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16" r:id="rId2"/>
    <p:sldId id="1117" r:id="rId3"/>
    <p:sldId id="1120" r:id="rId4"/>
    <p:sldId id="111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16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49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20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623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165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99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736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2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472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18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94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708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290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34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50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9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1B358FA-FDBA-4F1B-9A32-8D9FDC64CFEC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AA89EDB2-E190-4C75-B1C9-434AD7B0B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411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4755E-09B4-4D42-80CB-AE3CCE417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101" y="2224725"/>
            <a:ext cx="2793159" cy="1923067"/>
          </a:xfrm>
        </p:spPr>
        <p:txBody>
          <a:bodyPr/>
          <a:lstStyle/>
          <a:p>
            <a:pPr algn="ctr"/>
            <a:br>
              <a:rPr lang="en-US" sz="4000" dirty="0"/>
            </a:br>
            <a:r>
              <a:rPr lang="en-US" sz="4000" dirty="0"/>
              <a:t>Shared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D4439-5C82-4375-AB81-8655FB2B6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Shared values are an important foundation for any successful collaboration. 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activity is designed to help people working together consider how their efforts align with their values and share what values are important for them, their organizations, and their community.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Choose a card…</a:t>
            </a:r>
          </a:p>
        </p:txBody>
      </p:sp>
      <p:pic>
        <p:nvPicPr>
          <p:cNvPr id="6" name="Picture 5" descr="D:\Graphics\Logo\MNSTEM Logos\PNG (Digital_Web)\MNSTEM Logo_Horizontal.png">
            <a:extLst>
              <a:ext uri="{FF2B5EF4-FFF2-40B4-BE49-F238E27FC236}">
                <a16:creationId xmlns:a16="http://schemas.microsoft.com/office/drawing/2014/main" id="{BF256EB2-6DC5-4F05-B60A-6BB4B1ABA3D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3498" y="5997019"/>
            <a:ext cx="1495425" cy="6426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7846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4755E-09B4-4D42-80CB-AE3CCE417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589" y="2417190"/>
            <a:ext cx="3351058" cy="1600200"/>
          </a:xfrm>
        </p:spPr>
        <p:txBody>
          <a:bodyPr/>
          <a:lstStyle/>
          <a:p>
            <a:pPr algn="ctr"/>
            <a:r>
              <a:rPr lang="en-US" sz="4000" dirty="0"/>
              <a:t>Learning Perspectives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D4439-5C82-4375-AB81-8655FB2B6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are many ways to learn! Appreciating different learning perspectives and styles enables us to strengthen our programs and partnerships.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activity is designed to help us appreciate different perspectives in youth engagement and STEM learning.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Choose a card…</a:t>
            </a: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 descr="D:\Graphics\Logo\MNSTEM Logos\PNG (Digital_Web)\MNSTEM Logo_Horizontal.png">
            <a:extLst>
              <a:ext uri="{FF2B5EF4-FFF2-40B4-BE49-F238E27FC236}">
                <a16:creationId xmlns:a16="http://schemas.microsoft.com/office/drawing/2014/main" id="{F9376A97-BA9C-4C7D-A80C-CF93D425CA0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3498" y="5997019"/>
            <a:ext cx="1495425" cy="6426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5994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8C11C-5301-4D38-8BE9-0453A67D6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462" y="973668"/>
            <a:ext cx="10031519" cy="706964"/>
          </a:xfrm>
        </p:spPr>
        <p:txBody>
          <a:bodyPr/>
          <a:lstStyle/>
          <a:p>
            <a:pPr algn="ctr"/>
            <a:r>
              <a:rPr lang="en-US" dirty="0"/>
              <a:t>Collaboration: Putting the Pieces Together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F32FD0-3D87-44A2-B9F6-7AC337AD70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616" y="3821832"/>
            <a:ext cx="9322768" cy="2135908"/>
          </a:xfrm>
          <a:prstGeom prst="rect">
            <a:avLst/>
          </a:prstGeom>
        </p:spPr>
      </p:pic>
      <p:pic>
        <p:nvPicPr>
          <p:cNvPr id="5" name="Picture 4" descr="D:\Graphics\Logo\MNSTEM Logos\PNG (Digital_Web)\MNSTEM Logo_Horizontal.png">
            <a:extLst>
              <a:ext uri="{FF2B5EF4-FFF2-40B4-BE49-F238E27FC236}">
                <a16:creationId xmlns:a16="http://schemas.microsoft.com/office/drawing/2014/main" id="{BC58209F-5C7F-45F2-825E-A0F0FCC4A45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3498" y="5997019"/>
            <a:ext cx="1495425" cy="6426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9087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4755E-09B4-4D42-80CB-AE3CCE417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0112" y="973668"/>
            <a:ext cx="9308800" cy="706964"/>
          </a:xfrm>
        </p:spPr>
        <p:txBody>
          <a:bodyPr/>
          <a:lstStyle/>
          <a:p>
            <a:pPr algn="ctr"/>
            <a:r>
              <a:rPr lang="en-US" dirty="0"/>
              <a:t>Pathways of Collaboration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D4439-5C82-4375-AB81-8655FB2B6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2603500"/>
            <a:ext cx="10232624" cy="3731312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Foundation for Cohesion and Trust: Shared values provide a common ground, fostering trust and respect, which is crucial for effective collaboration.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Aligned Goals and Objectives: With a solid foundation of shared values, goals become aligned, ensuring everyone is working toward the same objective.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Enhanced Motivation and Engagement: Shared values tap into intrinsic motivation, passion, and creativity, as members feel valued and connected to a common mission.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Innovation and Creativity: Diverse learning styles, experiences, and cultural backgrounds expose collaborators to new ideas and challenge them to think outside the box, leading to creative solutions, innovation and more comprehensive solutions.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Broader Knowledge and Skill Development: Collaborating with individuals with different learning styles and skill sets allows members to learn from each other and expand their knowledge base. </a:t>
            </a:r>
          </a:p>
        </p:txBody>
      </p:sp>
      <p:pic>
        <p:nvPicPr>
          <p:cNvPr id="4" name="Picture 3" descr="D:\Graphics\Logo\MNSTEM Logos\PNG (Digital_Web)\MNSTEM Logo_Horizontal.png">
            <a:extLst>
              <a:ext uri="{FF2B5EF4-FFF2-40B4-BE49-F238E27FC236}">
                <a16:creationId xmlns:a16="http://schemas.microsoft.com/office/drawing/2014/main" id="{BCDD8507-4BCB-46FE-8F19-E8D9EE71FEA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3498" y="5997019"/>
            <a:ext cx="1495425" cy="6426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157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6000">
        <p14:prism isContent="1"/>
      </p:transition>
    </mc:Choice>
    <mc:Fallback xmlns="">
      <p:transition spd="slow" advClick="0" advTm="6000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Custom 4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B23C58"/>
      </a:accent1>
      <a:accent2>
        <a:srgbClr val="7D8939"/>
      </a:accent2>
      <a:accent3>
        <a:srgbClr val="81407E"/>
      </a:accent3>
      <a:accent4>
        <a:srgbClr val="1D6199"/>
      </a:accent4>
      <a:accent5>
        <a:srgbClr val="37A6E9"/>
      </a:accent5>
      <a:accent6>
        <a:srgbClr val="A2CC2A"/>
      </a:accent6>
      <a:hlink>
        <a:srgbClr val="2988D7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Ion Boardroom</vt:lpstr>
      <vt:lpstr> Shared Values</vt:lpstr>
      <vt:lpstr>Learning Perspectives</vt:lpstr>
      <vt:lpstr>Collaboration: Putting the Pieces Together</vt:lpstr>
      <vt:lpstr>Pathways of Collaboration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Shared Values</dc:title>
  <dc:creator>Emily Saed</dc:creator>
  <cp:lastModifiedBy>Emily Saed</cp:lastModifiedBy>
  <cp:revision>1</cp:revision>
  <dcterms:created xsi:type="dcterms:W3CDTF">2025-09-24T20:31:57Z</dcterms:created>
  <dcterms:modified xsi:type="dcterms:W3CDTF">2025-09-24T20:32:22Z</dcterms:modified>
</cp:coreProperties>
</file>