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9" r:id="rId5"/>
    <p:sldId id="259" r:id="rId6"/>
    <p:sldId id="262" r:id="rId7"/>
    <p:sldId id="260" r:id="rId8"/>
    <p:sldId id="266" r:id="rId9"/>
    <p:sldId id="263" r:id="rId10"/>
    <p:sldId id="264" r:id="rId11"/>
    <p:sldId id="275" r:id="rId12"/>
    <p:sldId id="273" r:id="rId13"/>
    <p:sldId id="261" r:id="rId14"/>
    <p:sldId id="265" r:id="rId15"/>
    <p:sldId id="274" r:id="rId16"/>
    <p:sldId id="270" r:id="rId17"/>
    <p:sldId id="271" r:id="rId18"/>
    <p:sldId id="272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35" autoAdjust="0"/>
    <p:restoredTop sz="94660"/>
  </p:normalViewPr>
  <p:slideViewPr>
    <p:cSldViewPr>
      <p:cViewPr varScale="1">
        <p:scale>
          <a:sx n="91" d="100"/>
          <a:sy n="91" d="100"/>
        </p:scale>
        <p:origin x="-71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6719B3-124D-47E5-BA0E-3FA975CE1606}" type="datetimeFigureOut">
              <a:rPr lang="en-US" smtClean="0"/>
              <a:pPr/>
              <a:t>12/3/12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F00F0C-A7B1-4970-9632-375381860F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6719B3-124D-47E5-BA0E-3FA975CE1606}" type="datetimeFigureOut">
              <a:rPr lang="en-US" smtClean="0"/>
              <a:pPr/>
              <a:t>12/3/12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F00F0C-A7B1-4970-9632-375381860F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6719B3-124D-47E5-BA0E-3FA975CE1606}" type="datetimeFigureOut">
              <a:rPr lang="en-US" smtClean="0"/>
              <a:pPr/>
              <a:t>12/3/12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F00F0C-A7B1-4970-9632-375381860F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6719B3-124D-47E5-BA0E-3FA975CE1606}" type="datetimeFigureOut">
              <a:rPr lang="en-US" smtClean="0"/>
              <a:pPr/>
              <a:t>12/3/12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F00F0C-A7B1-4970-9632-375381860F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6719B3-124D-47E5-BA0E-3FA975CE1606}" type="datetimeFigureOut">
              <a:rPr lang="en-US" smtClean="0"/>
              <a:pPr/>
              <a:t>12/3/12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F00F0C-A7B1-4970-9632-375381860F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6719B3-124D-47E5-BA0E-3FA975CE1606}" type="datetimeFigureOut">
              <a:rPr lang="en-US" smtClean="0"/>
              <a:pPr/>
              <a:t>12/3/12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F00F0C-A7B1-4970-9632-375381860F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6719B3-124D-47E5-BA0E-3FA975CE1606}" type="datetimeFigureOut">
              <a:rPr lang="en-US" smtClean="0"/>
              <a:pPr/>
              <a:t>12/3/12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F00F0C-A7B1-4970-9632-375381860F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6719B3-124D-47E5-BA0E-3FA975CE1606}" type="datetimeFigureOut">
              <a:rPr lang="en-US" smtClean="0"/>
              <a:pPr/>
              <a:t>12/3/12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F00F0C-A7B1-4970-9632-375381860F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6719B3-124D-47E5-BA0E-3FA975CE1606}" type="datetimeFigureOut">
              <a:rPr lang="en-US" smtClean="0"/>
              <a:pPr/>
              <a:t>12/3/12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F00F0C-A7B1-4970-9632-375381860F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6719B3-124D-47E5-BA0E-3FA975CE1606}" type="datetimeFigureOut">
              <a:rPr lang="en-US" smtClean="0"/>
              <a:pPr/>
              <a:t>12/3/12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F00F0C-A7B1-4970-9632-375381860F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6719B3-124D-47E5-BA0E-3FA975CE1606}" type="datetimeFigureOut">
              <a:rPr lang="en-US" smtClean="0"/>
              <a:pPr/>
              <a:t>12/3/12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F00F0C-A7B1-4970-9632-375381860F5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86719B3-124D-47E5-BA0E-3FA975CE1606}" type="datetimeFigureOut">
              <a:rPr lang="en-US" smtClean="0"/>
              <a:pPr/>
              <a:t>12/3/12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2F00F0C-A7B1-4970-9632-375381860F5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2376" y="2819400"/>
            <a:ext cx="7772400" cy="829606"/>
          </a:xfrm>
        </p:spPr>
        <p:txBody>
          <a:bodyPr/>
          <a:lstStyle/>
          <a:p>
            <a:r>
              <a:rPr lang="en-US" dirty="0" smtClean="0"/>
              <a:t>Theatre Everywhere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dp_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68333" y="3810000"/>
            <a:ext cx="2546667" cy="198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Lindsay is a jungle guide...</a:t>
            </a:r>
            <a:endParaRPr lang="en-US" dirty="0"/>
          </a:p>
        </p:txBody>
      </p:sp>
      <p:pic>
        <p:nvPicPr>
          <p:cNvPr id="4" name="Content Placeholder 3" descr="Lucullus_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33600" y="990601"/>
            <a:ext cx="4495800" cy="4191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…a super villainess...</a:t>
            </a:r>
            <a:endParaRPr lang="en-US" dirty="0"/>
          </a:p>
        </p:txBody>
      </p:sp>
      <p:pic>
        <p:nvPicPr>
          <p:cNvPr id="4" name="Content Placeholder 3" descr="Lucullus_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67000" y="881744"/>
            <a:ext cx="3382364" cy="45284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And a Roman matron.</a:t>
            </a:r>
            <a:endParaRPr lang="en-US" dirty="0"/>
          </a:p>
        </p:txBody>
      </p:sp>
      <p:pic>
        <p:nvPicPr>
          <p:cNvPr id="4" name="Content Placeholder 3" descr="Lucullus_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2452" y="881744"/>
            <a:ext cx="3011460" cy="45284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Viv</a:t>
            </a:r>
            <a:r>
              <a:rPr lang="en-US" dirty="0" smtClean="0"/>
              <a:t> is a chef.</a:t>
            </a:r>
            <a:endParaRPr lang="en-US" dirty="0"/>
          </a:p>
        </p:txBody>
      </p:sp>
      <p:pic>
        <p:nvPicPr>
          <p:cNvPr id="4" name="Content Placeholder 3" descr="Lucullus_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24585" y="637538"/>
            <a:ext cx="3140868" cy="39731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5257800"/>
            <a:ext cx="8183880" cy="1066800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We are lions and tigers and bears and clowns</a:t>
            </a:r>
            <a:endParaRPr lang="en-US" sz="2800" dirty="0"/>
          </a:p>
        </p:txBody>
      </p:sp>
      <p:pic>
        <p:nvPicPr>
          <p:cNvPr id="4" name="Content Placeholder 3" descr="Lucullus_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97969" y="647700"/>
            <a:ext cx="3471862" cy="4629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And we are all pirates.</a:t>
            </a:r>
            <a:endParaRPr lang="en-US" dirty="0"/>
          </a:p>
        </p:txBody>
      </p:sp>
      <p:pic>
        <p:nvPicPr>
          <p:cNvPr id="4" name="Content Placeholder 3" descr="Lucullus_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7800" y="647700"/>
            <a:ext cx="6172200" cy="4629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04800" y="2057400"/>
            <a:ext cx="8534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                Floor Demonstrations</a:t>
            </a: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2743200"/>
            <a:ext cx="8534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                  Outreach Programs</a:t>
            </a: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3429000"/>
            <a:ext cx="8534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                  Community Events</a:t>
            </a: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4800" y="685800"/>
            <a:ext cx="8534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                 Traveling Exhibitions</a:t>
            </a: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4800" y="1371600"/>
            <a:ext cx="8534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                  In-House Programs</a:t>
            </a: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04800" y="2057400"/>
            <a:ext cx="8534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                Floor Demonstrations</a:t>
            </a: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2743200"/>
            <a:ext cx="8534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                  Outreach Programs</a:t>
            </a: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3429000"/>
            <a:ext cx="8534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                  Community Events</a:t>
            </a: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4800" y="685800"/>
            <a:ext cx="8534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                 Traveling Exhibitions</a:t>
            </a: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4800" y="1371600"/>
            <a:ext cx="8534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                  In-House Programs</a:t>
            </a: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" y="4114800"/>
            <a:ext cx="85343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                       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</a:rPr>
              <a:t>Nano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 Exhibit</a:t>
            </a: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4800" y="2743200"/>
            <a:ext cx="8534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              Attack of the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</a:rPr>
              <a:t>Nanoscientist</a:t>
            </a: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 am a gladiator</a:t>
            </a:r>
            <a:endParaRPr lang="en-US" dirty="0"/>
          </a:p>
        </p:txBody>
      </p:sp>
      <p:pic>
        <p:nvPicPr>
          <p:cNvPr id="4" name="Content Placeholder 3" descr="Lucullus_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12966" y="530225"/>
            <a:ext cx="3564106" cy="4187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And a chef.</a:t>
            </a:r>
            <a:endParaRPr lang="en-US" dirty="0"/>
          </a:p>
        </p:txBody>
      </p:sp>
      <p:pic>
        <p:nvPicPr>
          <p:cNvPr id="4" name="Content Placeholder 3" descr="Lucullus_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24585" y="530225"/>
            <a:ext cx="3140868" cy="4187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Isaac is a carnival barker...</a:t>
            </a:r>
            <a:endParaRPr lang="en-US" dirty="0"/>
          </a:p>
        </p:txBody>
      </p:sp>
      <p:pic>
        <p:nvPicPr>
          <p:cNvPr id="4" name="Content Placeholder 3" descr="Lucullus_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29000" y="533401"/>
            <a:ext cx="2133600" cy="4809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And a chef.</a:t>
            </a:r>
            <a:endParaRPr lang="en-US" dirty="0"/>
          </a:p>
        </p:txBody>
      </p:sp>
      <p:pic>
        <p:nvPicPr>
          <p:cNvPr id="4" name="Content Placeholder 3" descr="Lucullus_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24585" y="530225"/>
            <a:ext cx="3140868" cy="41878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John is A Rain Forest Researcher...</a:t>
            </a:r>
            <a:endParaRPr lang="en-US" dirty="0"/>
          </a:p>
        </p:txBody>
      </p:sp>
      <p:pic>
        <p:nvPicPr>
          <p:cNvPr id="4" name="Content Placeholder 3" descr="Lucullus_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0" y="914400"/>
            <a:ext cx="2971800" cy="44174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And a chef.</a:t>
            </a:r>
            <a:endParaRPr lang="en-US" dirty="0"/>
          </a:p>
        </p:txBody>
      </p:sp>
      <p:pic>
        <p:nvPicPr>
          <p:cNvPr id="4" name="Content Placeholder 3" descr="Lucullus_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24585" y="530225"/>
            <a:ext cx="3140868" cy="41878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err="1" smtClean="0"/>
              <a:t>Ferg</a:t>
            </a:r>
            <a:r>
              <a:rPr lang="en-US" dirty="0" smtClean="0"/>
              <a:t> is a Yemeni coffee trader...</a:t>
            </a:r>
            <a:endParaRPr lang="en-US" dirty="0"/>
          </a:p>
        </p:txBody>
      </p:sp>
      <p:pic>
        <p:nvPicPr>
          <p:cNvPr id="4" name="Content Placeholder 3" descr="Lucullus_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67000" y="838200"/>
            <a:ext cx="3276600" cy="43851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And a confused super villain.</a:t>
            </a:r>
            <a:endParaRPr lang="en-US" dirty="0"/>
          </a:p>
        </p:txBody>
      </p:sp>
      <p:pic>
        <p:nvPicPr>
          <p:cNvPr id="4" name="Content Placeholder 3" descr="Lucullus_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43200" y="783772"/>
            <a:ext cx="3420534" cy="43978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326</TotalTime>
  <Words>132</Words>
  <Application>Microsoft Macintosh PowerPoint</Application>
  <PresentationFormat>On-screen Show (4:3)</PresentationFormat>
  <Paragraphs>27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Aspect</vt:lpstr>
      <vt:lpstr>Theatre Everywhere</vt:lpstr>
      <vt:lpstr>I am a gladiator</vt:lpstr>
      <vt:lpstr>And a chef.</vt:lpstr>
      <vt:lpstr>Isaac is a carnival barker...</vt:lpstr>
      <vt:lpstr>And a chef.</vt:lpstr>
      <vt:lpstr>John is A Rain Forest Researcher...</vt:lpstr>
      <vt:lpstr>And a chef.</vt:lpstr>
      <vt:lpstr>Ferg is a Yemeni coffee trader...</vt:lpstr>
      <vt:lpstr>And a confused super villain.</vt:lpstr>
      <vt:lpstr>Lindsay is a jungle guide...</vt:lpstr>
      <vt:lpstr>…a super villainess...</vt:lpstr>
      <vt:lpstr>And a Roman matron.</vt:lpstr>
      <vt:lpstr>Viv is a chef.</vt:lpstr>
      <vt:lpstr>We are lions and tigers and bears and clowns</vt:lpstr>
      <vt:lpstr>And we are all pirates.</vt:lpstr>
      <vt:lpstr>PowerPoint Presentation</vt:lpstr>
      <vt:lpstr>PowerPoint Presentation</vt:lpstr>
      <vt:lpstr>PowerPoint Presentation</vt:lpstr>
    </vt:vector>
  </TitlesOfParts>
  <Company>Discovery Place,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Theatre Everywhere</dc:title>
  <dc:creator>douglasc</dc:creator>
  <cp:lastModifiedBy>Stephanie Long</cp:lastModifiedBy>
  <cp:revision>26</cp:revision>
  <dcterms:created xsi:type="dcterms:W3CDTF">2012-12-03T12:57:25Z</dcterms:created>
  <dcterms:modified xsi:type="dcterms:W3CDTF">2012-12-03T23:29:58Z</dcterms:modified>
</cp:coreProperties>
</file>