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mp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2" r:id="rId4"/>
    <p:sldId id="258" r:id="rId5"/>
    <p:sldId id="259" r:id="rId6"/>
    <p:sldId id="260" r:id="rId7"/>
    <p:sldId id="266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0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1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2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1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2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2B45-C5C5-CF44-81B6-1D311BE0B34E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6CD0-8273-4646-A11A-99B8ED9D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Your Message</a:t>
            </a:r>
            <a:br>
              <a:rPr lang="en-US" dirty="0" smtClean="0"/>
            </a:br>
            <a:r>
              <a:rPr lang="en-US" dirty="0" smtClean="0"/>
              <a:t>With a Message Matrix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Rick Borchelt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National Cancer Institute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NIH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nday-afternoon-on-the-island-of-la-grande-jatte-18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59" y="-211677"/>
            <a:ext cx="9326359" cy="716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6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Message Clarity, Fidelity, and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Clarity:  Is the message at the appropriate </a:t>
            </a:r>
            <a:r>
              <a:rPr lang="en-US" dirty="0" smtClean="0">
                <a:solidFill>
                  <a:schemeClr val="accent2"/>
                </a:solidFill>
              </a:rPr>
              <a:t>level of sophistication </a:t>
            </a:r>
            <a:r>
              <a:rPr lang="en-US" dirty="0" smtClean="0"/>
              <a:t>for the audience? Is the flow logical? </a:t>
            </a:r>
          </a:p>
          <a:p>
            <a:r>
              <a:rPr lang="en-US" dirty="0" smtClean="0"/>
              <a:t>Fidelity:  Is the message </a:t>
            </a:r>
            <a:r>
              <a:rPr lang="en-US" dirty="0" smtClean="0">
                <a:solidFill>
                  <a:srgbClr val="C0504D"/>
                </a:solidFill>
              </a:rPr>
              <a:t>faithful to larger enterprise messages</a:t>
            </a:r>
            <a:r>
              <a:rPr lang="en-US" dirty="0" smtClean="0"/>
              <a:t> and to details of the scientific work?</a:t>
            </a:r>
          </a:p>
          <a:p>
            <a:r>
              <a:rPr lang="en-US" dirty="0" smtClean="0"/>
              <a:t>Consistency:  Is the basic message content the same </a:t>
            </a:r>
            <a:r>
              <a:rPr lang="en-US" dirty="0" smtClean="0">
                <a:solidFill>
                  <a:srgbClr val="C0504D"/>
                </a:solidFill>
              </a:rPr>
              <a:t>over time and with diverse audiences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4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Perceived Barriers/Disincentives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don’t have time to prepare for the interview (or the talk or the demo, etc.)”</a:t>
            </a:r>
          </a:p>
          <a:p>
            <a:r>
              <a:rPr lang="en-US" dirty="0" smtClean="0"/>
              <a:t>“What if I leave out something important?”</a:t>
            </a:r>
          </a:p>
          <a:p>
            <a:r>
              <a:rPr lang="en-US" dirty="0" smtClean="0"/>
              <a:t>“How can I make sure the reporter/audience uses all the things I say?”</a:t>
            </a:r>
          </a:p>
          <a:p>
            <a:r>
              <a:rPr lang="en-US" dirty="0" smtClean="0"/>
              <a:t>“What if they ask me something I don’t know or I’m not prepared for?”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9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Constructing the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Themes:  </a:t>
            </a:r>
            <a:r>
              <a:rPr lang="en-US" dirty="0" smtClean="0"/>
              <a:t>The broadest articulation and context for your conversation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504D"/>
                </a:solidFill>
              </a:rPr>
              <a:t>Subthemes:  </a:t>
            </a:r>
            <a:r>
              <a:rPr lang="en-US" dirty="0" smtClean="0"/>
              <a:t>How the theme applies in a variety of circumstances or with respect to multiple situations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504D"/>
                </a:solidFill>
              </a:rPr>
              <a:t>Story Lines:  </a:t>
            </a:r>
            <a:r>
              <a:rPr lang="en-US" dirty="0" smtClean="0"/>
              <a:t>Concrete examples that illustrate your subthemes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3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Constructing the Matrix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if </a:t>
            </a:r>
            <a:r>
              <a:rPr lang="en-US" dirty="0" smtClean="0">
                <a:solidFill>
                  <a:srgbClr val="C0504D"/>
                </a:solidFill>
              </a:rPr>
              <a:t>simple and uncluttered</a:t>
            </a:r>
          </a:p>
          <a:p>
            <a:endParaRPr lang="en-US" dirty="0"/>
          </a:p>
          <a:p>
            <a:r>
              <a:rPr lang="en-US" dirty="0" smtClean="0"/>
              <a:t>No more than </a:t>
            </a:r>
            <a:r>
              <a:rPr lang="en-US" dirty="0" smtClean="0">
                <a:solidFill>
                  <a:srgbClr val="C0504D"/>
                </a:solidFill>
              </a:rPr>
              <a:t>four themes </a:t>
            </a:r>
            <a:r>
              <a:rPr lang="en-US" dirty="0" smtClean="0"/>
              <a:t>(three is better)</a:t>
            </a:r>
          </a:p>
          <a:p>
            <a:endParaRPr lang="en-US" dirty="0"/>
          </a:p>
          <a:p>
            <a:r>
              <a:rPr lang="en-US" dirty="0" smtClean="0"/>
              <a:t>This is a cheat sheet, not a checklist – You get to </a:t>
            </a:r>
            <a:r>
              <a:rPr lang="en-US" dirty="0" smtClean="0">
                <a:solidFill>
                  <a:srgbClr val="C0504D"/>
                </a:solidFill>
              </a:rPr>
              <a:t>pick and choose</a:t>
            </a:r>
            <a:r>
              <a:rPr lang="en-US" dirty="0" smtClean="0"/>
              <a:t>, not necessarily get through everything in the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eme 1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16724" r="16370" b="10320"/>
          <a:stretch/>
        </p:blipFill>
        <p:spPr>
          <a:xfrm>
            <a:off x="457200" y="558800"/>
            <a:ext cx="8334734" cy="5882640"/>
          </a:xfrm>
        </p:spPr>
      </p:pic>
    </p:spTree>
    <p:extLst>
      <p:ext uri="{BB962C8B-B14F-4D97-AF65-F5344CB8AC3E}">
        <p14:creationId xmlns:p14="http://schemas.microsoft.com/office/powerpoint/2010/main" val="5387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eme 2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14031" r="15559" b="8298"/>
          <a:stretch/>
        </p:blipFill>
        <p:spPr>
          <a:xfrm>
            <a:off x="325120" y="449016"/>
            <a:ext cx="8361680" cy="6174508"/>
          </a:xfrm>
        </p:spPr>
      </p:pic>
    </p:spTree>
    <p:extLst>
      <p:ext uri="{BB962C8B-B14F-4D97-AF65-F5344CB8AC3E}">
        <p14:creationId xmlns:p14="http://schemas.microsoft.com/office/powerpoint/2010/main" val="414477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eme33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6051" r="16235" b="17278"/>
          <a:stretch/>
        </p:blipFill>
        <p:spPr>
          <a:xfrm>
            <a:off x="335280" y="485692"/>
            <a:ext cx="8503920" cy="5904947"/>
          </a:xfrm>
        </p:spPr>
      </p:pic>
    </p:spTree>
    <p:extLst>
      <p:ext uri="{BB962C8B-B14F-4D97-AF65-F5344CB8AC3E}">
        <p14:creationId xmlns:p14="http://schemas.microsoft.com/office/powerpoint/2010/main" val="165898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225</Words>
  <Application>Microsoft Macintosh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Managing Your Message With a Message Matrix</vt:lpstr>
      <vt:lpstr>PowerPoint Presentation</vt:lpstr>
      <vt:lpstr>Message Clarity, Fidelity, and Consistency</vt:lpstr>
      <vt:lpstr>Perceived Barriers/Disincentives</vt:lpstr>
      <vt:lpstr>Constructing the Matrix</vt:lpstr>
      <vt:lpstr>Constructing the Matrix - 2</vt:lpstr>
      <vt:lpstr>PowerPoint Presentation</vt:lpstr>
      <vt:lpstr>PowerPoint Presentation</vt:lpstr>
      <vt:lpstr>PowerPoint Presentation</vt:lpstr>
    </vt:vector>
  </TitlesOfParts>
  <Company>NCI Computer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Message With a Message Matrix</dc:title>
  <dc:creator>Borchelt, Rick (NIH/NCI) [E]</dc:creator>
  <cp:lastModifiedBy>Karine Thate</cp:lastModifiedBy>
  <cp:revision>12</cp:revision>
  <dcterms:created xsi:type="dcterms:W3CDTF">2012-12-06T15:01:00Z</dcterms:created>
  <dcterms:modified xsi:type="dcterms:W3CDTF">2012-12-18T20:11:34Z</dcterms:modified>
</cp:coreProperties>
</file>