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4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23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5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3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7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4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1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4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7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81EB-3D13-4D13-9D1A-CF5CCDE8F42C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529E4-2DAA-497C-923D-7E715B31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71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87860"/>
            <a:ext cx="6553213" cy="6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186725"/>
              </p:ext>
            </p:extLst>
          </p:nvPr>
        </p:nvGraphicFramePr>
        <p:xfrm>
          <a:off x="1371600" y="-533400"/>
          <a:ext cx="67818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7647678" imgH="6827242" progId="Word.Document.8">
                  <p:embed/>
                </p:oleObj>
              </mc:Choice>
              <mc:Fallback>
                <p:oleObj name="Document" r:id="rId3" imgW="7647678" imgH="682724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-533400"/>
                        <a:ext cx="6781800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TextBox 13"/>
          <p:cNvSpPr txBox="1">
            <a:spLocks noChangeArrowheads="1"/>
          </p:cNvSpPr>
          <p:nvPr/>
        </p:nvSpPr>
        <p:spPr bwMode="auto">
          <a:xfrm>
            <a:off x="2590800" y="57150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alibri" charset="0"/>
              </a:rPr>
              <a:t>Partner Locations</a:t>
            </a:r>
          </a:p>
        </p:txBody>
      </p:sp>
      <p:pic>
        <p:nvPicPr>
          <p:cNvPr id="18521" name="Picture 1113" descr="gre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4631676"/>
            <a:ext cx="457200" cy="230188"/>
          </a:xfrm>
          <a:prstGeom prst="rect">
            <a:avLst/>
          </a:prstGeom>
          <a:noFill/>
        </p:spPr>
      </p:pic>
      <p:pic>
        <p:nvPicPr>
          <p:cNvPr id="18522" name="Picture 1114" descr="gre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457200" cy="230188"/>
          </a:xfrm>
          <a:prstGeom prst="rect">
            <a:avLst/>
          </a:prstGeom>
          <a:noFill/>
        </p:spPr>
      </p:pic>
      <p:pic>
        <p:nvPicPr>
          <p:cNvPr id="18523" name="Picture 1115" descr="gre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313113"/>
            <a:ext cx="457200" cy="230187"/>
          </a:xfrm>
          <a:prstGeom prst="rect">
            <a:avLst/>
          </a:prstGeom>
          <a:noFill/>
        </p:spPr>
      </p:pic>
      <p:pic>
        <p:nvPicPr>
          <p:cNvPr id="18524" name="Picture 1116" descr="gre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457200" cy="230188"/>
          </a:xfrm>
          <a:prstGeom prst="rect">
            <a:avLst/>
          </a:prstGeom>
          <a:noFill/>
        </p:spPr>
      </p:pic>
      <p:pic>
        <p:nvPicPr>
          <p:cNvPr id="18525" name="Picture 1117" descr="gre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57200" cy="230188"/>
          </a:xfrm>
          <a:prstGeom prst="rect">
            <a:avLst/>
          </a:prstGeom>
          <a:noFill/>
        </p:spPr>
      </p:pic>
      <p:pic>
        <p:nvPicPr>
          <p:cNvPr id="18526" name="Picture 1118" descr="gre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457200" cy="230188"/>
          </a:xfrm>
          <a:prstGeom prst="rect">
            <a:avLst/>
          </a:prstGeom>
          <a:noFill/>
        </p:spPr>
      </p:pic>
      <p:pic>
        <p:nvPicPr>
          <p:cNvPr id="18527" name="Picture 1119" descr="gre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382" y="533400"/>
            <a:ext cx="457200" cy="2301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6619" y="833643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???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24148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Hot Springs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7131" y="287214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Little Rock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327" y="3614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Pine Bluff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373188"/>
            <a:ext cx="1371600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Jonesboro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3764" y="4802188"/>
            <a:ext cx="112221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Texarkana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488342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Smackover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95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26" y="914400"/>
            <a:ext cx="8485909" cy="42533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45620" y="5638799"/>
            <a:ext cx="657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Exploring Products and Nature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115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114" y="431861"/>
            <a:ext cx="65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Exploring Products and Nature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6861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Nano Ice Cream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Sunblock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Thin Film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Nano Sand Pant and Plants</a:t>
            </a:r>
          </a:p>
          <a:p>
            <a:pPr marL="342900" indent="-342900">
              <a:buAutoNum type="arabicPeriod"/>
            </a:pPr>
            <a:r>
              <a:rPr lang="en-US" sz="4000" dirty="0" err="1" smtClean="0"/>
              <a:t>Ferrofluid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431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94" y="1066800"/>
            <a:ext cx="8451911" cy="39602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81249" y="5562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Exploring Properties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610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9228" y="461940"/>
            <a:ext cx="4392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Exploring Properties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DNA Nanotechnology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Snowflakes: Nano at its Coolest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Shrinking Robots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Surface Area</a:t>
            </a:r>
          </a:p>
          <a:p>
            <a:pPr marL="342900" indent="-342900">
              <a:buAutoNum type="arabicPeriod"/>
            </a:pPr>
            <a:r>
              <a:rPr lang="en-US" sz="4000" dirty="0" err="1" smtClean="0"/>
              <a:t>BioBarCodes</a:t>
            </a:r>
            <a:r>
              <a:rPr lang="en-US" sz="4000" dirty="0" smtClean="0"/>
              <a:t>: Antibodies and </a:t>
            </a:r>
            <a:r>
              <a:rPr lang="en-US" sz="4000" dirty="0" err="1" smtClean="0"/>
              <a:t>Nanosensors</a:t>
            </a:r>
            <a:endParaRPr lang="en-US" sz="4000" dirty="0" smtClean="0"/>
          </a:p>
          <a:p>
            <a:pPr marL="342900" indent="-342900">
              <a:buAutoNum type="arabicPeriod"/>
            </a:pPr>
            <a:r>
              <a:rPr lang="en-US" sz="4000" dirty="0" smtClean="0"/>
              <a:t>Blue  </a:t>
            </a:r>
            <a:r>
              <a:rPr lang="en-US" sz="4000" dirty="0" err="1" smtClean="0"/>
              <a:t>Morpho</a:t>
            </a:r>
            <a:r>
              <a:rPr lang="en-US" sz="4000" dirty="0" smtClean="0"/>
              <a:t> Butterfly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250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27" y="1295400"/>
            <a:ext cx="8528858" cy="3657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43547" y="5360405"/>
            <a:ext cx="313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Exploring Size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55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7331" y="431861"/>
            <a:ext cx="3036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Exploring Size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Exploring Tools-Mitten Challenge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Exploring Forces-Static Electricity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Sweet Self Assembly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Ready, Set, Self-Assemble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Horton Senses Something Small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Exploring Size-Powers of Ten Game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250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36" y="838200"/>
            <a:ext cx="6830291" cy="48906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58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93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LaFollette</dc:creator>
  <cp:lastModifiedBy>Catherine McCarthy</cp:lastModifiedBy>
  <cp:revision>6</cp:revision>
  <dcterms:created xsi:type="dcterms:W3CDTF">2012-12-09T17:32:52Z</dcterms:created>
  <dcterms:modified xsi:type="dcterms:W3CDTF">2013-01-04T18:24:40Z</dcterms:modified>
</cp:coreProperties>
</file>