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handoutMasterIdLst>
    <p:handoutMasterId r:id="rId19"/>
  </p:handoutMasterIdLst>
  <p:sldIdLst>
    <p:sldId id="256" r:id="rId2"/>
    <p:sldId id="265" r:id="rId3"/>
    <p:sldId id="283" r:id="rId4"/>
    <p:sldId id="266" r:id="rId5"/>
    <p:sldId id="284" r:id="rId6"/>
    <p:sldId id="268" r:id="rId7"/>
    <p:sldId id="275" r:id="rId8"/>
    <p:sldId id="269" r:id="rId9"/>
    <p:sldId id="270" r:id="rId10"/>
    <p:sldId id="271" r:id="rId11"/>
    <p:sldId id="273" r:id="rId12"/>
    <p:sldId id="278" r:id="rId13"/>
    <p:sldId id="277" r:id="rId14"/>
    <p:sldId id="276" r:id="rId15"/>
    <p:sldId id="280" r:id="rId16"/>
    <p:sldId id="279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C8094-45BA-FF4F-86E1-C2034B9C5E4E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EB71B-1D41-E74E-B620-B0ADF12D5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5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2988038-668F-D44D-98AB-338404E892B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B3D9FF6-9543-3C4B-A5DE-E4B2CC6E15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25007"/>
            <a:ext cx="7772400" cy="1412119"/>
          </a:xfrm>
        </p:spPr>
        <p:txBody>
          <a:bodyPr>
            <a:noAutofit/>
          </a:bodyPr>
          <a:lstStyle/>
          <a:p>
            <a:r>
              <a:rPr lang="en-US" sz="4000" dirty="0" smtClean="0"/>
              <a:t>NISE MINIGRANT - NANO CAMP</a:t>
            </a:r>
            <a:br>
              <a:rPr lang="en-US" sz="4000" dirty="0" smtClean="0"/>
            </a:br>
            <a:r>
              <a:rPr lang="en-US" sz="4000" dirty="0" smtClean="0"/>
              <a:t>Partnerships Increase Resources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Heather Armstrong</a:t>
            </a:r>
          </a:p>
          <a:p>
            <a:r>
              <a:rPr lang="en-US" dirty="0" smtClean="0"/>
              <a:t>University of New Mexico</a:t>
            </a:r>
          </a:p>
        </p:txBody>
      </p:sp>
      <p:pic>
        <p:nvPicPr>
          <p:cNvPr id="9" name="Picture 8" descr="UNM Logo Vert Graysca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047" y="4724400"/>
            <a:ext cx="1633482" cy="13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Samantha – Imaging &amp; Computers</a:t>
            </a:r>
            <a:endParaRPr lang="en-US" dirty="0"/>
          </a:p>
        </p:txBody>
      </p:sp>
      <p:pic>
        <p:nvPicPr>
          <p:cNvPr id="5" name="Content Placeholder 4" descr="image-58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2000" y="609601"/>
            <a:ext cx="3657600" cy="3767328"/>
          </a:xfrm>
          <a:prstGeom prst="rect">
            <a:avLst/>
          </a:prstGeom>
        </p:spPr>
      </p:pic>
      <p:pic>
        <p:nvPicPr>
          <p:cNvPr id="6" name="Content Placeholder 5" descr="image-52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22470" y="609601"/>
            <a:ext cx="3657600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4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Eric, Patrick, Harry – Tissue Growth</a:t>
            </a:r>
            <a:endParaRPr lang="en-US" dirty="0"/>
          </a:p>
        </p:txBody>
      </p:sp>
      <p:pic>
        <p:nvPicPr>
          <p:cNvPr id="5" name="Content Placeholder 4" descr="image-62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2000" y="609601"/>
            <a:ext cx="3657600" cy="3767328"/>
          </a:xfrm>
          <a:prstGeom prst="rect">
            <a:avLst/>
          </a:prstGeom>
        </p:spPr>
      </p:pic>
      <p:pic>
        <p:nvPicPr>
          <p:cNvPr id="6" name="Content Placeholder 5" descr="image-69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6803" y="352126"/>
            <a:ext cx="3657601" cy="4282281"/>
          </a:xfrm>
        </p:spPr>
      </p:pic>
    </p:spTree>
    <p:extLst>
      <p:ext uri="{BB962C8B-B14F-4D97-AF65-F5344CB8AC3E}">
        <p14:creationId xmlns:p14="http://schemas.microsoft.com/office/powerpoint/2010/main" val="16466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-1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04930" y="227873"/>
            <a:ext cx="4992212" cy="607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096" y="1054100"/>
            <a:ext cx="2827392" cy="52322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Thank you, NISE!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63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3857"/>
            <a:ext cx="8229600" cy="1143000"/>
          </a:xfrm>
        </p:spPr>
        <p:txBody>
          <a:bodyPr/>
          <a:lstStyle/>
          <a:p>
            <a:r>
              <a:rPr lang="en-US" dirty="0" smtClean="0"/>
              <a:t>THE BEST NEWS…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25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947657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ARE STILL DOING IT.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/>
              <a:t>Children’s Choice is continuing to offer this after school program.  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6207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949" y="3003236"/>
            <a:ext cx="822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But wait!  There’s more!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8479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990" y="812238"/>
            <a:ext cx="74308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UNM NSMS has adopted Monte Vista Elementary.  </a:t>
            </a:r>
          </a:p>
          <a:p>
            <a:endParaRPr lang="en-US" sz="2400" dirty="0"/>
          </a:p>
          <a:p>
            <a:r>
              <a:rPr lang="en-US" sz="2400" dirty="0" smtClean="0"/>
              <a:t>A teacher at the school is using the </a:t>
            </a:r>
            <a:r>
              <a:rPr lang="en-US" sz="2400" dirty="0" err="1" smtClean="0"/>
              <a:t>minigrant</a:t>
            </a:r>
            <a:r>
              <a:rPr lang="en-US" sz="2400" dirty="0" smtClean="0"/>
              <a:t> plan and NISE resources to teach </a:t>
            </a:r>
            <a:r>
              <a:rPr lang="en-US" sz="2400" dirty="0" err="1" smtClean="0"/>
              <a:t>Nanoscience</a:t>
            </a:r>
            <a:r>
              <a:rPr lang="en-US" sz="2400" dirty="0" smtClean="0"/>
              <a:t> during their enrichment time.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	</a:t>
            </a:r>
            <a:r>
              <a:rPr lang="en-US" sz="2400" dirty="0" smtClean="0"/>
              <a:t>17 activities 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NISE kits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V</a:t>
            </a:r>
            <a:r>
              <a:rPr lang="en-US" sz="2400" dirty="0" smtClean="0"/>
              <a:t>ideos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Linked websites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Specialist visits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UNM </a:t>
            </a:r>
            <a:r>
              <a:rPr lang="en-US" sz="2400" dirty="0"/>
              <a:t>l</a:t>
            </a:r>
            <a:r>
              <a:rPr lang="en-US" sz="2400" dirty="0" smtClean="0"/>
              <a:t>aboratory tours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Target audience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All first, second, and third grade classes.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Two lessons a week, 1.5 hours per lesson</a:t>
            </a:r>
          </a:p>
        </p:txBody>
      </p:sp>
    </p:spTree>
    <p:extLst>
      <p:ext uri="{BB962C8B-B14F-4D97-AF65-F5344CB8AC3E}">
        <p14:creationId xmlns:p14="http://schemas.microsoft.com/office/powerpoint/2010/main" val="3797494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5240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5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16 week after school program - Zuni Elementary School </a:t>
            </a:r>
          </a:p>
          <a:p>
            <a:pPr lvl="1"/>
            <a:r>
              <a:rPr lang="en-US" dirty="0" smtClean="0"/>
              <a:t>Students opt to join</a:t>
            </a:r>
          </a:p>
          <a:p>
            <a:r>
              <a:rPr lang="en-US" dirty="0" smtClean="0"/>
              <a:t>Students would learn about </a:t>
            </a:r>
            <a:r>
              <a:rPr lang="en-US" dirty="0" err="1" smtClean="0"/>
              <a:t>nano</a:t>
            </a:r>
            <a:r>
              <a:rPr lang="en-US" dirty="0" smtClean="0"/>
              <a:t> science</a:t>
            </a:r>
          </a:p>
          <a:p>
            <a:pPr lvl="1"/>
            <a:r>
              <a:rPr lang="en-US" dirty="0" smtClean="0"/>
              <a:t>NISE </a:t>
            </a:r>
            <a:r>
              <a:rPr lang="en-US" dirty="0" err="1" smtClean="0"/>
              <a:t>NanoDays</a:t>
            </a:r>
            <a:r>
              <a:rPr lang="en-US" dirty="0" smtClean="0"/>
              <a:t> kits</a:t>
            </a:r>
          </a:p>
          <a:p>
            <a:r>
              <a:rPr lang="en-US" dirty="0" smtClean="0"/>
              <a:t>Every other week “specialist” visits</a:t>
            </a:r>
          </a:p>
          <a:p>
            <a:pPr lvl="1"/>
            <a:r>
              <a:rPr lang="en-US" dirty="0" smtClean="0"/>
              <a:t>NSMS graduate students &amp; Post Docs would present their research and NISE Network kits</a:t>
            </a:r>
          </a:p>
          <a:p>
            <a:r>
              <a:rPr lang="en-US" dirty="0" smtClean="0"/>
              <a:t>Four UNM Laboratory tours</a:t>
            </a:r>
          </a:p>
          <a:p>
            <a:r>
              <a:rPr lang="en-US" dirty="0" smtClean="0"/>
              <a:t>Final trip for parents and students to </a:t>
            </a:r>
            <a:r>
              <a:rPr lang="en-US" dirty="0" err="1" smtClean="0"/>
              <a:t>Explora</a:t>
            </a:r>
            <a:endParaRPr lang="en-US" dirty="0" smtClean="0"/>
          </a:p>
          <a:p>
            <a:r>
              <a:rPr lang="en-US" dirty="0" smtClean="0"/>
              <a:t>NISE funding further supported by United Way grant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8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partner brings what they do best</a:t>
            </a:r>
          </a:p>
          <a:p>
            <a:r>
              <a:rPr lang="en-US" dirty="0" smtClean="0"/>
              <a:t>Greater reach</a:t>
            </a:r>
          </a:p>
          <a:p>
            <a:r>
              <a:rPr lang="en-US" dirty="0" smtClean="0"/>
              <a:t>Shared work</a:t>
            </a:r>
          </a:p>
          <a:p>
            <a:r>
              <a:rPr lang="en-US" dirty="0" smtClean="0"/>
              <a:t>Shared financial impact</a:t>
            </a:r>
          </a:p>
          <a:p>
            <a:r>
              <a:rPr lang="en-US" dirty="0" smtClean="0"/>
              <a:t>SUCCESS!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Content Placeholder 4" descr="DSC_00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4900" y="3502025"/>
            <a:ext cx="1905000" cy="1962150"/>
          </a:xfrm>
          <a:prstGeom prst="rect">
            <a:avLst/>
          </a:prstGeom>
        </p:spPr>
      </p:pic>
      <p:pic>
        <p:nvPicPr>
          <p:cNvPr id="7" name="Content Placeholder 5" descr="DSC_006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4900" y="1012825"/>
            <a:ext cx="19050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brings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25" y="1137742"/>
            <a:ext cx="4080118" cy="33640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Children’s Choice – KIDS!</a:t>
            </a:r>
          </a:p>
          <a:p>
            <a:pPr lvl="1"/>
            <a:r>
              <a:rPr lang="en-US" dirty="0" smtClean="0"/>
              <a:t>Very successful not-for-profit after school program with </a:t>
            </a:r>
            <a:r>
              <a:rPr lang="en-US" dirty="0"/>
              <a:t>e</a:t>
            </a:r>
            <a:r>
              <a:rPr lang="en-US" dirty="0" smtClean="0"/>
              <a:t>mphasis on education</a:t>
            </a:r>
          </a:p>
          <a:p>
            <a:pPr lvl="1"/>
            <a:r>
              <a:rPr lang="en-US" dirty="0" smtClean="0"/>
              <a:t>After school structure including “classes”</a:t>
            </a:r>
          </a:p>
          <a:p>
            <a:pPr lvl="1"/>
            <a:r>
              <a:rPr lang="en-US" dirty="0" smtClean="0"/>
              <a:t>Interested &amp; willing</a:t>
            </a:r>
          </a:p>
          <a:p>
            <a:pPr lvl="1"/>
            <a:r>
              <a:rPr lang="en-US" dirty="0" smtClean="0"/>
              <a:t>Multiple sites for expansion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Additional funding </a:t>
            </a:r>
            <a:r>
              <a:rPr lang="en-US" dirty="0" smtClean="0"/>
              <a:t>support from United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37742"/>
            <a:ext cx="4532655" cy="32131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NSMS at UNM – SCIENCE!</a:t>
            </a:r>
          </a:p>
          <a:p>
            <a:pPr lvl="1"/>
            <a:r>
              <a:rPr lang="en-US" dirty="0" smtClean="0"/>
              <a:t>Graduate community who wants to bring science to their community</a:t>
            </a:r>
          </a:p>
          <a:p>
            <a:pPr lvl="1"/>
            <a:r>
              <a:rPr lang="en-US" dirty="0" smtClean="0"/>
              <a:t>NISE Grant</a:t>
            </a:r>
          </a:p>
          <a:p>
            <a:pPr lvl="1"/>
            <a:r>
              <a:rPr lang="en-US" dirty="0" smtClean="0"/>
              <a:t>NISE kits</a:t>
            </a:r>
          </a:p>
          <a:p>
            <a:pPr lvl="1"/>
            <a:r>
              <a:rPr lang="en-US" dirty="0" smtClean="0"/>
              <a:t>Science toys (Laboratories)</a:t>
            </a:r>
          </a:p>
          <a:p>
            <a:pPr lvl="1"/>
            <a:r>
              <a:rPr lang="en-US" dirty="0" smtClean="0"/>
              <a:t>Specialized individuals &amp; knowledge</a:t>
            </a:r>
            <a:endParaRPr lang="en-US" dirty="0"/>
          </a:p>
          <a:p>
            <a:pPr lvl="1"/>
            <a:r>
              <a:rPr lang="en-US" dirty="0" smtClean="0"/>
              <a:t>Other areas of interest on campus</a:t>
            </a:r>
          </a:p>
        </p:txBody>
      </p:sp>
    </p:spTree>
    <p:extLst>
      <p:ext uri="{BB962C8B-B14F-4D97-AF65-F5344CB8AC3E}">
        <p14:creationId xmlns:p14="http://schemas.microsoft.com/office/powerpoint/2010/main" val="353827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NISE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999" y="609601"/>
            <a:ext cx="7534835" cy="3767328"/>
          </a:xfrm>
        </p:spPr>
        <p:txBody>
          <a:bodyPr/>
          <a:lstStyle/>
          <a:p>
            <a:r>
              <a:rPr lang="en-US" dirty="0" smtClean="0"/>
              <a:t>NISE Funding </a:t>
            </a:r>
            <a:r>
              <a:rPr lang="en-US" dirty="0"/>
              <a:t>P</a:t>
            </a:r>
            <a:r>
              <a:rPr lang="en-US" dirty="0" smtClean="0"/>
              <a:t>rovided</a:t>
            </a:r>
          </a:p>
          <a:p>
            <a:pPr lvl="1"/>
            <a:r>
              <a:rPr lang="en-US" dirty="0" smtClean="0"/>
              <a:t>Funding for Children’s Choice leader</a:t>
            </a:r>
          </a:p>
          <a:p>
            <a:pPr lvl="1"/>
            <a:r>
              <a:rPr lang="en-US" dirty="0" smtClean="0"/>
              <a:t>Materials to duplicate and expand upon NISE </a:t>
            </a:r>
            <a:r>
              <a:rPr lang="en-US" dirty="0" err="1" smtClean="0"/>
              <a:t>NanoDays</a:t>
            </a:r>
            <a:r>
              <a:rPr lang="en-US" dirty="0"/>
              <a:t> </a:t>
            </a:r>
            <a:r>
              <a:rPr lang="en-US" dirty="0" smtClean="0"/>
              <a:t>kits</a:t>
            </a:r>
          </a:p>
          <a:p>
            <a:pPr lvl="1"/>
            <a:r>
              <a:rPr lang="en-US" dirty="0" smtClean="0"/>
              <a:t>Van rentals for visits (4) to UNM Laboratories</a:t>
            </a:r>
          </a:p>
          <a:p>
            <a:pPr lvl="1"/>
            <a:r>
              <a:rPr lang="en-US" dirty="0" smtClean="0"/>
              <a:t>Van rentals for </a:t>
            </a:r>
            <a:r>
              <a:rPr lang="en-US" dirty="0" err="1" smtClean="0"/>
              <a:t>Explora</a:t>
            </a:r>
            <a:r>
              <a:rPr lang="en-US" dirty="0" smtClean="0"/>
              <a:t>! visit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46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324"/>
            <a:ext cx="8229600" cy="34223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picture is worth a million words, right?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Here are some of our pictures.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41317"/>
            <a:ext cx="2057400" cy="5960736"/>
          </a:xfrm>
        </p:spPr>
        <p:txBody>
          <a:bodyPr>
            <a:noAutofit/>
          </a:bodyPr>
          <a:lstStyle/>
          <a:p>
            <a:r>
              <a:rPr lang="en-US" dirty="0" smtClean="0"/>
              <a:t>Dress for success</a:t>
            </a:r>
            <a:endParaRPr lang="en-US" dirty="0"/>
          </a:p>
        </p:txBody>
      </p:sp>
      <p:pic>
        <p:nvPicPr>
          <p:cNvPr id="4" name="Picture 3" descr="image-39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8792" y="403045"/>
            <a:ext cx="6327415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72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Amber – Magnetic Drug Delivery</a:t>
            </a:r>
            <a:endParaRPr lang="en-US" dirty="0"/>
          </a:p>
        </p:txBody>
      </p:sp>
      <p:pic>
        <p:nvPicPr>
          <p:cNvPr id="6" name="Content Placeholder 5" descr="image-15.jpe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558" y="518847"/>
            <a:ext cx="4038600" cy="3947319"/>
          </a:xfrm>
          <a:prstGeom prst="rect">
            <a:avLst/>
          </a:prstGeom>
        </p:spPr>
      </p:pic>
      <p:pic>
        <p:nvPicPr>
          <p:cNvPr id="7" name="Content Placeholder 6" descr="image-11.jpe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74150" y="299157"/>
            <a:ext cx="4038600" cy="43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1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Carol – </a:t>
            </a:r>
            <a:r>
              <a:rPr lang="en-US" dirty="0" err="1" smtClean="0"/>
              <a:t>Protocell</a:t>
            </a:r>
            <a:r>
              <a:rPr lang="en-US" dirty="0" smtClean="0"/>
              <a:t>/Aerogel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image-31.jpe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526359" y="665741"/>
            <a:ext cx="4038600" cy="4282281"/>
          </a:xfrm>
          <a:prstGeom prst="rect">
            <a:avLst/>
          </a:prstGeom>
        </p:spPr>
      </p:pic>
      <p:pic>
        <p:nvPicPr>
          <p:cNvPr id="9" name="Picture 8" descr="image-41.jpe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559" y="833224"/>
            <a:ext cx="4038599" cy="394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2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712</TotalTime>
  <Words>304</Words>
  <Application>Microsoft Macintosh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NewsPrint</vt:lpstr>
      <vt:lpstr>NISE MINIGRANT - NANO CAMP Partnerships Increase Resources</vt:lpstr>
      <vt:lpstr>The Plan</vt:lpstr>
      <vt:lpstr>Partnerships</vt:lpstr>
      <vt:lpstr>Who brings what?</vt:lpstr>
      <vt:lpstr>NISE provided</vt:lpstr>
      <vt:lpstr>A picture is worth a million words, right?  Here are some of our pictures.</vt:lpstr>
      <vt:lpstr>Dress for success</vt:lpstr>
      <vt:lpstr>Amber – Magnetic Drug Delivery</vt:lpstr>
      <vt:lpstr>Carol – Protocell/Aerogel</vt:lpstr>
      <vt:lpstr>Samantha – Imaging &amp; Computers</vt:lpstr>
      <vt:lpstr>Eric, Patrick, Harry – Tissue Growth</vt:lpstr>
      <vt:lpstr>PowerPoint Presentation</vt:lpstr>
      <vt:lpstr>THE BEST NEWS…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 Mexico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Armstrong</dc:creator>
  <cp:lastModifiedBy>Catherine McCarthy</cp:lastModifiedBy>
  <cp:revision>34</cp:revision>
  <cp:lastPrinted>2013-10-03T21:16:01Z</cp:lastPrinted>
  <dcterms:created xsi:type="dcterms:W3CDTF">2013-09-30T15:08:26Z</dcterms:created>
  <dcterms:modified xsi:type="dcterms:W3CDTF">2015-06-18T22:09:53Z</dcterms:modified>
</cp:coreProperties>
</file>