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0287000" cx="18288000"/>
  <p:notesSz cx="6858000" cy="9144000"/>
  <p:embeddedFontLst>
    <p:embeddedFont>
      <p:font typeface="Montserrat ExtraBold"/>
      <p:bold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747775"/>
          </p15:clr>
        </p15:guide>
        <p15:guide id="2" pos="576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57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ExtraBold-boldItalic.fntdata"/><Relationship Id="rId16" Type="http://schemas.openxmlformats.org/officeDocument/2006/relationships/font" Target="fonts/MontserratExtra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95eef0f60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95eef0f60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6702f97e0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6702f97e0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67264d44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67264d44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51c1d678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951c1d678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951c1d678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951c1d678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6702f97e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6702f97e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6702f97e0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6702f97e0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951c1d678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951c1d678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951c1d678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951c1d678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702f97e0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6702f97e0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623417" y="1489150"/>
            <a:ext cx="17041200" cy="41052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10400"/>
              <a:buNone/>
              <a:defRPr sz="10400"/>
            </a:lvl1pPr>
            <a:lvl2pPr lvl="1" algn="ctr">
              <a:spcBef>
                <a:spcPts val="0"/>
              </a:spcBef>
              <a:spcAft>
                <a:spcPts val="0"/>
              </a:spcAft>
              <a:buSzPts val="10400"/>
              <a:buNone/>
              <a:defRPr sz="10400"/>
            </a:lvl2pPr>
            <a:lvl3pPr lvl="2" algn="ctr">
              <a:spcBef>
                <a:spcPts val="0"/>
              </a:spcBef>
              <a:spcAft>
                <a:spcPts val="0"/>
              </a:spcAft>
              <a:buSzPts val="10400"/>
              <a:buNone/>
              <a:defRPr sz="10400"/>
            </a:lvl3pPr>
            <a:lvl4pPr lvl="3" algn="ctr">
              <a:spcBef>
                <a:spcPts val="0"/>
              </a:spcBef>
              <a:spcAft>
                <a:spcPts val="0"/>
              </a:spcAft>
              <a:buSzPts val="10400"/>
              <a:buNone/>
              <a:defRPr sz="10400"/>
            </a:lvl4pPr>
            <a:lvl5pPr lvl="4" algn="ctr">
              <a:spcBef>
                <a:spcPts val="0"/>
              </a:spcBef>
              <a:spcAft>
                <a:spcPts val="0"/>
              </a:spcAft>
              <a:buSzPts val="10400"/>
              <a:buNone/>
              <a:defRPr sz="10400"/>
            </a:lvl5pPr>
            <a:lvl6pPr lvl="5" algn="ctr">
              <a:spcBef>
                <a:spcPts val="0"/>
              </a:spcBef>
              <a:spcAft>
                <a:spcPts val="0"/>
              </a:spcAft>
              <a:buSzPts val="10400"/>
              <a:buNone/>
              <a:defRPr sz="10400"/>
            </a:lvl6pPr>
            <a:lvl7pPr lvl="6" algn="ctr">
              <a:spcBef>
                <a:spcPts val="0"/>
              </a:spcBef>
              <a:spcAft>
                <a:spcPts val="0"/>
              </a:spcAft>
              <a:buSzPts val="10400"/>
              <a:buNone/>
              <a:defRPr sz="10400"/>
            </a:lvl7pPr>
            <a:lvl8pPr lvl="7" algn="ctr">
              <a:spcBef>
                <a:spcPts val="0"/>
              </a:spcBef>
              <a:spcAft>
                <a:spcPts val="0"/>
              </a:spcAft>
              <a:buSzPts val="10400"/>
              <a:buNone/>
              <a:defRPr sz="10400"/>
            </a:lvl8pPr>
            <a:lvl9pPr lvl="8" algn="ctr">
              <a:spcBef>
                <a:spcPts val="0"/>
              </a:spcBef>
              <a:spcAft>
                <a:spcPts val="0"/>
              </a:spcAft>
              <a:buSzPts val="10400"/>
              <a:buNone/>
              <a:defRPr sz="10400"/>
            </a:lvl9pPr>
          </a:lstStyle>
          <a:p/>
        </p:txBody>
      </p:sp>
      <p:sp>
        <p:nvSpPr>
          <p:cNvPr id="11" name="Google Shape;11;p2"/>
          <p:cNvSpPr txBox="1"/>
          <p:nvPr>
            <p:ph idx="1" type="subTitle"/>
          </p:nvPr>
        </p:nvSpPr>
        <p:spPr>
          <a:xfrm>
            <a:off x="623400" y="5668250"/>
            <a:ext cx="17041200" cy="1585200"/>
          </a:xfrm>
          <a:prstGeom prst="rect">
            <a:avLst/>
          </a:prstGeom>
        </p:spPr>
        <p:txBody>
          <a:bodyPr anchorCtr="0" anchor="t" bIns="182850" lIns="182850" spcFirstLastPara="1" rIns="182850" wrap="square" tIns="18285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2" name="Google Shape;12;p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623400" y="2212250"/>
            <a:ext cx="17041200" cy="39270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24000"/>
              <a:buNone/>
              <a:defRPr sz="24000"/>
            </a:lvl1pPr>
            <a:lvl2pPr lvl="1" algn="ctr">
              <a:spcBef>
                <a:spcPts val="0"/>
              </a:spcBef>
              <a:spcAft>
                <a:spcPts val="0"/>
              </a:spcAft>
              <a:buSzPts val="24000"/>
              <a:buNone/>
              <a:defRPr sz="24000"/>
            </a:lvl2pPr>
            <a:lvl3pPr lvl="2" algn="ctr">
              <a:spcBef>
                <a:spcPts val="0"/>
              </a:spcBef>
              <a:spcAft>
                <a:spcPts val="0"/>
              </a:spcAft>
              <a:buSzPts val="24000"/>
              <a:buNone/>
              <a:defRPr sz="24000"/>
            </a:lvl3pPr>
            <a:lvl4pPr lvl="3" algn="ctr">
              <a:spcBef>
                <a:spcPts val="0"/>
              </a:spcBef>
              <a:spcAft>
                <a:spcPts val="0"/>
              </a:spcAft>
              <a:buSzPts val="24000"/>
              <a:buNone/>
              <a:defRPr sz="24000"/>
            </a:lvl4pPr>
            <a:lvl5pPr lvl="4" algn="ctr">
              <a:spcBef>
                <a:spcPts val="0"/>
              </a:spcBef>
              <a:spcAft>
                <a:spcPts val="0"/>
              </a:spcAft>
              <a:buSzPts val="24000"/>
              <a:buNone/>
              <a:defRPr sz="24000"/>
            </a:lvl5pPr>
            <a:lvl6pPr lvl="5" algn="ctr">
              <a:spcBef>
                <a:spcPts val="0"/>
              </a:spcBef>
              <a:spcAft>
                <a:spcPts val="0"/>
              </a:spcAft>
              <a:buSzPts val="24000"/>
              <a:buNone/>
              <a:defRPr sz="24000"/>
            </a:lvl6pPr>
            <a:lvl7pPr lvl="6" algn="ctr">
              <a:spcBef>
                <a:spcPts val="0"/>
              </a:spcBef>
              <a:spcAft>
                <a:spcPts val="0"/>
              </a:spcAft>
              <a:buSzPts val="24000"/>
              <a:buNone/>
              <a:defRPr sz="24000"/>
            </a:lvl7pPr>
            <a:lvl8pPr lvl="7" algn="ctr">
              <a:spcBef>
                <a:spcPts val="0"/>
              </a:spcBef>
              <a:spcAft>
                <a:spcPts val="0"/>
              </a:spcAft>
              <a:buSzPts val="24000"/>
              <a:buNone/>
              <a:defRPr sz="24000"/>
            </a:lvl8pPr>
            <a:lvl9pPr lvl="8" algn="ctr">
              <a:spcBef>
                <a:spcPts val="0"/>
              </a:spcBef>
              <a:spcAft>
                <a:spcPts val="0"/>
              </a:spcAft>
              <a:buSzPts val="24000"/>
              <a:buNone/>
              <a:defRPr sz="24000"/>
            </a:lvl9pPr>
          </a:lstStyle>
          <a:p>
            <a:r>
              <a:t>xx%</a:t>
            </a:r>
          </a:p>
        </p:txBody>
      </p:sp>
      <p:sp>
        <p:nvSpPr>
          <p:cNvPr id="46" name="Google Shape;46;p11"/>
          <p:cNvSpPr txBox="1"/>
          <p:nvPr>
            <p:ph idx="1" type="body"/>
          </p:nvPr>
        </p:nvSpPr>
        <p:spPr>
          <a:xfrm>
            <a:off x="623400" y="6304450"/>
            <a:ext cx="17041200" cy="2601600"/>
          </a:xfrm>
          <a:prstGeom prst="rect">
            <a:avLst/>
          </a:prstGeom>
        </p:spPr>
        <p:txBody>
          <a:bodyPr anchorCtr="0" anchor="t" bIns="182850" lIns="182850" spcFirstLastPara="1" rIns="182850" wrap="square" tIns="182850">
            <a:normAutofit/>
          </a:bodyPr>
          <a:lstStyle>
            <a:lvl1pPr indent="-457200" lvl="0" marL="457200" algn="ctr">
              <a:spcBef>
                <a:spcPts val="0"/>
              </a:spcBef>
              <a:spcAft>
                <a:spcPts val="0"/>
              </a:spcAft>
              <a:buSzPts val="3600"/>
              <a:buChar char="●"/>
              <a:defRPr/>
            </a:lvl1pPr>
            <a:lvl2pPr indent="-406400" lvl="1" marL="914400" algn="ctr">
              <a:spcBef>
                <a:spcPts val="0"/>
              </a:spcBef>
              <a:spcAft>
                <a:spcPts val="0"/>
              </a:spcAft>
              <a:buSzPts val="2800"/>
              <a:buChar char="○"/>
              <a:defRPr/>
            </a:lvl2pPr>
            <a:lvl3pPr indent="-406400" lvl="2" marL="1371600" algn="ctr">
              <a:spcBef>
                <a:spcPts val="0"/>
              </a:spcBef>
              <a:spcAft>
                <a:spcPts val="0"/>
              </a:spcAft>
              <a:buSzPts val="2800"/>
              <a:buChar char="■"/>
              <a:defRPr/>
            </a:lvl3pPr>
            <a:lvl4pPr indent="-406400" lvl="3" marL="1828800" algn="ctr">
              <a:spcBef>
                <a:spcPts val="0"/>
              </a:spcBef>
              <a:spcAft>
                <a:spcPts val="0"/>
              </a:spcAft>
              <a:buSzPts val="2800"/>
              <a:buChar char="●"/>
              <a:defRPr/>
            </a:lvl4pPr>
            <a:lvl5pPr indent="-406400" lvl="4" marL="2286000" algn="ctr">
              <a:spcBef>
                <a:spcPts val="0"/>
              </a:spcBef>
              <a:spcAft>
                <a:spcPts val="0"/>
              </a:spcAft>
              <a:buSzPts val="2800"/>
              <a:buChar char="○"/>
              <a:defRPr/>
            </a:lvl5pPr>
            <a:lvl6pPr indent="-406400" lvl="5" marL="2743200" algn="ctr">
              <a:spcBef>
                <a:spcPts val="0"/>
              </a:spcBef>
              <a:spcAft>
                <a:spcPts val="0"/>
              </a:spcAft>
              <a:buSzPts val="2800"/>
              <a:buChar char="■"/>
              <a:defRPr/>
            </a:lvl6pPr>
            <a:lvl7pPr indent="-406400" lvl="6" marL="3200400" algn="ctr">
              <a:spcBef>
                <a:spcPts val="0"/>
              </a:spcBef>
              <a:spcAft>
                <a:spcPts val="0"/>
              </a:spcAft>
              <a:buSzPts val="2800"/>
              <a:buChar char="●"/>
              <a:defRPr/>
            </a:lvl7pPr>
            <a:lvl8pPr indent="-406400" lvl="7" marL="3657600" algn="ctr">
              <a:spcBef>
                <a:spcPts val="0"/>
              </a:spcBef>
              <a:spcAft>
                <a:spcPts val="0"/>
              </a:spcAft>
              <a:buSzPts val="2800"/>
              <a:buChar char="○"/>
              <a:defRPr/>
            </a:lvl8pPr>
            <a:lvl9pPr indent="-406400" lvl="8" marL="4114800" algn="ctr">
              <a:spcBef>
                <a:spcPts val="0"/>
              </a:spcBef>
              <a:spcAft>
                <a:spcPts val="0"/>
              </a:spcAft>
              <a:buSzPts val="2800"/>
              <a:buChar char="■"/>
              <a:defRPr/>
            </a:lvl9pPr>
          </a:lstStyle>
          <a:p/>
        </p:txBody>
      </p:sp>
      <p:sp>
        <p:nvSpPr>
          <p:cNvPr id="47" name="Google Shape;47;p11"/>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623400" y="4301700"/>
            <a:ext cx="17041200" cy="1683600"/>
          </a:xfrm>
          <a:prstGeom prst="rect">
            <a:avLst/>
          </a:prstGeom>
        </p:spPr>
        <p:txBody>
          <a:bodyPr anchorCtr="0" anchor="ctr" bIns="182850" lIns="182850" spcFirstLastPara="1" rIns="182850" wrap="square" tIns="182850">
            <a:norm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15" name="Google Shape;15;p3"/>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8" name="Google Shape;18;p4"/>
          <p:cNvSpPr txBox="1"/>
          <p:nvPr>
            <p:ph idx="1" type="body"/>
          </p:nvPr>
        </p:nvSpPr>
        <p:spPr>
          <a:xfrm>
            <a:off x="623400" y="2304950"/>
            <a:ext cx="17041200" cy="6832800"/>
          </a:xfrm>
          <a:prstGeom prst="rect">
            <a:avLst/>
          </a:prstGeom>
        </p:spPr>
        <p:txBody>
          <a:bodyPr anchorCtr="0" anchor="t" bIns="182850" lIns="182850" spcFirstLastPara="1" rIns="182850" wrap="square" tIns="182850">
            <a:normAutofit/>
          </a:bodyPr>
          <a:lstStyle>
            <a:lvl1pPr indent="-457200" lvl="0" marL="457200">
              <a:spcBef>
                <a:spcPts val="0"/>
              </a:spcBef>
              <a:spcAft>
                <a:spcPts val="0"/>
              </a:spcAft>
              <a:buSzPts val="3600"/>
              <a:buChar char="●"/>
              <a:defRPr/>
            </a:lvl1pPr>
            <a:lvl2pPr indent="-406400" lvl="1" marL="914400">
              <a:spcBef>
                <a:spcPts val="0"/>
              </a:spcBef>
              <a:spcAft>
                <a:spcPts val="0"/>
              </a:spcAft>
              <a:buSzPts val="2800"/>
              <a:buChar char="○"/>
              <a:defRPr/>
            </a:lvl2pPr>
            <a:lvl3pPr indent="-406400" lvl="2" marL="1371600">
              <a:spcBef>
                <a:spcPts val="0"/>
              </a:spcBef>
              <a:spcAft>
                <a:spcPts val="0"/>
              </a:spcAft>
              <a:buSzPts val="2800"/>
              <a:buChar char="■"/>
              <a:defRPr/>
            </a:lvl3pPr>
            <a:lvl4pPr indent="-406400" lvl="3" marL="1828800">
              <a:spcBef>
                <a:spcPts val="0"/>
              </a:spcBef>
              <a:spcAft>
                <a:spcPts val="0"/>
              </a:spcAft>
              <a:buSzPts val="2800"/>
              <a:buChar char="●"/>
              <a:defRPr/>
            </a:lvl4pPr>
            <a:lvl5pPr indent="-406400" lvl="4" marL="2286000">
              <a:spcBef>
                <a:spcPts val="0"/>
              </a:spcBef>
              <a:spcAft>
                <a:spcPts val="0"/>
              </a:spcAft>
              <a:buSzPts val="2800"/>
              <a:buChar char="○"/>
              <a:defRPr/>
            </a:lvl5pPr>
            <a:lvl6pPr indent="-406400" lvl="5" marL="2743200">
              <a:spcBef>
                <a:spcPts val="0"/>
              </a:spcBef>
              <a:spcAft>
                <a:spcPts val="0"/>
              </a:spcAft>
              <a:buSzPts val="2800"/>
              <a:buChar char="■"/>
              <a:defRPr/>
            </a:lvl6pPr>
            <a:lvl7pPr indent="-406400" lvl="6" marL="3200400">
              <a:spcBef>
                <a:spcPts val="0"/>
              </a:spcBef>
              <a:spcAft>
                <a:spcPts val="0"/>
              </a:spcAft>
              <a:buSzPts val="2800"/>
              <a:buChar char="●"/>
              <a:defRPr/>
            </a:lvl7pPr>
            <a:lvl8pPr indent="-406400" lvl="7" marL="3657600">
              <a:spcBef>
                <a:spcPts val="0"/>
              </a:spcBef>
              <a:spcAft>
                <a:spcPts val="0"/>
              </a:spcAft>
              <a:buSzPts val="2800"/>
              <a:buChar char="○"/>
              <a:defRPr/>
            </a:lvl8pPr>
            <a:lvl9pPr indent="-406400" lvl="8" marL="4114800">
              <a:spcBef>
                <a:spcPts val="0"/>
              </a:spcBef>
              <a:spcAft>
                <a:spcPts val="0"/>
              </a:spcAft>
              <a:buSzPts val="2800"/>
              <a:buChar char="■"/>
              <a:defRPr/>
            </a:lvl9pPr>
          </a:lstStyle>
          <a:p/>
        </p:txBody>
      </p:sp>
      <p:sp>
        <p:nvSpPr>
          <p:cNvPr id="19" name="Google Shape;19;p4"/>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5"/>
          <p:cNvSpPr txBox="1"/>
          <p:nvPr>
            <p:ph idx="1" type="body"/>
          </p:nvPr>
        </p:nvSpPr>
        <p:spPr>
          <a:xfrm>
            <a:off x="623400" y="2304950"/>
            <a:ext cx="7999800" cy="6832800"/>
          </a:xfrm>
          <a:prstGeom prst="rect">
            <a:avLst/>
          </a:prstGeom>
        </p:spPr>
        <p:txBody>
          <a:bodyPr anchorCtr="0" anchor="t" bIns="182850" lIns="182850" spcFirstLastPara="1" rIns="182850" wrap="square" tIns="182850">
            <a:normAutofit/>
          </a:bodyPr>
          <a:lstStyle>
            <a:lvl1pPr indent="-406400" lvl="0" marL="457200">
              <a:spcBef>
                <a:spcPts val="0"/>
              </a:spcBef>
              <a:spcAft>
                <a:spcPts val="0"/>
              </a:spcAft>
              <a:buSzPts val="2800"/>
              <a:buChar char="●"/>
              <a:defRPr sz="28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23" name="Google Shape;23;p5"/>
          <p:cNvSpPr txBox="1"/>
          <p:nvPr>
            <p:ph idx="2" type="body"/>
          </p:nvPr>
        </p:nvSpPr>
        <p:spPr>
          <a:xfrm>
            <a:off x="9664800" y="2304950"/>
            <a:ext cx="7999800" cy="6832800"/>
          </a:xfrm>
          <a:prstGeom prst="rect">
            <a:avLst/>
          </a:prstGeom>
        </p:spPr>
        <p:txBody>
          <a:bodyPr anchorCtr="0" anchor="t" bIns="182850" lIns="182850" spcFirstLastPara="1" rIns="182850" wrap="square" tIns="182850">
            <a:normAutofit/>
          </a:bodyPr>
          <a:lstStyle>
            <a:lvl1pPr indent="-406400" lvl="0" marL="457200">
              <a:spcBef>
                <a:spcPts val="0"/>
              </a:spcBef>
              <a:spcAft>
                <a:spcPts val="0"/>
              </a:spcAft>
              <a:buSzPts val="2800"/>
              <a:buChar char="●"/>
              <a:defRPr sz="28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24" name="Google Shape;24;p5"/>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7" name="Google Shape;27;p6"/>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623400" y="1111200"/>
            <a:ext cx="5616000" cy="1511400"/>
          </a:xfrm>
          <a:prstGeom prst="rect">
            <a:avLst/>
          </a:prstGeom>
        </p:spPr>
        <p:txBody>
          <a:bodyPr anchorCtr="0" anchor="b" bIns="182850" lIns="182850" spcFirstLastPara="1" rIns="182850" wrap="square" tIns="18285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0" name="Google Shape;30;p7"/>
          <p:cNvSpPr txBox="1"/>
          <p:nvPr>
            <p:ph idx="1" type="body"/>
          </p:nvPr>
        </p:nvSpPr>
        <p:spPr>
          <a:xfrm>
            <a:off x="623400" y="2779200"/>
            <a:ext cx="5616000" cy="6358800"/>
          </a:xfrm>
          <a:prstGeom prst="rect">
            <a:avLst/>
          </a:prstGeom>
        </p:spPr>
        <p:txBody>
          <a:bodyPr anchorCtr="0" anchor="t" bIns="182850" lIns="182850" spcFirstLastPara="1" rIns="182850" wrap="square" tIns="182850">
            <a:normAutofit/>
          </a:bodyPr>
          <a:lstStyle>
            <a:lvl1pPr indent="-381000" lvl="0" marL="457200">
              <a:spcBef>
                <a:spcPts val="0"/>
              </a:spcBef>
              <a:spcAft>
                <a:spcPts val="0"/>
              </a:spcAft>
              <a:buSzPts val="2400"/>
              <a:buChar char="●"/>
              <a:defRPr sz="24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31" name="Google Shape;31;p7"/>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980500" y="900300"/>
            <a:ext cx="12735600" cy="8181600"/>
          </a:xfrm>
          <a:prstGeom prst="rect">
            <a:avLst/>
          </a:prstGeom>
        </p:spPr>
        <p:txBody>
          <a:bodyPr anchorCtr="0" anchor="ctr" bIns="182850" lIns="182850" spcFirstLastPara="1" rIns="182850" wrap="square" tIns="182850">
            <a:normAutofit/>
          </a:bodyPr>
          <a:lstStyle>
            <a:lvl1pPr lvl="0">
              <a:spcBef>
                <a:spcPts val="0"/>
              </a:spcBef>
              <a:spcAft>
                <a:spcPts val="0"/>
              </a:spcAft>
              <a:buSzPts val="9600"/>
              <a:buNone/>
              <a:defRPr sz="9600"/>
            </a:lvl1pPr>
            <a:lvl2pPr lvl="1">
              <a:spcBef>
                <a:spcPts val="0"/>
              </a:spcBef>
              <a:spcAft>
                <a:spcPts val="0"/>
              </a:spcAft>
              <a:buSzPts val="9600"/>
              <a:buNone/>
              <a:defRPr sz="9600"/>
            </a:lvl2pPr>
            <a:lvl3pPr lvl="2">
              <a:spcBef>
                <a:spcPts val="0"/>
              </a:spcBef>
              <a:spcAft>
                <a:spcPts val="0"/>
              </a:spcAft>
              <a:buSzPts val="9600"/>
              <a:buNone/>
              <a:defRPr sz="9600"/>
            </a:lvl3pPr>
            <a:lvl4pPr lvl="3">
              <a:spcBef>
                <a:spcPts val="0"/>
              </a:spcBef>
              <a:spcAft>
                <a:spcPts val="0"/>
              </a:spcAft>
              <a:buSzPts val="9600"/>
              <a:buNone/>
              <a:defRPr sz="9600"/>
            </a:lvl4pPr>
            <a:lvl5pPr lvl="4">
              <a:spcBef>
                <a:spcPts val="0"/>
              </a:spcBef>
              <a:spcAft>
                <a:spcPts val="0"/>
              </a:spcAft>
              <a:buSzPts val="9600"/>
              <a:buNone/>
              <a:defRPr sz="9600"/>
            </a:lvl5pPr>
            <a:lvl6pPr lvl="5">
              <a:spcBef>
                <a:spcPts val="0"/>
              </a:spcBef>
              <a:spcAft>
                <a:spcPts val="0"/>
              </a:spcAft>
              <a:buSzPts val="9600"/>
              <a:buNone/>
              <a:defRPr sz="9600"/>
            </a:lvl6pPr>
            <a:lvl7pPr lvl="6">
              <a:spcBef>
                <a:spcPts val="0"/>
              </a:spcBef>
              <a:spcAft>
                <a:spcPts val="0"/>
              </a:spcAft>
              <a:buSzPts val="9600"/>
              <a:buNone/>
              <a:defRPr sz="9600"/>
            </a:lvl7pPr>
            <a:lvl8pPr lvl="7">
              <a:spcBef>
                <a:spcPts val="0"/>
              </a:spcBef>
              <a:spcAft>
                <a:spcPts val="0"/>
              </a:spcAft>
              <a:buSzPts val="9600"/>
              <a:buNone/>
              <a:defRPr sz="9600"/>
            </a:lvl8pPr>
            <a:lvl9pPr lvl="8">
              <a:spcBef>
                <a:spcPts val="0"/>
              </a:spcBef>
              <a:spcAft>
                <a:spcPts val="0"/>
              </a:spcAft>
              <a:buSzPts val="9600"/>
              <a:buNone/>
              <a:defRPr sz="9600"/>
            </a:lvl9pPr>
          </a:lstStyle>
          <a:p/>
        </p:txBody>
      </p:sp>
      <p:sp>
        <p:nvSpPr>
          <p:cNvPr id="34" name="Google Shape;34;p8"/>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531000" y="2466350"/>
            <a:ext cx="8090400" cy="29646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38" name="Google Shape;38;p9"/>
          <p:cNvSpPr txBox="1"/>
          <p:nvPr>
            <p:ph idx="1" type="subTitle"/>
          </p:nvPr>
        </p:nvSpPr>
        <p:spPr>
          <a:xfrm>
            <a:off x="531000" y="5606150"/>
            <a:ext cx="8090400" cy="2470200"/>
          </a:xfrm>
          <a:prstGeom prst="rect">
            <a:avLst/>
          </a:prstGeom>
        </p:spPr>
        <p:txBody>
          <a:bodyPr anchorCtr="0" anchor="t" bIns="182850" lIns="182850" spcFirstLastPara="1" rIns="182850" wrap="square" tIns="18285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9" name="Google Shape;39;p9"/>
          <p:cNvSpPr txBox="1"/>
          <p:nvPr>
            <p:ph idx="2" type="body"/>
          </p:nvPr>
        </p:nvSpPr>
        <p:spPr>
          <a:xfrm>
            <a:off x="9879000" y="1448150"/>
            <a:ext cx="7674000" cy="7390200"/>
          </a:xfrm>
          <a:prstGeom prst="rect">
            <a:avLst/>
          </a:prstGeom>
        </p:spPr>
        <p:txBody>
          <a:bodyPr anchorCtr="0" anchor="ctr" bIns="182850" lIns="182850" spcFirstLastPara="1" rIns="182850" wrap="square" tIns="182850">
            <a:normAutofit/>
          </a:bodyPr>
          <a:lstStyle>
            <a:lvl1pPr indent="-457200" lvl="0" marL="457200">
              <a:spcBef>
                <a:spcPts val="0"/>
              </a:spcBef>
              <a:spcAft>
                <a:spcPts val="0"/>
              </a:spcAft>
              <a:buSzPts val="3600"/>
              <a:buChar char="●"/>
              <a:defRPr/>
            </a:lvl1pPr>
            <a:lvl2pPr indent="-406400" lvl="1" marL="914400">
              <a:spcBef>
                <a:spcPts val="0"/>
              </a:spcBef>
              <a:spcAft>
                <a:spcPts val="0"/>
              </a:spcAft>
              <a:buSzPts val="2800"/>
              <a:buChar char="○"/>
              <a:defRPr/>
            </a:lvl2pPr>
            <a:lvl3pPr indent="-406400" lvl="2" marL="1371600">
              <a:spcBef>
                <a:spcPts val="0"/>
              </a:spcBef>
              <a:spcAft>
                <a:spcPts val="0"/>
              </a:spcAft>
              <a:buSzPts val="2800"/>
              <a:buChar char="■"/>
              <a:defRPr/>
            </a:lvl3pPr>
            <a:lvl4pPr indent="-406400" lvl="3" marL="1828800">
              <a:spcBef>
                <a:spcPts val="0"/>
              </a:spcBef>
              <a:spcAft>
                <a:spcPts val="0"/>
              </a:spcAft>
              <a:buSzPts val="2800"/>
              <a:buChar char="●"/>
              <a:defRPr/>
            </a:lvl4pPr>
            <a:lvl5pPr indent="-406400" lvl="4" marL="2286000">
              <a:spcBef>
                <a:spcPts val="0"/>
              </a:spcBef>
              <a:spcAft>
                <a:spcPts val="0"/>
              </a:spcAft>
              <a:buSzPts val="2800"/>
              <a:buChar char="○"/>
              <a:defRPr/>
            </a:lvl5pPr>
            <a:lvl6pPr indent="-406400" lvl="5" marL="2743200">
              <a:spcBef>
                <a:spcPts val="0"/>
              </a:spcBef>
              <a:spcAft>
                <a:spcPts val="0"/>
              </a:spcAft>
              <a:buSzPts val="2800"/>
              <a:buChar char="■"/>
              <a:defRPr/>
            </a:lvl6pPr>
            <a:lvl7pPr indent="-406400" lvl="6" marL="3200400">
              <a:spcBef>
                <a:spcPts val="0"/>
              </a:spcBef>
              <a:spcAft>
                <a:spcPts val="0"/>
              </a:spcAft>
              <a:buSzPts val="2800"/>
              <a:buChar char="●"/>
              <a:defRPr/>
            </a:lvl7pPr>
            <a:lvl8pPr indent="-406400" lvl="7" marL="3657600">
              <a:spcBef>
                <a:spcPts val="0"/>
              </a:spcBef>
              <a:spcAft>
                <a:spcPts val="0"/>
              </a:spcAft>
              <a:buSzPts val="2800"/>
              <a:buChar char="○"/>
              <a:defRPr/>
            </a:lvl8pPr>
            <a:lvl9pPr indent="-406400" lvl="8" marL="4114800">
              <a:spcBef>
                <a:spcPts val="0"/>
              </a:spcBef>
              <a:spcAft>
                <a:spcPts val="0"/>
              </a:spcAft>
              <a:buSzPts val="2800"/>
              <a:buChar char="■"/>
              <a:defRPr/>
            </a:lvl9pPr>
          </a:lstStyle>
          <a:p/>
        </p:txBody>
      </p:sp>
      <p:sp>
        <p:nvSpPr>
          <p:cNvPr id="40" name="Google Shape;40;p9"/>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623400" y="8461150"/>
            <a:ext cx="11997600" cy="1210200"/>
          </a:xfrm>
          <a:prstGeom prst="rect">
            <a:avLst/>
          </a:prstGeom>
        </p:spPr>
        <p:txBody>
          <a:bodyPr anchorCtr="0" anchor="ctr" bIns="182850" lIns="182850" spcFirstLastPara="1" rIns="182850" wrap="square" tIns="182850">
            <a:normAutofit/>
          </a:bodyPr>
          <a:lstStyle>
            <a:lvl1pPr indent="-228600" lvl="0" marL="457200">
              <a:lnSpc>
                <a:spcPct val="100000"/>
              </a:lnSpc>
              <a:spcBef>
                <a:spcPts val="0"/>
              </a:spcBef>
              <a:spcAft>
                <a:spcPts val="0"/>
              </a:spcAft>
              <a:buSzPts val="3600"/>
              <a:buNone/>
              <a:defRPr/>
            </a:lvl1pPr>
          </a:lstStyle>
          <a:p/>
        </p:txBody>
      </p:sp>
      <p:sp>
        <p:nvSpPr>
          <p:cNvPr id="43" name="Google Shape;43;p10"/>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spcBef>
                <a:spcPts val="0"/>
              </a:spcBef>
              <a:spcAft>
                <a:spcPts val="0"/>
              </a:spcAft>
              <a:buClr>
                <a:schemeClr val="dk1"/>
              </a:buClr>
              <a:buSzPts val="5600"/>
              <a:buNone/>
              <a:defRPr sz="5600">
                <a:solidFill>
                  <a:schemeClr val="dk1"/>
                </a:solidFill>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7" name="Google Shape;7;p1"/>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a:lnSpc>
                <a:spcPct val="115000"/>
              </a:lnSpc>
              <a:spcBef>
                <a:spcPts val="0"/>
              </a:spcBef>
              <a:spcAft>
                <a:spcPts val="0"/>
              </a:spcAft>
              <a:buClr>
                <a:schemeClr val="dk2"/>
              </a:buClr>
              <a:buSzPts val="3600"/>
              <a:buChar char="●"/>
              <a:defRPr sz="3600">
                <a:solidFill>
                  <a:schemeClr val="dk2"/>
                </a:solidFill>
              </a:defRPr>
            </a:lvl1pPr>
            <a:lvl2pPr indent="-406400" lvl="1" marL="914400">
              <a:lnSpc>
                <a:spcPct val="115000"/>
              </a:lnSpc>
              <a:spcBef>
                <a:spcPts val="0"/>
              </a:spcBef>
              <a:spcAft>
                <a:spcPts val="0"/>
              </a:spcAft>
              <a:buClr>
                <a:schemeClr val="dk2"/>
              </a:buClr>
              <a:buSzPts val="2800"/>
              <a:buChar char="○"/>
              <a:defRPr sz="2800">
                <a:solidFill>
                  <a:schemeClr val="dk2"/>
                </a:solidFill>
              </a:defRPr>
            </a:lvl2pPr>
            <a:lvl3pPr indent="-406400" lvl="2" marL="1371600">
              <a:lnSpc>
                <a:spcPct val="115000"/>
              </a:lnSpc>
              <a:spcBef>
                <a:spcPts val="0"/>
              </a:spcBef>
              <a:spcAft>
                <a:spcPts val="0"/>
              </a:spcAft>
              <a:buClr>
                <a:schemeClr val="dk2"/>
              </a:buClr>
              <a:buSzPts val="2800"/>
              <a:buChar char="■"/>
              <a:defRPr sz="2800">
                <a:solidFill>
                  <a:schemeClr val="dk2"/>
                </a:solidFill>
              </a:defRPr>
            </a:lvl3pPr>
            <a:lvl4pPr indent="-406400" lvl="3" marL="1828800">
              <a:lnSpc>
                <a:spcPct val="115000"/>
              </a:lnSpc>
              <a:spcBef>
                <a:spcPts val="0"/>
              </a:spcBef>
              <a:spcAft>
                <a:spcPts val="0"/>
              </a:spcAft>
              <a:buClr>
                <a:schemeClr val="dk2"/>
              </a:buClr>
              <a:buSzPts val="2800"/>
              <a:buChar char="●"/>
              <a:defRPr sz="2800">
                <a:solidFill>
                  <a:schemeClr val="dk2"/>
                </a:solidFill>
              </a:defRPr>
            </a:lvl4pPr>
            <a:lvl5pPr indent="-406400" lvl="4" marL="2286000">
              <a:lnSpc>
                <a:spcPct val="115000"/>
              </a:lnSpc>
              <a:spcBef>
                <a:spcPts val="0"/>
              </a:spcBef>
              <a:spcAft>
                <a:spcPts val="0"/>
              </a:spcAft>
              <a:buClr>
                <a:schemeClr val="dk2"/>
              </a:buClr>
              <a:buSzPts val="2800"/>
              <a:buChar char="○"/>
              <a:defRPr sz="2800">
                <a:solidFill>
                  <a:schemeClr val="dk2"/>
                </a:solidFill>
              </a:defRPr>
            </a:lvl5pPr>
            <a:lvl6pPr indent="-406400" lvl="5" marL="2743200">
              <a:lnSpc>
                <a:spcPct val="115000"/>
              </a:lnSpc>
              <a:spcBef>
                <a:spcPts val="0"/>
              </a:spcBef>
              <a:spcAft>
                <a:spcPts val="0"/>
              </a:spcAft>
              <a:buClr>
                <a:schemeClr val="dk2"/>
              </a:buClr>
              <a:buSzPts val="2800"/>
              <a:buChar char="■"/>
              <a:defRPr sz="2800">
                <a:solidFill>
                  <a:schemeClr val="dk2"/>
                </a:solidFill>
              </a:defRPr>
            </a:lvl6pPr>
            <a:lvl7pPr indent="-406400" lvl="6" marL="3200400">
              <a:lnSpc>
                <a:spcPct val="115000"/>
              </a:lnSpc>
              <a:spcBef>
                <a:spcPts val="0"/>
              </a:spcBef>
              <a:spcAft>
                <a:spcPts val="0"/>
              </a:spcAft>
              <a:buClr>
                <a:schemeClr val="dk2"/>
              </a:buClr>
              <a:buSzPts val="2800"/>
              <a:buChar char="●"/>
              <a:defRPr sz="2800">
                <a:solidFill>
                  <a:schemeClr val="dk2"/>
                </a:solidFill>
              </a:defRPr>
            </a:lvl7pPr>
            <a:lvl8pPr indent="-406400" lvl="7" marL="3657600">
              <a:lnSpc>
                <a:spcPct val="115000"/>
              </a:lnSpc>
              <a:spcBef>
                <a:spcPts val="0"/>
              </a:spcBef>
              <a:spcAft>
                <a:spcPts val="0"/>
              </a:spcAft>
              <a:buClr>
                <a:schemeClr val="dk2"/>
              </a:buClr>
              <a:buSzPts val="2800"/>
              <a:buChar char="○"/>
              <a:defRPr sz="2800">
                <a:solidFill>
                  <a:schemeClr val="dk2"/>
                </a:solidFill>
              </a:defRPr>
            </a:lvl8pPr>
            <a:lvl9pPr indent="-406400" lvl="8" marL="4114800">
              <a:lnSpc>
                <a:spcPct val="115000"/>
              </a:lnSpc>
              <a:spcBef>
                <a:spcPts val="0"/>
              </a:spcBef>
              <a:spcAft>
                <a:spcPts val="0"/>
              </a:spcAft>
              <a:buClr>
                <a:schemeClr val="dk2"/>
              </a:buClr>
              <a:buSzPts val="2800"/>
              <a:buChar char="■"/>
              <a:defRPr sz="2800">
                <a:solidFill>
                  <a:schemeClr val="dk2"/>
                </a:solidFill>
              </a:defRPr>
            </a:lvl9pPr>
          </a:lstStyle>
          <a:p/>
        </p:txBody>
      </p:sp>
      <p:sp>
        <p:nvSpPr>
          <p:cNvPr id="8" name="Google Shape;8;p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https://nisenet.org/stem-learning-ecosystems" TargetMode="External"/><Relationship Id="rId5" Type="http://schemas.openxmlformats.org/officeDocument/2006/relationships/image" Target="../media/image4.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NASA Partner logo" id="54" name="Google Shape;54;p13"/>
          <p:cNvPicPr preferRelativeResize="0"/>
          <p:nvPr/>
        </p:nvPicPr>
        <p:blipFill>
          <a:blip r:embed="rId3">
            <a:alphaModFix/>
          </a:blip>
          <a:stretch>
            <a:fillRect/>
          </a:stretch>
        </p:blipFill>
        <p:spPr>
          <a:xfrm>
            <a:off x="647400" y="8361213"/>
            <a:ext cx="2049788" cy="1611150"/>
          </a:xfrm>
          <a:prstGeom prst="rect">
            <a:avLst/>
          </a:prstGeom>
          <a:noFill/>
          <a:ln>
            <a:noFill/>
          </a:ln>
        </p:spPr>
      </p:pic>
      <p:sp>
        <p:nvSpPr>
          <p:cNvPr id="55" name="Google Shape;55;p13"/>
          <p:cNvSpPr txBox="1"/>
          <p:nvPr/>
        </p:nvSpPr>
        <p:spPr>
          <a:xfrm>
            <a:off x="2909650" y="8780750"/>
            <a:ext cx="14855400" cy="1191300"/>
          </a:xfrm>
          <a:prstGeom prst="rect">
            <a:avLst/>
          </a:prstGeom>
          <a:noFill/>
          <a:ln>
            <a:noFill/>
          </a:ln>
        </p:spPr>
        <p:txBody>
          <a:bodyPr anchorCtr="0" anchor="t" bIns="137150" lIns="137150" spcFirstLastPara="1" rIns="137150" wrap="square" tIns="137150">
            <a:spAutoFit/>
          </a:bodyPr>
          <a:lstStyle/>
          <a:p>
            <a:pPr indent="0" lvl="0" marL="0" rtl="0" algn="l">
              <a:lnSpc>
                <a:spcPct val="90000"/>
              </a:lnSpc>
              <a:spcBef>
                <a:spcPts val="1600"/>
              </a:spcBef>
              <a:spcAft>
                <a:spcPts val="0"/>
              </a:spcAft>
              <a:buNone/>
            </a:pPr>
            <a:r>
              <a:rPr i="1" lang="en" sz="2200">
                <a:solidFill>
                  <a:srgbClr val="000000"/>
                </a:solidFill>
                <a:latin typeface="Calibri"/>
                <a:ea typeface="Calibri"/>
                <a:cs typeface="Calibri"/>
                <a:sym typeface="Calibri"/>
              </a:rPr>
              <a:t>This material is based upon work supported by NASA under cooperative agreement award number 80NSSC21M0007. Any opinions, findings, and conclusions or recommendations expressed in this material are those of the author(s) and do not necessarily reflect the view of the National Aeronautics and Space Administration (NASA).</a:t>
            </a:r>
            <a:endParaRPr sz="2200">
              <a:solidFill>
                <a:srgbClr val="000000"/>
              </a:solidFill>
              <a:latin typeface="Calibri"/>
              <a:ea typeface="Calibri"/>
              <a:cs typeface="Calibri"/>
              <a:sym typeface="Calibri"/>
            </a:endParaRPr>
          </a:p>
        </p:txBody>
      </p:sp>
      <p:sp>
        <p:nvSpPr>
          <p:cNvPr id="56" name="Google Shape;56;p13"/>
          <p:cNvSpPr txBox="1"/>
          <p:nvPr/>
        </p:nvSpPr>
        <p:spPr>
          <a:xfrm>
            <a:off x="4087200" y="7518275"/>
            <a:ext cx="10113600" cy="775800"/>
          </a:xfrm>
          <a:prstGeom prst="rect">
            <a:avLst/>
          </a:prstGeom>
          <a:noFill/>
          <a:ln>
            <a:noFill/>
          </a:ln>
        </p:spPr>
        <p:txBody>
          <a:bodyPr anchorCtr="0" anchor="t" bIns="137150" lIns="137150" spcFirstLastPara="1" rIns="137150" wrap="square" tIns="137150">
            <a:noAutofit/>
          </a:bodyPr>
          <a:lstStyle/>
          <a:p>
            <a:pPr indent="0" lvl="0" marL="0" rtl="0" algn="ctr">
              <a:lnSpc>
                <a:spcPct val="90000"/>
              </a:lnSpc>
              <a:spcBef>
                <a:spcPts val="1600"/>
              </a:spcBef>
              <a:spcAft>
                <a:spcPts val="0"/>
              </a:spcAft>
              <a:buNone/>
            </a:pPr>
            <a:r>
              <a:rPr lang="en" sz="2000">
                <a:latin typeface="Calibri"/>
                <a:ea typeface="Calibri"/>
                <a:cs typeface="Calibri"/>
                <a:sym typeface="Calibri"/>
              </a:rPr>
              <a:t>Published under a Creative Commons Attribution Noncommercial-ShareAlike license</a:t>
            </a:r>
            <a:br>
              <a:rPr lang="en" sz="2000">
                <a:latin typeface="Calibri"/>
                <a:ea typeface="Calibri"/>
                <a:cs typeface="Calibri"/>
                <a:sym typeface="Calibri"/>
              </a:rPr>
            </a:br>
            <a:r>
              <a:rPr lang="en" sz="2000">
                <a:latin typeface="Calibri"/>
                <a:ea typeface="Calibri"/>
                <a:cs typeface="Calibri"/>
                <a:sym typeface="Calibri"/>
              </a:rPr>
              <a:t>Copyright Arizona State University, November 2023</a:t>
            </a:r>
            <a:endParaRPr sz="2000">
              <a:latin typeface="Calibri"/>
              <a:ea typeface="Calibri"/>
              <a:cs typeface="Calibri"/>
              <a:sym typeface="Calibri"/>
            </a:endParaRPr>
          </a:p>
          <a:p>
            <a:pPr indent="0" lvl="0" marL="0" rtl="0" algn="ctr">
              <a:spcBef>
                <a:spcPts val="0"/>
              </a:spcBef>
              <a:spcAft>
                <a:spcPts val="0"/>
              </a:spcAft>
              <a:buNone/>
            </a:pPr>
            <a:r>
              <a:rPr lang="en" sz="2000" u="sng">
                <a:solidFill>
                  <a:schemeClr val="hlink"/>
                </a:solidFill>
                <a:latin typeface="Calibri"/>
                <a:ea typeface="Calibri"/>
                <a:cs typeface="Calibri"/>
                <a:sym typeface="Calibri"/>
                <a:hlinkClick r:id="rId4"/>
              </a:rPr>
              <a:t>https://nisenet.org/stem-learning-ecosystems</a:t>
            </a:r>
            <a:endParaRPr sz="2000">
              <a:latin typeface="Calibri"/>
              <a:ea typeface="Calibri"/>
              <a:cs typeface="Calibri"/>
              <a:sym typeface="Calibri"/>
            </a:endParaRPr>
          </a:p>
        </p:txBody>
      </p:sp>
      <p:pic>
        <p:nvPicPr>
          <p:cNvPr descr="STEM Learning Ecosystems logo" id="57" name="Google Shape;57;p13"/>
          <p:cNvPicPr preferRelativeResize="0"/>
          <p:nvPr/>
        </p:nvPicPr>
        <p:blipFill>
          <a:blip r:embed="rId5">
            <a:alphaModFix/>
          </a:blip>
          <a:stretch>
            <a:fillRect/>
          </a:stretch>
        </p:blipFill>
        <p:spPr>
          <a:xfrm>
            <a:off x="5424448" y="225300"/>
            <a:ext cx="7439104" cy="1917899"/>
          </a:xfrm>
          <a:prstGeom prst="rect">
            <a:avLst/>
          </a:prstGeom>
          <a:noFill/>
          <a:ln>
            <a:noFill/>
          </a:ln>
        </p:spPr>
      </p:pic>
      <p:sp>
        <p:nvSpPr>
          <p:cNvPr id="58" name="Google Shape;58;p13"/>
          <p:cNvSpPr txBox="1"/>
          <p:nvPr/>
        </p:nvSpPr>
        <p:spPr>
          <a:xfrm>
            <a:off x="0" y="2262800"/>
            <a:ext cx="18288000" cy="4023600"/>
          </a:xfrm>
          <a:prstGeom prst="rect">
            <a:avLst/>
          </a:prstGeom>
          <a:noFill/>
          <a:ln>
            <a:noFill/>
          </a:ln>
        </p:spPr>
        <p:txBody>
          <a:bodyPr anchorCtr="0" anchor="t" bIns="137150" lIns="137150" spcFirstLastPara="1" rIns="137150" wrap="square" tIns="137150">
            <a:spAutoFit/>
          </a:bodyPr>
          <a:lstStyle/>
          <a:p>
            <a:pPr indent="0" lvl="0" marL="0" rtl="0" algn="ctr">
              <a:lnSpc>
                <a:spcPct val="100000"/>
              </a:lnSpc>
              <a:spcBef>
                <a:spcPts val="0"/>
              </a:spcBef>
              <a:spcAft>
                <a:spcPts val="0"/>
              </a:spcAft>
              <a:buNone/>
            </a:pPr>
            <a:r>
              <a:rPr b="1" lang="en" sz="4100">
                <a:solidFill>
                  <a:srgbClr val="025A70"/>
                </a:solidFill>
                <a:latin typeface="Calibri"/>
                <a:ea typeface="Calibri"/>
                <a:cs typeface="Calibri"/>
                <a:sym typeface="Calibri"/>
              </a:rPr>
              <a:t>STEM Learning Ecosystems</a:t>
            </a:r>
            <a:r>
              <a:rPr b="1" lang="en" sz="5100">
                <a:solidFill>
                  <a:srgbClr val="025A70"/>
                </a:solidFill>
                <a:latin typeface="Calibri"/>
                <a:ea typeface="Calibri"/>
                <a:cs typeface="Calibri"/>
                <a:sym typeface="Calibri"/>
              </a:rPr>
              <a:t> </a:t>
            </a:r>
            <a:endParaRPr b="1" sz="5100">
              <a:solidFill>
                <a:srgbClr val="025A70"/>
              </a:solidFill>
              <a:latin typeface="Calibri"/>
              <a:ea typeface="Calibri"/>
              <a:cs typeface="Calibri"/>
              <a:sym typeface="Calibri"/>
            </a:endParaRPr>
          </a:p>
          <a:p>
            <a:pPr indent="0" lvl="0" marL="0" rtl="0" algn="ctr">
              <a:lnSpc>
                <a:spcPct val="100000"/>
              </a:lnSpc>
              <a:spcBef>
                <a:spcPts val="0"/>
              </a:spcBef>
              <a:spcAft>
                <a:spcPts val="0"/>
              </a:spcAft>
              <a:buNone/>
            </a:pPr>
            <a:r>
              <a:rPr b="1" lang="en" sz="6100">
                <a:solidFill>
                  <a:srgbClr val="025A70"/>
                </a:solidFill>
                <a:latin typeface="Calibri"/>
                <a:ea typeface="Calibri"/>
                <a:cs typeface="Calibri"/>
                <a:sym typeface="Calibri"/>
              </a:rPr>
              <a:t>Generalized Example Illustration</a:t>
            </a:r>
            <a:endParaRPr b="1" sz="6100">
              <a:solidFill>
                <a:srgbClr val="025A70"/>
              </a:solidFill>
              <a:latin typeface="Calibri"/>
              <a:ea typeface="Calibri"/>
              <a:cs typeface="Calibri"/>
              <a:sym typeface="Calibri"/>
            </a:endParaRPr>
          </a:p>
          <a:p>
            <a:pPr indent="0" lvl="0" marL="0" rtl="0" algn="ctr">
              <a:lnSpc>
                <a:spcPct val="100000"/>
              </a:lnSpc>
              <a:spcBef>
                <a:spcPts val="0"/>
              </a:spcBef>
              <a:spcAft>
                <a:spcPts val="0"/>
              </a:spcAft>
              <a:buNone/>
            </a:pPr>
            <a:r>
              <a:rPr b="1" lang="en" sz="6100">
                <a:solidFill>
                  <a:srgbClr val="025A70"/>
                </a:solidFill>
                <a:latin typeface="Calibri"/>
                <a:ea typeface="Calibri"/>
                <a:cs typeface="Calibri"/>
                <a:sym typeface="Calibri"/>
              </a:rPr>
              <a:t>Slides with Editable Text Labels</a:t>
            </a:r>
            <a:endParaRPr b="1" sz="6100">
              <a:solidFill>
                <a:srgbClr val="025A70"/>
              </a:solidFill>
              <a:latin typeface="Calibri"/>
              <a:ea typeface="Calibri"/>
              <a:cs typeface="Calibri"/>
              <a:sym typeface="Calibri"/>
            </a:endParaRPr>
          </a:p>
          <a:p>
            <a:pPr indent="0" lvl="0" marL="0" rtl="0" algn="ctr">
              <a:lnSpc>
                <a:spcPct val="100000"/>
              </a:lnSpc>
              <a:spcBef>
                <a:spcPts val="0"/>
              </a:spcBef>
              <a:spcAft>
                <a:spcPts val="0"/>
              </a:spcAft>
              <a:buNone/>
            </a:pPr>
            <a:r>
              <a:t/>
            </a:r>
            <a:endParaRPr b="1" sz="1000">
              <a:solidFill>
                <a:srgbClr val="025A70"/>
              </a:solidFill>
              <a:latin typeface="Calibri"/>
              <a:ea typeface="Calibri"/>
              <a:cs typeface="Calibri"/>
              <a:sym typeface="Calibri"/>
            </a:endParaRPr>
          </a:p>
          <a:p>
            <a:pPr indent="0" lvl="0" marL="0" rtl="0" algn="ctr">
              <a:lnSpc>
                <a:spcPct val="100000"/>
              </a:lnSpc>
              <a:spcBef>
                <a:spcPts val="0"/>
              </a:spcBef>
              <a:spcAft>
                <a:spcPts val="0"/>
              </a:spcAft>
              <a:buNone/>
            </a:pPr>
            <a:r>
              <a:rPr b="1" lang="en" sz="2800">
                <a:solidFill>
                  <a:schemeClr val="dk1"/>
                </a:solidFill>
                <a:latin typeface="Calibri"/>
                <a:ea typeface="Calibri"/>
                <a:cs typeface="Calibri"/>
                <a:sym typeface="Calibri"/>
              </a:rPr>
              <a:t>Illustration variations include with and without: natural context, learner pathway, and “Culture, Society, Place”</a:t>
            </a:r>
            <a:endParaRPr b="1" sz="2800">
              <a:solidFill>
                <a:schemeClr val="dk1"/>
              </a:solidFill>
              <a:latin typeface="Calibri"/>
              <a:ea typeface="Calibri"/>
              <a:cs typeface="Calibri"/>
              <a:sym typeface="Calibri"/>
            </a:endParaRPr>
          </a:p>
          <a:p>
            <a:pPr indent="0" lvl="0" marL="0" rtl="0" algn="ctr">
              <a:lnSpc>
                <a:spcPct val="90000"/>
              </a:lnSpc>
              <a:spcBef>
                <a:spcPts val="0"/>
              </a:spcBef>
              <a:spcAft>
                <a:spcPts val="0"/>
              </a:spcAft>
              <a:buClr>
                <a:schemeClr val="dk1"/>
              </a:buClr>
              <a:buSzPts val="2200"/>
              <a:buFont typeface="Arial"/>
              <a:buNone/>
            </a:pPr>
            <a:r>
              <a:t/>
            </a:r>
            <a:endParaRPr b="1" sz="3600">
              <a:solidFill>
                <a:schemeClr val="dk1"/>
              </a:solidFill>
              <a:latin typeface="Calibri"/>
              <a:ea typeface="Calibri"/>
              <a:cs typeface="Calibri"/>
              <a:sym typeface="Calibri"/>
            </a:endParaRPr>
          </a:p>
        </p:txBody>
      </p:sp>
      <p:sp>
        <p:nvSpPr>
          <p:cNvPr id="59" name="Google Shape;59;p13"/>
          <p:cNvSpPr txBox="1"/>
          <p:nvPr/>
        </p:nvSpPr>
        <p:spPr>
          <a:xfrm>
            <a:off x="1286400" y="6354200"/>
            <a:ext cx="5221800" cy="677100"/>
          </a:xfrm>
          <a:prstGeom prst="rect">
            <a:avLst/>
          </a:prstGeom>
          <a:noFill/>
          <a:ln>
            <a:noFill/>
          </a:ln>
        </p:spPr>
        <p:txBody>
          <a:bodyPr anchorCtr="0" anchor="t" bIns="182850" lIns="182850" spcFirstLastPara="1" rIns="182850" wrap="square" tIns="182850">
            <a:spAutoFit/>
          </a:bodyPr>
          <a:lstStyle/>
          <a:p>
            <a:pPr indent="0" lvl="0" marL="0" rtl="0" algn="l">
              <a:spcBef>
                <a:spcPts val="0"/>
              </a:spcBef>
              <a:spcAft>
                <a:spcPts val="0"/>
              </a:spcAft>
              <a:buNone/>
            </a:pPr>
            <a:r>
              <a:t/>
            </a:r>
            <a:endParaRPr sz="2000">
              <a:latin typeface="Calibri"/>
              <a:ea typeface="Calibri"/>
              <a:cs typeface="Calibri"/>
              <a:sym typeface="Calibri"/>
            </a:endParaRPr>
          </a:p>
        </p:txBody>
      </p:sp>
      <p:pic>
        <p:nvPicPr>
          <p:cNvPr descr="Creative Commons Attribution Noncommercial-ShareAlike license logo&#10;" id="60" name="Google Shape;60;p13"/>
          <p:cNvPicPr preferRelativeResize="0"/>
          <p:nvPr/>
        </p:nvPicPr>
        <p:blipFill>
          <a:blip r:embed="rId6">
            <a:alphaModFix/>
          </a:blip>
          <a:stretch>
            <a:fillRect/>
          </a:stretch>
        </p:blipFill>
        <p:spPr>
          <a:xfrm>
            <a:off x="8007980" y="6719078"/>
            <a:ext cx="2272039" cy="794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A generalized example of a STEM Learning Ecosystem highlighting the relationships between people and organizations." id="160" name="Google Shape;160;p22"/>
          <p:cNvPicPr preferRelativeResize="0"/>
          <p:nvPr/>
        </p:nvPicPr>
        <p:blipFill rotWithShape="1">
          <a:blip r:embed="rId3">
            <a:alphaModFix/>
          </a:blip>
          <a:srcRect b="0" l="0" r="0" t="0"/>
          <a:stretch/>
        </p:blipFill>
        <p:spPr>
          <a:xfrm>
            <a:off x="0" y="0"/>
            <a:ext cx="18288005" cy="102869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STEM Learning Ecosystems logo" id="65" name="Google Shape;65;p14"/>
          <p:cNvPicPr preferRelativeResize="0"/>
          <p:nvPr/>
        </p:nvPicPr>
        <p:blipFill>
          <a:blip r:embed="rId3">
            <a:alphaModFix/>
          </a:blip>
          <a:stretch>
            <a:fillRect/>
          </a:stretch>
        </p:blipFill>
        <p:spPr>
          <a:xfrm>
            <a:off x="5272048" y="225300"/>
            <a:ext cx="7439104" cy="1917899"/>
          </a:xfrm>
          <a:prstGeom prst="rect">
            <a:avLst/>
          </a:prstGeom>
          <a:noFill/>
          <a:ln>
            <a:noFill/>
          </a:ln>
        </p:spPr>
      </p:pic>
      <p:sp>
        <p:nvSpPr>
          <p:cNvPr id="66" name="Google Shape;66;p14"/>
          <p:cNvSpPr txBox="1"/>
          <p:nvPr/>
        </p:nvSpPr>
        <p:spPr>
          <a:xfrm>
            <a:off x="107850" y="2366275"/>
            <a:ext cx="18288000" cy="8235900"/>
          </a:xfrm>
          <a:prstGeom prst="rect">
            <a:avLst/>
          </a:prstGeom>
          <a:noFill/>
          <a:ln>
            <a:noFill/>
          </a:ln>
        </p:spPr>
        <p:txBody>
          <a:bodyPr anchorCtr="0" anchor="t" bIns="137150" lIns="137150" spcFirstLastPara="1" rIns="137150" wrap="square" tIns="137150">
            <a:spAutoFit/>
          </a:bodyPr>
          <a:lstStyle/>
          <a:p>
            <a:pPr indent="0" lvl="0" marL="0" rtl="0" algn="ctr">
              <a:lnSpc>
                <a:spcPct val="100000"/>
              </a:lnSpc>
              <a:spcBef>
                <a:spcPts val="0"/>
              </a:spcBef>
              <a:spcAft>
                <a:spcPts val="0"/>
              </a:spcAft>
              <a:buClr>
                <a:schemeClr val="dk1"/>
              </a:buClr>
              <a:buSzPts val="2200"/>
              <a:buFont typeface="Arial"/>
              <a:buNone/>
            </a:pPr>
            <a:r>
              <a:rPr b="1" lang="en" sz="5000">
                <a:solidFill>
                  <a:srgbClr val="025A70"/>
                </a:solidFill>
                <a:latin typeface="Calibri"/>
                <a:ea typeface="Calibri"/>
                <a:cs typeface="Calibri"/>
                <a:sym typeface="Calibri"/>
              </a:rPr>
              <a:t>STEM Learning Ecosystems </a:t>
            </a:r>
            <a:endParaRPr b="1" sz="5000">
              <a:solidFill>
                <a:srgbClr val="025A70"/>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b="1" lang="en" sz="6100">
                <a:solidFill>
                  <a:srgbClr val="025A70"/>
                </a:solidFill>
                <a:latin typeface="Calibri"/>
                <a:ea typeface="Calibri"/>
                <a:cs typeface="Calibri"/>
                <a:sym typeface="Calibri"/>
              </a:rPr>
              <a:t>Generalized Example Illustration</a:t>
            </a:r>
            <a:endParaRPr b="1" sz="6100">
              <a:solidFill>
                <a:srgbClr val="025A70"/>
              </a:solidFill>
              <a:latin typeface="Calibri"/>
              <a:ea typeface="Calibri"/>
              <a:cs typeface="Calibri"/>
              <a:sym typeface="Calibri"/>
            </a:endParaRPr>
          </a:p>
          <a:p>
            <a:pPr indent="0" lvl="0" marL="0" rtl="0" algn="ctr">
              <a:spcBef>
                <a:spcPts val="0"/>
              </a:spcBef>
              <a:spcAft>
                <a:spcPts val="0"/>
              </a:spcAft>
              <a:buNone/>
            </a:pPr>
            <a:r>
              <a:rPr b="1" lang="en" sz="6100">
                <a:solidFill>
                  <a:srgbClr val="025A70"/>
                </a:solidFill>
                <a:latin typeface="Calibri"/>
                <a:ea typeface="Calibri"/>
                <a:cs typeface="Calibri"/>
                <a:sym typeface="Calibri"/>
              </a:rPr>
              <a:t>Slides with Editable Text Labels</a:t>
            </a:r>
            <a:endParaRPr b="1" sz="5000">
              <a:solidFill>
                <a:srgbClr val="025A70"/>
              </a:solidFill>
              <a:latin typeface="Calibri"/>
              <a:ea typeface="Calibri"/>
              <a:cs typeface="Calibri"/>
              <a:sym typeface="Calibri"/>
            </a:endParaRPr>
          </a:p>
          <a:p>
            <a:pPr indent="0" lvl="0" marL="0" rtl="0" algn="ctr">
              <a:lnSpc>
                <a:spcPct val="100000"/>
              </a:lnSpc>
              <a:spcBef>
                <a:spcPts val="0"/>
              </a:spcBef>
              <a:spcAft>
                <a:spcPts val="0"/>
              </a:spcAft>
              <a:buNone/>
            </a:pPr>
            <a:r>
              <a:t/>
            </a:r>
            <a:endParaRPr b="1" sz="2000">
              <a:solidFill>
                <a:srgbClr val="025A70"/>
              </a:solidFill>
              <a:latin typeface="Calibri"/>
              <a:ea typeface="Calibri"/>
              <a:cs typeface="Calibri"/>
              <a:sym typeface="Calibri"/>
            </a:endParaRPr>
          </a:p>
          <a:p>
            <a:pPr indent="0" lvl="0" marL="0" rtl="0" algn="ctr">
              <a:lnSpc>
                <a:spcPct val="100000"/>
              </a:lnSpc>
              <a:spcBef>
                <a:spcPts val="0"/>
              </a:spcBef>
              <a:spcAft>
                <a:spcPts val="0"/>
              </a:spcAft>
              <a:buNone/>
            </a:pPr>
            <a:r>
              <a:rPr b="1" lang="en" sz="5000">
                <a:solidFill>
                  <a:srgbClr val="025A70"/>
                </a:solidFill>
                <a:latin typeface="Calibri"/>
                <a:ea typeface="Calibri"/>
                <a:cs typeface="Calibri"/>
                <a:sym typeface="Calibri"/>
              </a:rPr>
              <a:t>Variations</a:t>
            </a:r>
            <a:endParaRPr b="1" sz="2800">
              <a:solidFill>
                <a:schemeClr val="dk1"/>
              </a:solidFill>
              <a:latin typeface="Calibri"/>
              <a:ea typeface="Calibri"/>
              <a:cs typeface="Calibri"/>
              <a:sym typeface="Calibri"/>
            </a:endParaRPr>
          </a:p>
          <a:p>
            <a:pPr indent="-635000" lvl="0" marL="914400" rtl="0" algn="l">
              <a:lnSpc>
                <a:spcPct val="90000"/>
              </a:lnSpc>
              <a:spcBef>
                <a:spcPts val="1600"/>
              </a:spcBef>
              <a:spcAft>
                <a:spcPts val="0"/>
              </a:spcAft>
              <a:buClr>
                <a:schemeClr val="dk1"/>
              </a:buClr>
              <a:buSzPts val="2800"/>
              <a:buFont typeface="Calibri"/>
              <a:buChar char="●"/>
            </a:pPr>
            <a:r>
              <a:rPr b="1" lang="en" sz="2800">
                <a:solidFill>
                  <a:schemeClr val="dk1"/>
                </a:solidFill>
                <a:latin typeface="Calibri"/>
                <a:ea typeface="Calibri"/>
                <a:cs typeface="Calibri"/>
                <a:sym typeface="Calibri"/>
              </a:rPr>
              <a:t>Illustration</a:t>
            </a:r>
            <a:endParaRPr b="1" sz="28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with editable text labels</a:t>
            </a:r>
            <a:endParaRPr sz="24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“Culture, Society, Place” with editable text labels </a:t>
            </a:r>
            <a:endParaRPr sz="24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with learner pathway and editable text labels</a:t>
            </a:r>
            <a:endParaRPr sz="24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learner pathway </a:t>
            </a:r>
            <a:r>
              <a:rPr lang="en" sz="2400">
                <a:solidFill>
                  <a:schemeClr val="dk1"/>
                </a:solidFill>
                <a:latin typeface="Calibri"/>
                <a:ea typeface="Calibri"/>
                <a:cs typeface="Calibri"/>
                <a:sym typeface="Calibri"/>
              </a:rPr>
              <a:t>without text labels </a:t>
            </a:r>
            <a:endParaRPr sz="2400">
              <a:solidFill>
                <a:schemeClr val="dk1"/>
              </a:solidFill>
              <a:latin typeface="Calibri"/>
              <a:ea typeface="Calibri"/>
              <a:cs typeface="Calibri"/>
              <a:sym typeface="Calibri"/>
            </a:endParaRPr>
          </a:p>
          <a:p>
            <a:pPr indent="-635000" lvl="0" marL="914400" rtl="0" algn="l">
              <a:lnSpc>
                <a:spcPct val="90000"/>
              </a:lnSpc>
              <a:spcBef>
                <a:spcPts val="0"/>
              </a:spcBef>
              <a:spcAft>
                <a:spcPts val="0"/>
              </a:spcAft>
              <a:buClr>
                <a:schemeClr val="dk1"/>
              </a:buClr>
              <a:buSzPts val="2800"/>
              <a:buFont typeface="Calibri"/>
              <a:buChar char="●"/>
            </a:pPr>
            <a:r>
              <a:rPr b="1" lang="en" sz="2800">
                <a:solidFill>
                  <a:schemeClr val="dk1"/>
                </a:solidFill>
                <a:latin typeface="Calibri"/>
                <a:ea typeface="Calibri"/>
                <a:cs typeface="Calibri"/>
                <a:sym typeface="Calibri"/>
              </a:rPr>
              <a:t>Illustration set in a natural context</a:t>
            </a:r>
            <a:endParaRPr b="1" sz="28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with editable text labels</a:t>
            </a:r>
            <a:endParaRPr sz="24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“Culture, Society, Place” with editable text labels </a:t>
            </a:r>
            <a:endParaRPr sz="24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with learner pathway and editable text labels</a:t>
            </a:r>
            <a:endParaRPr sz="24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earner pathway without text labels </a:t>
            </a:r>
            <a:endParaRPr sz="2400">
              <a:solidFill>
                <a:schemeClr val="dk1"/>
              </a:solidFill>
              <a:latin typeface="Calibri"/>
              <a:ea typeface="Calibri"/>
              <a:cs typeface="Calibri"/>
              <a:sym typeface="Calibri"/>
            </a:endParaRPr>
          </a:p>
          <a:p>
            <a:pPr indent="0" lvl="0" marL="914400" rtl="0" algn="l">
              <a:lnSpc>
                <a:spcPct val="90000"/>
              </a:lnSpc>
              <a:spcBef>
                <a:spcPts val="1600"/>
              </a:spcBef>
              <a:spcAft>
                <a:spcPts val="0"/>
              </a:spcAft>
              <a:buNone/>
            </a:pPr>
            <a:r>
              <a:t/>
            </a:r>
            <a:endParaRPr b="1" sz="2800">
              <a:solidFill>
                <a:srgbClr val="025A7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descr="A generalized example of a STEM Learning Ecosystem highlighting the relationships between people and organizations." id="71" name="Google Shape;71;p15"/>
          <p:cNvPicPr preferRelativeResize="0"/>
          <p:nvPr/>
        </p:nvPicPr>
        <p:blipFill rotWithShape="1">
          <a:blip r:embed="rId3">
            <a:alphaModFix/>
          </a:blip>
          <a:srcRect b="0" l="0" r="0" t="0"/>
          <a:stretch/>
        </p:blipFill>
        <p:spPr>
          <a:xfrm>
            <a:off x="0" y="0"/>
            <a:ext cx="18288005" cy="10286981"/>
          </a:xfrm>
          <a:prstGeom prst="rect">
            <a:avLst/>
          </a:prstGeom>
          <a:noFill/>
          <a:ln>
            <a:noFill/>
          </a:ln>
        </p:spPr>
      </p:pic>
      <p:sp>
        <p:nvSpPr>
          <p:cNvPr id="72" name="Google Shape;72;p15"/>
          <p:cNvSpPr/>
          <p:nvPr/>
        </p:nvSpPr>
        <p:spPr>
          <a:xfrm flipH="1">
            <a:off x="7406500" y="2885300"/>
            <a:ext cx="3178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COMMUNITY + FAITH-BASED ORGANIZATIONS</a:t>
            </a:r>
            <a:endParaRPr sz="1400">
              <a:solidFill>
                <a:schemeClr val="lt1"/>
              </a:solidFill>
              <a:latin typeface="Montserrat ExtraBold"/>
              <a:ea typeface="Montserrat ExtraBold"/>
              <a:cs typeface="Montserrat ExtraBold"/>
              <a:sym typeface="Montserrat ExtraBold"/>
            </a:endParaRPr>
          </a:p>
        </p:txBody>
      </p:sp>
      <p:sp>
        <p:nvSpPr>
          <p:cNvPr id="73" name="Google Shape;73;p15"/>
          <p:cNvSpPr/>
          <p:nvPr/>
        </p:nvSpPr>
        <p:spPr>
          <a:xfrm flipH="1">
            <a:off x="3298950" y="3415050"/>
            <a:ext cx="19428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GOVERNMENT </a:t>
            </a:r>
            <a:endParaRPr sz="14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AGENCIES</a:t>
            </a:r>
            <a:endParaRPr sz="1400">
              <a:solidFill>
                <a:schemeClr val="lt1"/>
              </a:solidFill>
              <a:latin typeface="Montserrat ExtraBold"/>
              <a:ea typeface="Montserrat ExtraBold"/>
              <a:cs typeface="Montserrat ExtraBold"/>
              <a:sym typeface="Montserrat ExtraBold"/>
            </a:endParaRPr>
          </a:p>
        </p:txBody>
      </p:sp>
      <p:sp>
        <p:nvSpPr>
          <p:cNvPr id="74" name="Google Shape;74;p15"/>
          <p:cNvSpPr/>
          <p:nvPr/>
        </p:nvSpPr>
        <p:spPr>
          <a:xfrm flipH="1">
            <a:off x="12645200" y="341505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MUSEUMS</a:t>
            </a:r>
            <a:endParaRPr sz="14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ZOOS + AQUARIUMS</a:t>
            </a:r>
            <a:endParaRPr sz="1400">
              <a:solidFill>
                <a:schemeClr val="lt1"/>
              </a:solidFill>
              <a:latin typeface="Montserrat ExtraBold"/>
              <a:ea typeface="Montserrat ExtraBold"/>
              <a:cs typeface="Montserrat ExtraBold"/>
              <a:sym typeface="Montserrat ExtraBold"/>
            </a:endParaRPr>
          </a:p>
        </p:txBody>
      </p:sp>
      <p:sp>
        <p:nvSpPr>
          <p:cNvPr id="75" name="Google Shape;75;p15"/>
          <p:cNvSpPr/>
          <p:nvPr/>
        </p:nvSpPr>
        <p:spPr>
          <a:xfrm flipH="1">
            <a:off x="7480850" y="566235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FAMILY, FRIENDS </a:t>
            </a:r>
            <a:br>
              <a:rPr lang="en" sz="1400">
                <a:solidFill>
                  <a:schemeClr val="lt1"/>
                </a:solidFill>
                <a:latin typeface="Montserrat ExtraBold"/>
                <a:ea typeface="Montserrat ExtraBold"/>
                <a:cs typeface="Montserrat ExtraBold"/>
                <a:sym typeface="Montserrat ExtraBold"/>
              </a:rPr>
            </a:br>
            <a:r>
              <a:rPr lang="en" sz="1400">
                <a:solidFill>
                  <a:schemeClr val="lt1"/>
                </a:solidFill>
                <a:latin typeface="Montserrat ExtraBold"/>
                <a:ea typeface="Montserrat ExtraBold"/>
                <a:cs typeface="Montserrat ExtraBold"/>
                <a:sym typeface="Montserrat ExtraBold"/>
              </a:rPr>
              <a:t>+ NEIGHBORS</a:t>
            </a:r>
            <a:endParaRPr sz="1400">
              <a:solidFill>
                <a:schemeClr val="lt1"/>
              </a:solidFill>
              <a:latin typeface="Montserrat ExtraBold"/>
              <a:ea typeface="Montserrat ExtraBold"/>
              <a:cs typeface="Montserrat ExtraBold"/>
              <a:sym typeface="Montserrat ExtraBold"/>
            </a:endParaRPr>
          </a:p>
        </p:txBody>
      </p:sp>
      <p:sp>
        <p:nvSpPr>
          <p:cNvPr id="76" name="Google Shape;76;p15"/>
          <p:cNvSpPr/>
          <p:nvPr/>
        </p:nvSpPr>
        <p:spPr>
          <a:xfrm flipH="1">
            <a:off x="2703450" y="758220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ONLINE + MEDIA</a:t>
            </a:r>
            <a:endParaRPr sz="1400">
              <a:solidFill>
                <a:schemeClr val="lt1"/>
              </a:solidFill>
              <a:latin typeface="Montserrat ExtraBold"/>
              <a:ea typeface="Montserrat ExtraBold"/>
              <a:cs typeface="Montserrat ExtraBold"/>
              <a:sym typeface="Montserrat ExtraBold"/>
            </a:endParaRPr>
          </a:p>
        </p:txBody>
      </p:sp>
      <p:sp>
        <p:nvSpPr>
          <p:cNvPr id="77" name="Google Shape;77;p15"/>
          <p:cNvSpPr/>
          <p:nvPr/>
        </p:nvSpPr>
        <p:spPr>
          <a:xfrm flipH="1">
            <a:off x="6724800" y="887700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SCHOOL +</a:t>
            </a:r>
            <a:endParaRPr sz="14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HIGHER EDUCATION</a:t>
            </a:r>
            <a:endParaRPr sz="1400">
              <a:solidFill>
                <a:schemeClr val="lt1"/>
              </a:solidFill>
              <a:latin typeface="Montserrat ExtraBold"/>
              <a:ea typeface="Montserrat ExtraBold"/>
              <a:cs typeface="Montserrat ExtraBold"/>
              <a:sym typeface="Montserrat ExtraBold"/>
            </a:endParaRPr>
          </a:p>
        </p:txBody>
      </p:sp>
      <p:sp>
        <p:nvSpPr>
          <p:cNvPr id="78" name="Google Shape;78;p15"/>
          <p:cNvSpPr/>
          <p:nvPr/>
        </p:nvSpPr>
        <p:spPr>
          <a:xfrm flipH="1">
            <a:off x="12008100" y="785010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LIBRARIES</a:t>
            </a:r>
            <a:endParaRPr sz="1400">
              <a:solidFill>
                <a:schemeClr val="lt1"/>
              </a:solidFill>
              <a:latin typeface="Montserrat ExtraBold"/>
              <a:ea typeface="Montserrat ExtraBold"/>
              <a:cs typeface="Montserrat ExtraBold"/>
              <a:sym typeface="Montserrat ExtraBold"/>
            </a:endParaRPr>
          </a:p>
        </p:txBody>
      </p:sp>
      <p:sp>
        <p:nvSpPr>
          <p:cNvPr id="79" name="Google Shape;79;p15"/>
          <p:cNvSpPr/>
          <p:nvPr/>
        </p:nvSpPr>
        <p:spPr>
          <a:xfrm flipH="1">
            <a:off x="1453300" y="536470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WORK + BUSINESS</a:t>
            </a:r>
            <a:endParaRPr sz="1400">
              <a:solidFill>
                <a:schemeClr val="lt1"/>
              </a:solidFill>
              <a:latin typeface="Montserrat ExtraBold"/>
              <a:ea typeface="Montserrat ExtraBold"/>
              <a:cs typeface="Montserrat ExtraBold"/>
              <a:sym typeface="Montserrat ExtraBold"/>
            </a:endParaRPr>
          </a:p>
        </p:txBody>
      </p:sp>
      <p:sp>
        <p:nvSpPr>
          <p:cNvPr id="80" name="Google Shape;80;p15"/>
          <p:cNvSpPr/>
          <p:nvPr/>
        </p:nvSpPr>
        <p:spPr>
          <a:xfrm flipH="1">
            <a:off x="14672100" y="551345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PARKS,  GARDENS + NATURE CENTERS</a:t>
            </a:r>
            <a:endParaRPr sz="1400">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descr="A generalized example of a STEM Learning Ecosystem highlighting the relationships between people and organizations." id="85" name="Google Shape;85;p16"/>
          <p:cNvPicPr preferRelativeResize="0"/>
          <p:nvPr/>
        </p:nvPicPr>
        <p:blipFill rotWithShape="1">
          <a:blip r:embed="rId3">
            <a:alphaModFix/>
          </a:blip>
          <a:srcRect b="0" l="0" r="0" t="0"/>
          <a:stretch/>
        </p:blipFill>
        <p:spPr>
          <a:xfrm>
            <a:off x="0" y="0"/>
            <a:ext cx="18288005" cy="10286981"/>
          </a:xfrm>
          <a:prstGeom prst="rect">
            <a:avLst/>
          </a:prstGeom>
          <a:noFill/>
          <a:ln>
            <a:noFill/>
          </a:ln>
        </p:spPr>
      </p:pic>
      <p:sp>
        <p:nvSpPr>
          <p:cNvPr descr="An generalized example of a STEM Learning Ecosystem highlighting the relationships between people and organizations within context of society, culture, and place." id="86" name="Google Shape;86;p16"/>
          <p:cNvSpPr/>
          <p:nvPr/>
        </p:nvSpPr>
        <p:spPr>
          <a:xfrm flipH="1">
            <a:off x="7254100" y="2732900"/>
            <a:ext cx="3178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COMMUNITY + FAITH-BASED ORGANIZATIONS</a:t>
            </a:r>
            <a:endParaRPr sz="1400">
              <a:solidFill>
                <a:schemeClr val="lt1"/>
              </a:solidFill>
              <a:latin typeface="Montserrat ExtraBold"/>
              <a:ea typeface="Montserrat ExtraBold"/>
              <a:cs typeface="Montserrat ExtraBold"/>
              <a:sym typeface="Montserrat ExtraBold"/>
            </a:endParaRPr>
          </a:p>
        </p:txBody>
      </p:sp>
      <p:sp>
        <p:nvSpPr>
          <p:cNvPr id="87" name="Google Shape;87;p16"/>
          <p:cNvSpPr/>
          <p:nvPr/>
        </p:nvSpPr>
        <p:spPr>
          <a:xfrm flipH="1">
            <a:off x="3298950" y="3415050"/>
            <a:ext cx="19428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GOVERNMENT </a:t>
            </a:r>
            <a:endParaRPr sz="14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AGENCIES</a:t>
            </a:r>
            <a:endParaRPr sz="1400">
              <a:solidFill>
                <a:schemeClr val="lt1"/>
              </a:solidFill>
              <a:latin typeface="Montserrat ExtraBold"/>
              <a:ea typeface="Montserrat ExtraBold"/>
              <a:cs typeface="Montserrat ExtraBold"/>
              <a:sym typeface="Montserrat ExtraBold"/>
            </a:endParaRPr>
          </a:p>
        </p:txBody>
      </p:sp>
      <p:sp>
        <p:nvSpPr>
          <p:cNvPr id="88" name="Google Shape;88;p16"/>
          <p:cNvSpPr/>
          <p:nvPr/>
        </p:nvSpPr>
        <p:spPr>
          <a:xfrm flipH="1">
            <a:off x="12645200" y="341505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MUSEUMS</a:t>
            </a:r>
            <a:endParaRPr sz="14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ZOOS + AQUARIUMS</a:t>
            </a:r>
            <a:endParaRPr sz="1400">
              <a:solidFill>
                <a:schemeClr val="lt1"/>
              </a:solidFill>
              <a:latin typeface="Montserrat ExtraBold"/>
              <a:ea typeface="Montserrat ExtraBold"/>
              <a:cs typeface="Montserrat ExtraBold"/>
              <a:sym typeface="Montserrat ExtraBold"/>
            </a:endParaRPr>
          </a:p>
        </p:txBody>
      </p:sp>
      <p:sp>
        <p:nvSpPr>
          <p:cNvPr id="89" name="Google Shape;89;p16"/>
          <p:cNvSpPr/>
          <p:nvPr/>
        </p:nvSpPr>
        <p:spPr>
          <a:xfrm flipH="1">
            <a:off x="7480850" y="566235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FAMILY, FRIENDS </a:t>
            </a:r>
            <a:br>
              <a:rPr lang="en" sz="1400">
                <a:solidFill>
                  <a:schemeClr val="lt1"/>
                </a:solidFill>
                <a:latin typeface="Montserrat ExtraBold"/>
                <a:ea typeface="Montserrat ExtraBold"/>
                <a:cs typeface="Montserrat ExtraBold"/>
                <a:sym typeface="Montserrat ExtraBold"/>
              </a:rPr>
            </a:br>
            <a:r>
              <a:rPr lang="en" sz="1400">
                <a:solidFill>
                  <a:schemeClr val="lt1"/>
                </a:solidFill>
                <a:latin typeface="Montserrat ExtraBold"/>
                <a:ea typeface="Montserrat ExtraBold"/>
                <a:cs typeface="Montserrat ExtraBold"/>
                <a:sym typeface="Montserrat ExtraBold"/>
              </a:rPr>
              <a:t>+ NEIGHBORS</a:t>
            </a:r>
            <a:endParaRPr sz="1400">
              <a:solidFill>
                <a:schemeClr val="lt1"/>
              </a:solidFill>
              <a:latin typeface="Montserrat ExtraBold"/>
              <a:ea typeface="Montserrat ExtraBold"/>
              <a:cs typeface="Montserrat ExtraBold"/>
              <a:sym typeface="Montserrat ExtraBold"/>
            </a:endParaRPr>
          </a:p>
        </p:txBody>
      </p:sp>
      <p:sp>
        <p:nvSpPr>
          <p:cNvPr id="90" name="Google Shape;90;p16"/>
          <p:cNvSpPr/>
          <p:nvPr/>
        </p:nvSpPr>
        <p:spPr>
          <a:xfrm flipH="1">
            <a:off x="2703450" y="758220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ONLINE + MEDIA</a:t>
            </a:r>
            <a:endParaRPr sz="1400">
              <a:solidFill>
                <a:schemeClr val="lt1"/>
              </a:solidFill>
              <a:latin typeface="Montserrat ExtraBold"/>
              <a:ea typeface="Montserrat ExtraBold"/>
              <a:cs typeface="Montserrat ExtraBold"/>
              <a:sym typeface="Montserrat ExtraBold"/>
            </a:endParaRPr>
          </a:p>
        </p:txBody>
      </p:sp>
      <p:sp>
        <p:nvSpPr>
          <p:cNvPr id="91" name="Google Shape;91;p16"/>
          <p:cNvSpPr/>
          <p:nvPr/>
        </p:nvSpPr>
        <p:spPr>
          <a:xfrm flipH="1">
            <a:off x="6724800" y="887700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SCHOOL +</a:t>
            </a:r>
            <a:endParaRPr sz="14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HIGHER EDUCATION</a:t>
            </a:r>
            <a:endParaRPr sz="1400">
              <a:solidFill>
                <a:schemeClr val="lt1"/>
              </a:solidFill>
              <a:latin typeface="Montserrat ExtraBold"/>
              <a:ea typeface="Montserrat ExtraBold"/>
              <a:cs typeface="Montserrat ExtraBold"/>
              <a:sym typeface="Montserrat ExtraBold"/>
            </a:endParaRPr>
          </a:p>
        </p:txBody>
      </p:sp>
      <p:sp>
        <p:nvSpPr>
          <p:cNvPr id="92" name="Google Shape;92;p16"/>
          <p:cNvSpPr/>
          <p:nvPr/>
        </p:nvSpPr>
        <p:spPr>
          <a:xfrm flipH="1">
            <a:off x="14141700" y="800250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LIBRARIES</a:t>
            </a:r>
            <a:endParaRPr sz="1400">
              <a:solidFill>
                <a:schemeClr val="lt1"/>
              </a:solidFill>
              <a:latin typeface="Montserrat ExtraBold"/>
              <a:ea typeface="Montserrat ExtraBold"/>
              <a:cs typeface="Montserrat ExtraBold"/>
              <a:sym typeface="Montserrat ExtraBold"/>
            </a:endParaRPr>
          </a:p>
        </p:txBody>
      </p:sp>
      <p:sp>
        <p:nvSpPr>
          <p:cNvPr id="93" name="Google Shape;93;p16"/>
          <p:cNvSpPr/>
          <p:nvPr/>
        </p:nvSpPr>
        <p:spPr>
          <a:xfrm flipH="1">
            <a:off x="1453300" y="536470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WORK + BUSINESS</a:t>
            </a:r>
            <a:endParaRPr sz="1400">
              <a:solidFill>
                <a:schemeClr val="lt1"/>
              </a:solidFill>
              <a:latin typeface="Montserrat ExtraBold"/>
              <a:ea typeface="Montserrat ExtraBold"/>
              <a:cs typeface="Montserrat ExtraBold"/>
              <a:sym typeface="Montserrat ExtraBold"/>
            </a:endParaRPr>
          </a:p>
        </p:txBody>
      </p:sp>
      <p:sp>
        <p:nvSpPr>
          <p:cNvPr id="94" name="Google Shape;94;p16"/>
          <p:cNvSpPr/>
          <p:nvPr/>
        </p:nvSpPr>
        <p:spPr>
          <a:xfrm flipH="1">
            <a:off x="14672100" y="551345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PARKS,  GARDENS + NATURE CENTERS</a:t>
            </a:r>
            <a:endParaRPr sz="1400">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A generalized example of a STEM Learning Ecosystem highlighting the relationships between people and organizations." id="99" name="Google Shape;99;p17"/>
          <p:cNvPicPr preferRelativeResize="0"/>
          <p:nvPr/>
        </p:nvPicPr>
        <p:blipFill rotWithShape="1">
          <a:blip r:embed="rId3">
            <a:alphaModFix/>
          </a:blip>
          <a:srcRect b="0" l="0" r="0" t="0"/>
          <a:stretch/>
        </p:blipFill>
        <p:spPr>
          <a:xfrm>
            <a:off x="0" y="0"/>
            <a:ext cx="18288005" cy="10286981"/>
          </a:xfrm>
          <a:prstGeom prst="rect">
            <a:avLst/>
          </a:prstGeom>
          <a:noFill/>
          <a:ln>
            <a:noFill/>
          </a:ln>
        </p:spPr>
      </p:pic>
      <p:sp>
        <p:nvSpPr>
          <p:cNvPr descr="An generalized example of a STEM Learning Ecosystem highlighting the relationships between people and organizations within context of society, culture, and place." id="100" name="Google Shape;100;p17"/>
          <p:cNvSpPr/>
          <p:nvPr/>
        </p:nvSpPr>
        <p:spPr>
          <a:xfrm flipH="1">
            <a:off x="7254100" y="2732900"/>
            <a:ext cx="3178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COMMUNITY + FAITH-BASED ORGANIZATIONS</a:t>
            </a:r>
            <a:endParaRPr sz="1400">
              <a:solidFill>
                <a:schemeClr val="lt1"/>
              </a:solidFill>
              <a:latin typeface="Montserrat ExtraBold"/>
              <a:ea typeface="Montserrat ExtraBold"/>
              <a:cs typeface="Montserrat ExtraBold"/>
              <a:sym typeface="Montserrat ExtraBold"/>
            </a:endParaRPr>
          </a:p>
        </p:txBody>
      </p:sp>
      <p:sp>
        <p:nvSpPr>
          <p:cNvPr id="101" name="Google Shape;101;p17"/>
          <p:cNvSpPr/>
          <p:nvPr/>
        </p:nvSpPr>
        <p:spPr>
          <a:xfrm flipH="1">
            <a:off x="3298950" y="3415050"/>
            <a:ext cx="19428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GOVERNMENT </a:t>
            </a:r>
            <a:endParaRPr sz="14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AGENCIES</a:t>
            </a:r>
            <a:endParaRPr sz="1400">
              <a:solidFill>
                <a:schemeClr val="lt1"/>
              </a:solidFill>
              <a:latin typeface="Montserrat ExtraBold"/>
              <a:ea typeface="Montserrat ExtraBold"/>
              <a:cs typeface="Montserrat ExtraBold"/>
              <a:sym typeface="Montserrat ExtraBold"/>
            </a:endParaRPr>
          </a:p>
        </p:txBody>
      </p:sp>
      <p:sp>
        <p:nvSpPr>
          <p:cNvPr id="102" name="Google Shape;102;p17"/>
          <p:cNvSpPr/>
          <p:nvPr/>
        </p:nvSpPr>
        <p:spPr>
          <a:xfrm flipH="1">
            <a:off x="12645200" y="341505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MUSEUMS</a:t>
            </a:r>
            <a:endParaRPr sz="14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ZOOS + AQUARIUMS</a:t>
            </a:r>
            <a:endParaRPr sz="1400">
              <a:solidFill>
                <a:schemeClr val="lt1"/>
              </a:solidFill>
              <a:latin typeface="Montserrat ExtraBold"/>
              <a:ea typeface="Montserrat ExtraBold"/>
              <a:cs typeface="Montserrat ExtraBold"/>
              <a:sym typeface="Montserrat ExtraBold"/>
            </a:endParaRPr>
          </a:p>
        </p:txBody>
      </p:sp>
      <p:sp>
        <p:nvSpPr>
          <p:cNvPr id="103" name="Google Shape;103;p17"/>
          <p:cNvSpPr/>
          <p:nvPr/>
        </p:nvSpPr>
        <p:spPr>
          <a:xfrm flipH="1">
            <a:off x="7480850" y="566235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FAMILY, FRIENDS </a:t>
            </a:r>
            <a:br>
              <a:rPr lang="en" sz="1400">
                <a:solidFill>
                  <a:schemeClr val="lt1"/>
                </a:solidFill>
                <a:latin typeface="Montserrat ExtraBold"/>
                <a:ea typeface="Montserrat ExtraBold"/>
                <a:cs typeface="Montserrat ExtraBold"/>
                <a:sym typeface="Montserrat ExtraBold"/>
              </a:rPr>
            </a:br>
            <a:r>
              <a:rPr lang="en" sz="1400">
                <a:solidFill>
                  <a:schemeClr val="lt1"/>
                </a:solidFill>
                <a:latin typeface="Montserrat ExtraBold"/>
                <a:ea typeface="Montserrat ExtraBold"/>
                <a:cs typeface="Montserrat ExtraBold"/>
                <a:sym typeface="Montserrat ExtraBold"/>
              </a:rPr>
              <a:t>+ NEIGHBORS</a:t>
            </a:r>
            <a:endParaRPr sz="1400">
              <a:solidFill>
                <a:schemeClr val="lt1"/>
              </a:solidFill>
              <a:latin typeface="Montserrat ExtraBold"/>
              <a:ea typeface="Montserrat ExtraBold"/>
              <a:cs typeface="Montserrat ExtraBold"/>
              <a:sym typeface="Montserrat ExtraBold"/>
            </a:endParaRPr>
          </a:p>
        </p:txBody>
      </p:sp>
      <p:sp>
        <p:nvSpPr>
          <p:cNvPr id="104" name="Google Shape;104;p17"/>
          <p:cNvSpPr/>
          <p:nvPr/>
        </p:nvSpPr>
        <p:spPr>
          <a:xfrm flipH="1">
            <a:off x="2398650" y="758220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ONLINE + MEDIA</a:t>
            </a:r>
            <a:endParaRPr sz="1400">
              <a:solidFill>
                <a:schemeClr val="lt1"/>
              </a:solidFill>
              <a:latin typeface="Montserrat ExtraBold"/>
              <a:ea typeface="Montserrat ExtraBold"/>
              <a:cs typeface="Montserrat ExtraBold"/>
              <a:sym typeface="Montserrat ExtraBold"/>
            </a:endParaRPr>
          </a:p>
        </p:txBody>
      </p:sp>
      <p:sp>
        <p:nvSpPr>
          <p:cNvPr id="105" name="Google Shape;105;p17"/>
          <p:cNvSpPr/>
          <p:nvPr/>
        </p:nvSpPr>
        <p:spPr>
          <a:xfrm flipH="1">
            <a:off x="6724800" y="887700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SCHOOL +</a:t>
            </a:r>
            <a:endParaRPr sz="14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HIGHER EDUCATION</a:t>
            </a:r>
            <a:endParaRPr sz="1400">
              <a:solidFill>
                <a:schemeClr val="lt1"/>
              </a:solidFill>
              <a:latin typeface="Montserrat ExtraBold"/>
              <a:ea typeface="Montserrat ExtraBold"/>
              <a:cs typeface="Montserrat ExtraBold"/>
              <a:sym typeface="Montserrat ExtraBold"/>
            </a:endParaRPr>
          </a:p>
        </p:txBody>
      </p:sp>
      <p:sp>
        <p:nvSpPr>
          <p:cNvPr id="106" name="Google Shape;106;p17"/>
          <p:cNvSpPr/>
          <p:nvPr/>
        </p:nvSpPr>
        <p:spPr>
          <a:xfrm flipH="1">
            <a:off x="14141700" y="800250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LIBRARIES</a:t>
            </a:r>
            <a:endParaRPr sz="1400">
              <a:solidFill>
                <a:schemeClr val="lt1"/>
              </a:solidFill>
              <a:latin typeface="Montserrat ExtraBold"/>
              <a:ea typeface="Montserrat ExtraBold"/>
              <a:cs typeface="Montserrat ExtraBold"/>
              <a:sym typeface="Montserrat ExtraBold"/>
            </a:endParaRPr>
          </a:p>
        </p:txBody>
      </p:sp>
      <p:sp>
        <p:nvSpPr>
          <p:cNvPr id="107" name="Google Shape;107;p17"/>
          <p:cNvSpPr/>
          <p:nvPr/>
        </p:nvSpPr>
        <p:spPr>
          <a:xfrm flipH="1">
            <a:off x="996100" y="536470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WORK + BUSINESS</a:t>
            </a:r>
            <a:endParaRPr sz="1400">
              <a:solidFill>
                <a:schemeClr val="lt1"/>
              </a:solidFill>
              <a:latin typeface="Montserrat ExtraBold"/>
              <a:ea typeface="Montserrat ExtraBold"/>
              <a:cs typeface="Montserrat ExtraBold"/>
              <a:sym typeface="Montserrat ExtraBold"/>
            </a:endParaRPr>
          </a:p>
        </p:txBody>
      </p:sp>
      <p:sp>
        <p:nvSpPr>
          <p:cNvPr id="108" name="Google Shape;108;p17"/>
          <p:cNvSpPr/>
          <p:nvPr/>
        </p:nvSpPr>
        <p:spPr>
          <a:xfrm flipH="1">
            <a:off x="14672100" y="5513450"/>
            <a:ext cx="2419200" cy="6042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400">
                <a:solidFill>
                  <a:schemeClr val="lt1"/>
                </a:solidFill>
                <a:latin typeface="Montserrat ExtraBold"/>
                <a:ea typeface="Montserrat ExtraBold"/>
                <a:cs typeface="Montserrat ExtraBold"/>
                <a:sym typeface="Montserrat ExtraBold"/>
              </a:rPr>
              <a:t>PARKS,  GARDENS + NATURE CENTERS</a:t>
            </a:r>
            <a:endParaRPr sz="1400">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A generalized example of a STEM Learning Ecosystem highlighting the relationships between people and organizations." id="113" name="Google Shape;113;p18"/>
          <p:cNvPicPr preferRelativeResize="0"/>
          <p:nvPr/>
        </p:nvPicPr>
        <p:blipFill rotWithShape="1">
          <a:blip r:embed="rId3">
            <a:alphaModFix/>
          </a:blip>
          <a:srcRect b="0" l="0" r="0" t="0"/>
          <a:stretch/>
        </p:blipFill>
        <p:spPr>
          <a:xfrm>
            <a:off x="0" y="0"/>
            <a:ext cx="18288005" cy="102869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A generalized example of a STEM Learning Ecosystem highlighting the relationships between people and organizations." id="118" name="Google Shape;118;p19"/>
          <p:cNvPicPr preferRelativeResize="0"/>
          <p:nvPr/>
        </p:nvPicPr>
        <p:blipFill rotWithShape="1">
          <a:blip r:embed="rId3">
            <a:alphaModFix/>
          </a:blip>
          <a:srcRect b="0" l="0" r="0" t="0"/>
          <a:stretch/>
        </p:blipFill>
        <p:spPr>
          <a:xfrm>
            <a:off x="0" y="0"/>
            <a:ext cx="18288005" cy="10286981"/>
          </a:xfrm>
          <a:prstGeom prst="rect">
            <a:avLst/>
          </a:prstGeom>
          <a:noFill/>
          <a:ln>
            <a:noFill/>
          </a:ln>
        </p:spPr>
      </p:pic>
      <p:sp>
        <p:nvSpPr>
          <p:cNvPr id="119" name="Google Shape;119;p19"/>
          <p:cNvSpPr/>
          <p:nvPr/>
        </p:nvSpPr>
        <p:spPr>
          <a:xfrm flipH="1">
            <a:off x="7917251" y="3577850"/>
            <a:ext cx="28758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COMMUNITY + FAITH-BASED ORGANIZATIONS</a:t>
            </a:r>
            <a:endParaRPr sz="1200">
              <a:solidFill>
                <a:schemeClr val="lt1"/>
              </a:solidFill>
              <a:latin typeface="Montserrat ExtraBold"/>
              <a:ea typeface="Montserrat ExtraBold"/>
              <a:cs typeface="Montserrat ExtraBold"/>
              <a:sym typeface="Montserrat ExtraBold"/>
            </a:endParaRPr>
          </a:p>
        </p:txBody>
      </p:sp>
      <p:sp>
        <p:nvSpPr>
          <p:cNvPr id="120" name="Google Shape;120;p19"/>
          <p:cNvSpPr/>
          <p:nvPr/>
        </p:nvSpPr>
        <p:spPr>
          <a:xfrm flipH="1">
            <a:off x="4435963" y="3945521"/>
            <a:ext cx="16134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GOVERNMENT </a:t>
            </a:r>
            <a:endParaRPr sz="12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AGENCIES</a:t>
            </a:r>
            <a:endParaRPr sz="1200">
              <a:solidFill>
                <a:schemeClr val="lt1"/>
              </a:solidFill>
              <a:latin typeface="Montserrat ExtraBold"/>
              <a:ea typeface="Montserrat ExtraBold"/>
              <a:cs typeface="Montserrat ExtraBold"/>
              <a:sym typeface="Montserrat ExtraBold"/>
            </a:endParaRPr>
          </a:p>
        </p:txBody>
      </p:sp>
      <p:sp>
        <p:nvSpPr>
          <p:cNvPr id="121" name="Google Shape;121;p19"/>
          <p:cNvSpPr/>
          <p:nvPr/>
        </p:nvSpPr>
        <p:spPr>
          <a:xfrm flipH="1">
            <a:off x="12253601" y="3945500"/>
            <a:ext cx="20964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MUSEUMS</a:t>
            </a:r>
            <a:endParaRPr sz="12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ZOOS + AQUARIUMS</a:t>
            </a:r>
            <a:endParaRPr sz="1200">
              <a:solidFill>
                <a:schemeClr val="lt1"/>
              </a:solidFill>
              <a:latin typeface="Montserrat ExtraBold"/>
              <a:ea typeface="Montserrat ExtraBold"/>
              <a:cs typeface="Montserrat ExtraBold"/>
              <a:sym typeface="Montserrat ExtraBold"/>
            </a:endParaRPr>
          </a:p>
        </p:txBody>
      </p:sp>
      <p:sp>
        <p:nvSpPr>
          <p:cNvPr id="122" name="Google Shape;122;p19"/>
          <p:cNvSpPr/>
          <p:nvPr/>
        </p:nvSpPr>
        <p:spPr>
          <a:xfrm flipH="1">
            <a:off x="7784345" y="5750571"/>
            <a:ext cx="20094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FAMILY, FRIENDS </a:t>
            </a:r>
            <a:br>
              <a:rPr lang="en" sz="1200">
                <a:solidFill>
                  <a:schemeClr val="lt1"/>
                </a:solidFill>
                <a:latin typeface="Montserrat ExtraBold"/>
                <a:ea typeface="Montserrat ExtraBold"/>
                <a:cs typeface="Montserrat ExtraBold"/>
                <a:sym typeface="Montserrat ExtraBold"/>
              </a:rPr>
            </a:br>
            <a:r>
              <a:rPr lang="en" sz="1200">
                <a:solidFill>
                  <a:schemeClr val="lt1"/>
                </a:solidFill>
                <a:latin typeface="Montserrat ExtraBold"/>
                <a:ea typeface="Montserrat ExtraBold"/>
                <a:cs typeface="Montserrat ExtraBold"/>
                <a:sym typeface="Montserrat ExtraBold"/>
              </a:rPr>
              <a:t>+ NEIGHBORS</a:t>
            </a:r>
            <a:endParaRPr sz="1200">
              <a:solidFill>
                <a:schemeClr val="lt1"/>
              </a:solidFill>
              <a:latin typeface="Montserrat ExtraBold"/>
              <a:ea typeface="Montserrat ExtraBold"/>
              <a:cs typeface="Montserrat ExtraBold"/>
              <a:sym typeface="Montserrat ExtraBold"/>
            </a:endParaRPr>
          </a:p>
        </p:txBody>
      </p:sp>
      <p:sp>
        <p:nvSpPr>
          <p:cNvPr id="123" name="Google Shape;123;p19"/>
          <p:cNvSpPr/>
          <p:nvPr/>
        </p:nvSpPr>
        <p:spPr>
          <a:xfrm flipH="1">
            <a:off x="3915036" y="7393434"/>
            <a:ext cx="2009400" cy="420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ONLINE + MEDIA</a:t>
            </a:r>
            <a:endParaRPr sz="1200">
              <a:solidFill>
                <a:schemeClr val="lt1"/>
              </a:solidFill>
              <a:latin typeface="Montserrat ExtraBold"/>
              <a:ea typeface="Montserrat ExtraBold"/>
              <a:cs typeface="Montserrat ExtraBold"/>
              <a:sym typeface="Montserrat ExtraBold"/>
            </a:endParaRPr>
          </a:p>
        </p:txBody>
      </p:sp>
      <p:sp>
        <p:nvSpPr>
          <p:cNvPr id="124" name="Google Shape;124;p19"/>
          <p:cNvSpPr/>
          <p:nvPr/>
        </p:nvSpPr>
        <p:spPr>
          <a:xfrm flipH="1">
            <a:off x="7047150" y="8420700"/>
            <a:ext cx="22278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SCHOOL +</a:t>
            </a:r>
            <a:endParaRPr sz="12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HIGHER EDUCATION</a:t>
            </a:r>
            <a:endParaRPr sz="1200">
              <a:solidFill>
                <a:schemeClr val="lt1"/>
              </a:solidFill>
              <a:latin typeface="Montserrat ExtraBold"/>
              <a:ea typeface="Montserrat ExtraBold"/>
              <a:cs typeface="Montserrat ExtraBold"/>
              <a:sym typeface="Montserrat ExtraBold"/>
            </a:endParaRPr>
          </a:p>
        </p:txBody>
      </p:sp>
      <p:sp>
        <p:nvSpPr>
          <p:cNvPr id="125" name="Google Shape;125;p19"/>
          <p:cNvSpPr/>
          <p:nvPr/>
        </p:nvSpPr>
        <p:spPr>
          <a:xfrm flipH="1">
            <a:off x="11716350" y="7538000"/>
            <a:ext cx="1517400" cy="4128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LIBRARIES</a:t>
            </a:r>
            <a:endParaRPr sz="1200">
              <a:solidFill>
                <a:schemeClr val="lt1"/>
              </a:solidFill>
              <a:latin typeface="Montserrat ExtraBold"/>
              <a:ea typeface="Montserrat ExtraBold"/>
              <a:cs typeface="Montserrat ExtraBold"/>
              <a:sym typeface="Montserrat ExtraBold"/>
            </a:endParaRPr>
          </a:p>
        </p:txBody>
      </p:sp>
      <p:sp>
        <p:nvSpPr>
          <p:cNvPr id="126" name="Google Shape;126;p19"/>
          <p:cNvSpPr/>
          <p:nvPr/>
        </p:nvSpPr>
        <p:spPr>
          <a:xfrm flipH="1">
            <a:off x="2628935" y="5626887"/>
            <a:ext cx="2009400" cy="420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WORK + BUSINESS</a:t>
            </a:r>
            <a:endParaRPr sz="1200">
              <a:solidFill>
                <a:schemeClr val="lt1"/>
              </a:solidFill>
              <a:latin typeface="Montserrat ExtraBold"/>
              <a:ea typeface="Montserrat ExtraBold"/>
              <a:cs typeface="Montserrat ExtraBold"/>
              <a:sym typeface="Montserrat ExtraBold"/>
            </a:endParaRPr>
          </a:p>
        </p:txBody>
      </p:sp>
      <p:sp>
        <p:nvSpPr>
          <p:cNvPr id="127" name="Google Shape;127;p19"/>
          <p:cNvSpPr/>
          <p:nvPr/>
        </p:nvSpPr>
        <p:spPr>
          <a:xfrm flipH="1">
            <a:off x="13757549" y="5626892"/>
            <a:ext cx="20094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PARKS, GARDENS + NATURE CENTERS</a:t>
            </a:r>
            <a:endParaRPr sz="1200">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0"/>
          <p:cNvPicPr preferRelativeResize="0"/>
          <p:nvPr/>
        </p:nvPicPr>
        <p:blipFill rotWithShape="1">
          <a:blip r:embed="rId3">
            <a:alphaModFix/>
          </a:blip>
          <a:srcRect b="0" l="0" r="0" t="0"/>
          <a:stretch/>
        </p:blipFill>
        <p:spPr>
          <a:xfrm>
            <a:off x="0" y="0"/>
            <a:ext cx="18288005" cy="10286981"/>
          </a:xfrm>
          <a:prstGeom prst="rect">
            <a:avLst/>
          </a:prstGeom>
          <a:noFill/>
          <a:ln>
            <a:noFill/>
          </a:ln>
        </p:spPr>
      </p:pic>
      <p:sp>
        <p:nvSpPr>
          <p:cNvPr id="133" name="Google Shape;133;p20"/>
          <p:cNvSpPr/>
          <p:nvPr/>
        </p:nvSpPr>
        <p:spPr>
          <a:xfrm flipH="1">
            <a:off x="7764851" y="3425450"/>
            <a:ext cx="28758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COMMUNITY + FAITH-BASED ORGANIZATIONS</a:t>
            </a:r>
            <a:endParaRPr sz="1200">
              <a:solidFill>
                <a:schemeClr val="lt1"/>
              </a:solidFill>
              <a:latin typeface="Montserrat ExtraBold"/>
              <a:ea typeface="Montserrat ExtraBold"/>
              <a:cs typeface="Montserrat ExtraBold"/>
              <a:sym typeface="Montserrat ExtraBold"/>
            </a:endParaRPr>
          </a:p>
        </p:txBody>
      </p:sp>
      <p:sp>
        <p:nvSpPr>
          <p:cNvPr id="134" name="Google Shape;134;p20"/>
          <p:cNvSpPr/>
          <p:nvPr/>
        </p:nvSpPr>
        <p:spPr>
          <a:xfrm flipH="1">
            <a:off x="4435963" y="3945521"/>
            <a:ext cx="16134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GOVERNMENT </a:t>
            </a:r>
            <a:endParaRPr sz="12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AGENCIES</a:t>
            </a:r>
            <a:endParaRPr sz="1200">
              <a:solidFill>
                <a:schemeClr val="lt1"/>
              </a:solidFill>
              <a:latin typeface="Montserrat ExtraBold"/>
              <a:ea typeface="Montserrat ExtraBold"/>
              <a:cs typeface="Montserrat ExtraBold"/>
              <a:sym typeface="Montserrat ExtraBold"/>
            </a:endParaRPr>
          </a:p>
        </p:txBody>
      </p:sp>
      <p:sp>
        <p:nvSpPr>
          <p:cNvPr id="135" name="Google Shape;135;p20"/>
          <p:cNvSpPr/>
          <p:nvPr/>
        </p:nvSpPr>
        <p:spPr>
          <a:xfrm flipH="1">
            <a:off x="7784345" y="5750571"/>
            <a:ext cx="20094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FAMILY, FRIENDS </a:t>
            </a:r>
            <a:br>
              <a:rPr lang="en" sz="1200">
                <a:solidFill>
                  <a:schemeClr val="lt1"/>
                </a:solidFill>
                <a:latin typeface="Montserrat ExtraBold"/>
                <a:ea typeface="Montserrat ExtraBold"/>
                <a:cs typeface="Montserrat ExtraBold"/>
                <a:sym typeface="Montserrat ExtraBold"/>
              </a:rPr>
            </a:br>
            <a:r>
              <a:rPr lang="en" sz="1200">
                <a:solidFill>
                  <a:schemeClr val="lt1"/>
                </a:solidFill>
                <a:latin typeface="Montserrat ExtraBold"/>
                <a:ea typeface="Montserrat ExtraBold"/>
                <a:cs typeface="Montserrat ExtraBold"/>
                <a:sym typeface="Montserrat ExtraBold"/>
              </a:rPr>
              <a:t>+ NEIGHBORS</a:t>
            </a:r>
            <a:endParaRPr sz="1200">
              <a:solidFill>
                <a:schemeClr val="lt1"/>
              </a:solidFill>
              <a:latin typeface="Montserrat ExtraBold"/>
              <a:ea typeface="Montserrat ExtraBold"/>
              <a:cs typeface="Montserrat ExtraBold"/>
              <a:sym typeface="Montserrat ExtraBold"/>
            </a:endParaRPr>
          </a:p>
        </p:txBody>
      </p:sp>
      <p:sp>
        <p:nvSpPr>
          <p:cNvPr id="136" name="Google Shape;136;p20"/>
          <p:cNvSpPr/>
          <p:nvPr/>
        </p:nvSpPr>
        <p:spPr>
          <a:xfrm flipH="1">
            <a:off x="3915036" y="7393434"/>
            <a:ext cx="2009400" cy="420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ONLINE + MEDIA</a:t>
            </a:r>
            <a:endParaRPr sz="1200">
              <a:solidFill>
                <a:schemeClr val="lt1"/>
              </a:solidFill>
              <a:latin typeface="Montserrat ExtraBold"/>
              <a:ea typeface="Montserrat ExtraBold"/>
              <a:cs typeface="Montserrat ExtraBold"/>
              <a:sym typeface="Montserrat ExtraBold"/>
            </a:endParaRPr>
          </a:p>
        </p:txBody>
      </p:sp>
      <p:sp>
        <p:nvSpPr>
          <p:cNvPr id="137" name="Google Shape;137;p20"/>
          <p:cNvSpPr/>
          <p:nvPr/>
        </p:nvSpPr>
        <p:spPr>
          <a:xfrm flipH="1">
            <a:off x="7047150" y="8420700"/>
            <a:ext cx="22278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SCHOOL +</a:t>
            </a:r>
            <a:endParaRPr sz="12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HIGHER EDUCATION</a:t>
            </a:r>
            <a:endParaRPr sz="1200">
              <a:solidFill>
                <a:schemeClr val="lt1"/>
              </a:solidFill>
              <a:latin typeface="Montserrat ExtraBold"/>
              <a:ea typeface="Montserrat ExtraBold"/>
              <a:cs typeface="Montserrat ExtraBold"/>
              <a:sym typeface="Montserrat ExtraBold"/>
            </a:endParaRPr>
          </a:p>
        </p:txBody>
      </p:sp>
      <p:sp>
        <p:nvSpPr>
          <p:cNvPr descr="A generalized example of a STEM Learning Ecosystem highlighting the relationships between people and organizations." id="138" name="Google Shape;138;p20"/>
          <p:cNvSpPr/>
          <p:nvPr/>
        </p:nvSpPr>
        <p:spPr>
          <a:xfrm flipH="1">
            <a:off x="13087950" y="7690400"/>
            <a:ext cx="1517400" cy="4128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LIBRARIES</a:t>
            </a:r>
            <a:endParaRPr sz="1200">
              <a:solidFill>
                <a:schemeClr val="lt1"/>
              </a:solidFill>
              <a:latin typeface="Montserrat ExtraBold"/>
              <a:ea typeface="Montserrat ExtraBold"/>
              <a:cs typeface="Montserrat ExtraBold"/>
              <a:sym typeface="Montserrat ExtraBold"/>
            </a:endParaRPr>
          </a:p>
        </p:txBody>
      </p:sp>
      <p:sp>
        <p:nvSpPr>
          <p:cNvPr id="139" name="Google Shape;139;p20"/>
          <p:cNvSpPr/>
          <p:nvPr/>
        </p:nvSpPr>
        <p:spPr>
          <a:xfrm flipH="1">
            <a:off x="2476535" y="5474487"/>
            <a:ext cx="2009400" cy="420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WORK + BUSINESS</a:t>
            </a:r>
            <a:endParaRPr sz="1200">
              <a:solidFill>
                <a:schemeClr val="lt1"/>
              </a:solidFill>
              <a:latin typeface="Montserrat ExtraBold"/>
              <a:ea typeface="Montserrat ExtraBold"/>
              <a:cs typeface="Montserrat ExtraBold"/>
              <a:sym typeface="Montserrat ExtraBold"/>
            </a:endParaRPr>
          </a:p>
        </p:txBody>
      </p:sp>
      <p:sp>
        <p:nvSpPr>
          <p:cNvPr id="140" name="Google Shape;140;p20"/>
          <p:cNvSpPr/>
          <p:nvPr/>
        </p:nvSpPr>
        <p:spPr>
          <a:xfrm flipH="1">
            <a:off x="13757549" y="5626892"/>
            <a:ext cx="20094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PARKS, GARDENS + NATURE CENTERS</a:t>
            </a:r>
            <a:endParaRPr sz="1200">
              <a:solidFill>
                <a:schemeClr val="lt1"/>
              </a:solidFill>
              <a:latin typeface="Montserrat ExtraBold"/>
              <a:ea typeface="Montserrat ExtraBold"/>
              <a:cs typeface="Montserrat ExtraBold"/>
              <a:sym typeface="Montserrat ExtraBold"/>
            </a:endParaRPr>
          </a:p>
        </p:txBody>
      </p:sp>
      <p:sp>
        <p:nvSpPr>
          <p:cNvPr id="141" name="Google Shape;141;p20"/>
          <p:cNvSpPr/>
          <p:nvPr/>
        </p:nvSpPr>
        <p:spPr>
          <a:xfrm flipH="1">
            <a:off x="12253601" y="3945500"/>
            <a:ext cx="20964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MUSEUMS</a:t>
            </a:r>
            <a:endParaRPr sz="12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ZOOS + AQUARIUMS</a:t>
            </a:r>
            <a:endParaRPr sz="1200">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A generalized example of a STEM Learning Ecosystem highlighting the relationships between people and organizations." id="146" name="Google Shape;146;p21"/>
          <p:cNvPicPr preferRelativeResize="0"/>
          <p:nvPr/>
        </p:nvPicPr>
        <p:blipFill rotWithShape="1">
          <a:blip r:embed="rId3">
            <a:alphaModFix/>
          </a:blip>
          <a:srcRect b="0" l="0" r="0" t="0"/>
          <a:stretch/>
        </p:blipFill>
        <p:spPr>
          <a:xfrm>
            <a:off x="0" y="0"/>
            <a:ext cx="18288005" cy="10286981"/>
          </a:xfrm>
          <a:prstGeom prst="rect">
            <a:avLst/>
          </a:prstGeom>
          <a:noFill/>
          <a:ln>
            <a:noFill/>
          </a:ln>
        </p:spPr>
      </p:pic>
      <p:sp>
        <p:nvSpPr>
          <p:cNvPr id="147" name="Google Shape;147;p21"/>
          <p:cNvSpPr/>
          <p:nvPr/>
        </p:nvSpPr>
        <p:spPr>
          <a:xfrm flipH="1">
            <a:off x="7764851" y="3425450"/>
            <a:ext cx="28758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COMMUNITY + FAITH-BASED ORGANIZATIONS</a:t>
            </a:r>
            <a:endParaRPr sz="1200">
              <a:solidFill>
                <a:schemeClr val="lt1"/>
              </a:solidFill>
              <a:latin typeface="Montserrat ExtraBold"/>
              <a:ea typeface="Montserrat ExtraBold"/>
              <a:cs typeface="Montserrat ExtraBold"/>
              <a:sym typeface="Montserrat ExtraBold"/>
            </a:endParaRPr>
          </a:p>
        </p:txBody>
      </p:sp>
      <p:sp>
        <p:nvSpPr>
          <p:cNvPr id="148" name="Google Shape;148;p21"/>
          <p:cNvSpPr/>
          <p:nvPr/>
        </p:nvSpPr>
        <p:spPr>
          <a:xfrm flipH="1">
            <a:off x="4435963" y="3945521"/>
            <a:ext cx="16134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GOVERNMENT </a:t>
            </a:r>
            <a:endParaRPr sz="12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AGENCIES</a:t>
            </a:r>
            <a:endParaRPr sz="1200">
              <a:solidFill>
                <a:schemeClr val="lt1"/>
              </a:solidFill>
              <a:latin typeface="Montserrat ExtraBold"/>
              <a:ea typeface="Montserrat ExtraBold"/>
              <a:cs typeface="Montserrat ExtraBold"/>
              <a:sym typeface="Montserrat ExtraBold"/>
            </a:endParaRPr>
          </a:p>
        </p:txBody>
      </p:sp>
      <p:sp>
        <p:nvSpPr>
          <p:cNvPr id="149" name="Google Shape;149;p21"/>
          <p:cNvSpPr/>
          <p:nvPr/>
        </p:nvSpPr>
        <p:spPr>
          <a:xfrm flipH="1">
            <a:off x="7784345" y="5750571"/>
            <a:ext cx="20094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FAMILY, FRIENDS </a:t>
            </a:r>
            <a:br>
              <a:rPr lang="en" sz="1200">
                <a:solidFill>
                  <a:schemeClr val="lt1"/>
                </a:solidFill>
                <a:latin typeface="Montserrat ExtraBold"/>
                <a:ea typeface="Montserrat ExtraBold"/>
                <a:cs typeface="Montserrat ExtraBold"/>
                <a:sym typeface="Montserrat ExtraBold"/>
              </a:rPr>
            </a:br>
            <a:r>
              <a:rPr lang="en" sz="1200">
                <a:solidFill>
                  <a:schemeClr val="lt1"/>
                </a:solidFill>
                <a:latin typeface="Montserrat ExtraBold"/>
                <a:ea typeface="Montserrat ExtraBold"/>
                <a:cs typeface="Montserrat ExtraBold"/>
                <a:sym typeface="Montserrat ExtraBold"/>
              </a:rPr>
              <a:t>+ NEIGHBORS</a:t>
            </a:r>
            <a:endParaRPr sz="1200">
              <a:solidFill>
                <a:schemeClr val="lt1"/>
              </a:solidFill>
              <a:latin typeface="Montserrat ExtraBold"/>
              <a:ea typeface="Montserrat ExtraBold"/>
              <a:cs typeface="Montserrat ExtraBold"/>
              <a:sym typeface="Montserrat ExtraBold"/>
            </a:endParaRPr>
          </a:p>
        </p:txBody>
      </p:sp>
      <p:sp>
        <p:nvSpPr>
          <p:cNvPr id="150" name="Google Shape;150;p21"/>
          <p:cNvSpPr/>
          <p:nvPr/>
        </p:nvSpPr>
        <p:spPr>
          <a:xfrm flipH="1">
            <a:off x="3610236" y="7393434"/>
            <a:ext cx="2009400" cy="420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ONLINE + MEDIA</a:t>
            </a:r>
            <a:endParaRPr sz="1200">
              <a:solidFill>
                <a:schemeClr val="lt1"/>
              </a:solidFill>
              <a:latin typeface="Montserrat ExtraBold"/>
              <a:ea typeface="Montserrat ExtraBold"/>
              <a:cs typeface="Montserrat ExtraBold"/>
              <a:sym typeface="Montserrat ExtraBold"/>
            </a:endParaRPr>
          </a:p>
        </p:txBody>
      </p:sp>
      <p:sp>
        <p:nvSpPr>
          <p:cNvPr id="151" name="Google Shape;151;p21"/>
          <p:cNvSpPr/>
          <p:nvPr/>
        </p:nvSpPr>
        <p:spPr>
          <a:xfrm flipH="1">
            <a:off x="6742350" y="8420700"/>
            <a:ext cx="22278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SCHOOL +</a:t>
            </a:r>
            <a:endParaRPr sz="12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HIGHER EDUCATION</a:t>
            </a:r>
            <a:endParaRPr sz="1200">
              <a:solidFill>
                <a:schemeClr val="lt1"/>
              </a:solidFill>
              <a:latin typeface="Montserrat ExtraBold"/>
              <a:ea typeface="Montserrat ExtraBold"/>
              <a:cs typeface="Montserrat ExtraBold"/>
              <a:sym typeface="Montserrat ExtraBold"/>
            </a:endParaRPr>
          </a:p>
        </p:txBody>
      </p:sp>
      <p:sp>
        <p:nvSpPr>
          <p:cNvPr id="152" name="Google Shape;152;p21"/>
          <p:cNvSpPr/>
          <p:nvPr/>
        </p:nvSpPr>
        <p:spPr>
          <a:xfrm flipH="1">
            <a:off x="13087950" y="7690400"/>
            <a:ext cx="1517400" cy="4128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LIBRARIES</a:t>
            </a:r>
            <a:endParaRPr sz="1200">
              <a:solidFill>
                <a:schemeClr val="lt1"/>
              </a:solidFill>
              <a:latin typeface="Montserrat ExtraBold"/>
              <a:ea typeface="Montserrat ExtraBold"/>
              <a:cs typeface="Montserrat ExtraBold"/>
              <a:sym typeface="Montserrat ExtraBold"/>
            </a:endParaRPr>
          </a:p>
        </p:txBody>
      </p:sp>
      <p:sp>
        <p:nvSpPr>
          <p:cNvPr id="153" name="Google Shape;153;p21"/>
          <p:cNvSpPr/>
          <p:nvPr/>
        </p:nvSpPr>
        <p:spPr>
          <a:xfrm flipH="1">
            <a:off x="2476535" y="5626887"/>
            <a:ext cx="2009400" cy="420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WORK + BUSINESS</a:t>
            </a:r>
            <a:endParaRPr sz="1200">
              <a:solidFill>
                <a:schemeClr val="lt1"/>
              </a:solidFill>
              <a:latin typeface="Montserrat ExtraBold"/>
              <a:ea typeface="Montserrat ExtraBold"/>
              <a:cs typeface="Montserrat ExtraBold"/>
              <a:sym typeface="Montserrat ExtraBold"/>
            </a:endParaRPr>
          </a:p>
        </p:txBody>
      </p:sp>
      <p:sp>
        <p:nvSpPr>
          <p:cNvPr id="154" name="Google Shape;154;p21"/>
          <p:cNvSpPr/>
          <p:nvPr/>
        </p:nvSpPr>
        <p:spPr>
          <a:xfrm flipH="1">
            <a:off x="13757549" y="5626892"/>
            <a:ext cx="20094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PARKS, GARDENS + NATURE CENTERS</a:t>
            </a:r>
            <a:endParaRPr sz="1200">
              <a:solidFill>
                <a:schemeClr val="lt1"/>
              </a:solidFill>
              <a:latin typeface="Montserrat ExtraBold"/>
              <a:ea typeface="Montserrat ExtraBold"/>
              <a:cs typeface="Montserrat ExtraBold"/>
              <a:sym typeface="Montserrat ExtraBold"/>
            </a:endParaRPr>
          </a:p>
        </p:txBody>
      </p:sp>
      <p:sp>
        <p:nvSpPr>
          <p:cNvPr id="155" name="Google Shape;155;p21"/>
          <p:cNvSpPr/>
          <p:nvPr/>
        </p:nvSpPr>
        <p:spPr>
          <a:xfrm flipH="1">
            <a:off x="12253601" y="3945500"/>
            <a:ext cx="2096400" cy="501600"/>
          </a:xfrm>
          <a:prstGeom prst="roundRect">
            <a:avLst>
              <a:gd fmla="val 16667" name="adj"/>
            </a:avLst>
          </a:prstGeom>
          <a:solidFill>
            <a:srgbClr val="025A70"/>
          </a:solidFill>
          <a:ln>
            <a:noFill/>
          </a:ln>
        </p:spPr>
        <p:txBody>
          <a:bodyPr anchorCtr="0" anchor="ctr" bIns="182850" lIns="182850" spcFirstLastPara="1" rIns="182850" wrap="square" tIns="182850">
            <a:noAutofit/>
          </a:bodyPr>
          <a:lstStyle/>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MUSEUMS</a:t>
            </a:r>
            <a:endParaRPr sz="1200">
              <a:solidFill>
                <a:schemeClr val="lt1"/>
              </a:solidFill>
              <a:latin typeface="Montserrat ExtraBold"/>
              <a:ea typeface="Montserrat ExtraBold"/>
              <a:cs typeface="Montserrat ExtraBold"/>
              <a:sym typeface="Montserrat ExtraBold"/>
            </a:endParaRPr>
          </a:p>
          <a:p>
            <a:pPr indent="0" lvl="0" marL="0" rtl="0" algn="ctr">
              <a:lnSpc>
                <a:spcPct val="90000"/>
              </a:lnSpc>
              <a:spcBef>
                <a:spcPts val="0"/>
              </a:spcBef>
              <a:spcAft>
                <a:spcPts val="0"/>
              </a:spcAft>
              <a:buNone/>
            </a:pPr>
            <a:r>
              <a:rPr lang="en" sz="1200">
                <a:solidFill>
                  <a:schemeClr val="lt1"/>
                </a:solidFill>
                <a:latin typeface="Montserrat ExtraBold"/>
                <a:ea typeface="Montserrat ExtraBold"/>
                <a:cs typeface="Montserrat ExtraBold"/>
                <a:sym typeface="Montserrat ExtraBold"/>
              </a:rPr>
              <a:t>ZOOS + AQUARIUMS</a:t>
            </a:r>
            <a:endParaRPr sz="1200">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