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3" r:id="rId3"/>
    <p:sldId id="262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59" r:id="rId18"/>
    <p:sldId id="277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49E"/>
    <a:srgbClr val="008C7D"/>
    <a:srgbClr val="F6F4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150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5617D-EDEC-B34E-964D-2D4F37EA14B3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DD75-1C8D-EA41-9A92-63FC95DB8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8658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00"/>
    </mc:Choice>
    <mc:Fallback>
      <p:transition spd="slow" advTm="30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5617D-EDEC-B34E-964D-2D4F37EA14B3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DD75-1C8D-EA41-9A92-63FC95DB8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871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00"/>
    </mc:Choice>
    <mc:Fallback>
      <p:transition spd="slow" advTm="30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5617D-EDEC-B34E-964D-2D4F37EA14B3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DD75-1C8D-EA41-9A92-63FC95DB8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879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00"/>
    </mc:Choice>
    <mc:Fallback>
      <p:transition spd="slow" advTm="30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5617D-EDEC-B34E-964D-2D4F37EA14B3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DD75-1C8D-EA41-9A92-63FC95DB8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2680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00"/>
    </mc:Choice>
    <mc:Fallback>
      <p:transition spd="slow" advTm="30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5617D-EDEC-B34E-964D-2D4F37EA14B3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DD75-1C8D-EA41-9A92-63FC95DB8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114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00"/>
    </mc:Choice>
    <mc:Fallback>
      <p:transition spd="slow" advTm="30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5617D-EDEC-B34E-964D-2D4F37EA14B3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DD75-1C8D-EA41-9A92-63FC95DB8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659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00"/>
    </mc:Choice>
    <mc:Fallback>
      <p:transition spd="slow" advTm="30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5617D-EDEC-B34E-964D-2D4F37EA14B3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DD75-1C8D-EA41-9A92-63FC95DB8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4078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00"/>
    </mc:Choice>
    <mc:Fallback>
      <p:transition spd="slow" advTm="30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5617D-EDEC-B34E-964D-2D4F37EA14B3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DD75-1C8D-EA41-9A92-63FC95DB8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18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00"/>
    </mc:Choice>
    <mc:Fallback>
      <p:transition spd="slow" advTm="30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5617D-EDEC-B34E-964D-2D4F37EA14B3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DD75-1C8D-EA41-9A92-63FC95DB8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2140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00"/>
    </mc:Choice>
    <mc:Fallback>
      <p:transition spd="slow" advTm="30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5617D-EDEC-B34E-964D-2D4F37EA14B3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DD75-1C8D-EA41-9A92-63FC95DB8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461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00"/>
    </mc:Choice>
    <mc:Fallback>
      <p:transition spd="slow" advTm="30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5617D-EDEC-B34E-964D-2D4F37EA14B3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DD75-1C8D-EA41-9A92-63FC95DB8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9656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00"/>
    </mc:Choice>
    <mc:Fallback>
      <p:transition spd="slow" advTm="30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5617D-EDEC-B34E-964D-2D4F37EA14B3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EDD75-1C8D-EA41-9A92-63FC95DB8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455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 advTm="300000"/>
    </mc:Choice>
    <mc:Fallback>
      <p:transition spd="slow" advTm="300000"/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0423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osquito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3560" y="5670184"/>
            <a:ext cx="2021840" cy="959518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2712720" y="599441"/>
            <a:ext cx="6202680" cy="1410158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>
                <a:latin typeface="Lato Black"/>
                <a:cs typeface="Lato Black"/>
              </a:rPr>
              <a:t>Step 6: Discuss and Make a Plan</a:t>
            </a:r>
            <a:br>
              <a:rPr lang="en-US" sz="3600" dirty="0" smtClean="0">
                <a:latin typeface="Lato Black"/>
                <a:cs typeface="Lato Black"/>
              </a:rPr>
            </a:br>
            <a:r>
              <a:rPr lang="en-US" sz="2800" i="1" dirty="0" smtClean="0">
                <a:latin typeface="Lato Italic"/>
                <a:cs typeface="Lato Italic"/>
              </a:rPr>
              <a:t>30 minutes</a:t>
            </a:r>
            <a:endParaRPr lang="en-US" sz="2800" i="1" dirty="0">
              <a:latin typeface="Lato Italic"/>
              <a:cs typeface="Lato Italic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868580"/>
            <a:ext cx="8229600" cy="380160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/>
              <a:buNone/>
            </a:pPr>
            <a:r>
              <a:rPr lang="en-US" sz="25000" dirty="0" smtClean="0">
                <a:solidFill>
                  <a:srgbClr val="008C7D"/>
                </a:solidFill>
                <a:latin typeface="Lato Black"/>
                <a:cs typeface="Lato Black"/>
              </a:rPr>
              <a:t>30 </a:t>
            </a:r>
          </a:p>
          <a:p>
            <a:pPr marL="0" indent="0" algn="ctr">
              <a:spcBef>
                <a:spcPts val="0"/>
              </a:spcBef>
              <a:buFont typeface="Arial"/>
              <a:buNone/>
            </a:pPr>
            <a:r>
              <a:rPr lang="en-US" dirty="0" smtClean="0">
                <a:solidFill>
                  <a:srgbClr val="008C7D"/>
                </a:solidFill>
                <a:latin typeface="Lato Black"/>
                <a:cs typeface="Lato Black"/>
              </a:rPr>
              <a:t>minutes remaining</a:t>
            </a:r>
            <a:endParaRPr lang="en-US" dirty="0">
              <a:solidFill>
                <a:srgbClr val="008C7D"/>
              </a:solidFill>
              <a:latin typeface="Lato Black"/>
              <a:cs typeface="Lato Black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280160" y="5472516"/>
            <a:ext cx="6583680" cy="3953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Lato Regular"/>
                <a:ea typeface="+mj-ea"/>
                <a:cs typeface="Lato Regular"/>
              </a:defRPr>
            </a:lvl1pPr>
          </a:lstStyle>
          <a:p>
            <a:r>
              <a:rPr lang="en-US" sz="1800" dirty="0" smtClean="0"/>
              <a:t>30 minutes until report out</a:t>
            </a:r>
            <a:endParaRPr lang="en-US" sz="1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1040" y="527280"/>
            <a:ext cx="1005959" cy="155448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4133115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00"/>
    </mc:Choice>
    <mc:Fallback>
      <p:transition spd="slow" advTm="300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osquito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3560" y="5670184"/>
            <a:ext cx="2021840" cy="959518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2712720" y="599441"/>
            <a:ext cx="6202680" cy="1410158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>
                <a:latin typeface="Lato Black"/>
                <a:cs typeface="Lato Black"/>
              </a:rPr>
              <a:t>Step 6: Discuss and Make a Plan</a:t>
            </a:r>
            <a:br>
              <a:rPr lang="en-US" sz="3600" dirty="0" smtClean="0">
                <a:latin typeface="Lato Black"/>
                <a:cs typeface="Lato Black"/>
              </a:rPr>
            </a:br>
            <a:r>
              <a:rPr lang="en-US" sz="2800" i="1" dirty="0" smtClean="0">
                <a:latin typeface="Lato Italic"/>
                <a:cs typeface="Lato Italic"/>
              </a:rPr>
              <a:t>30 minutes</a:t>
            </a:r>
            <a:endParaRPr lang="en-US" sz="2800" i="1" dirty="0">
              <a:latin typeface="Lato Italic"/>
              <a:cs typeface="Lato Italic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868580"/>
            <a:ext cx="8229600" cy="380160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/>
              <a:buNone/>
            </a:pPr>
            <a:r>
              <a:rPr lang="en-US" sz="25000" dirty="0" smtClean="0">
                <a:solidFill>
                  <a:srgbClr val="008C7D"/>
                </a:solidFill>
                <a:latin typeface="Lato Black"/>
                <a:cs typeface="Lato Black"/>
              </a:rPr>
              <a:t>25 </a:t>
            </a:r>
          </a:p>
          <a:p>
            <a:pPr marL="0" indent="0" algn="ctr">
              <a:spcBef>
                <a:spcPts val="0"/>
              </a:spcBef>
              <a:buFont typeface="Arial"/>
              <a:buNone/>
            </a:pPr>
            <a:r>
              <a:rPr lang="en-US" dirty="0" smtClean="0">
                <a:solidFill>
                  <a:srgbClr val="008C7D"/>
                </a:solidFill>
                <a:latin typeface="Lato Black"/>
                <a:cs typeface="Lato Black"/>
              </a:rPr>
              <a:t>minutes remaining</a:t>
            </a:r>
            <a:endParaRPr lang="en-US" dirty="0">
              <a:solidFill>
                <a:srgbClr val="008C7D"/>
              </a:solidFill>
              <a:latin typeface="Lato Black"/>
              <a:cs typeface="Lato Black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280160" y="5472516"/>
            <a:ext cx="6583680" cy="3953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Lato Regular"/>
                <a:ea typeface="+mj-ea"/>
                <a:cs typeface="Lato Regular"/>
              </a:defRPr>
            </a:lvl1pPr>
          </a:lstStyle>
          <a:p>
            <a:r>
              <a:rPr lang="en-US" sz="1800" dirty="0" smtClean="0"/>
              <a:t>25 minutes until report out</a:t>
            </a:r>
            <a:endParaRPr lang="en-US" sz="1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1040" y="527280"/>
            <a:ext cx="1005959" cy="155448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8403974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00"/>
    </mc:Choice>
    <mc:Fallback>
      <p:transition spd="slow" advTm="300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osquito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3560" y="5670184"/>
            <a:ext cx="2021840" cy="959518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2712720" y="599441"/>
            <a:ext cx="6202680" cy="1410158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>
                <a:latin typeface="Lato Black"/>
                <a:cs typeface="Lato Black"/>
              </a:rPr>
              <a:t>Step 6: Discuss and Make a Plan</a:t>
            </a:r>
            <a:br>
              <a:rPr lang="en-US" sz="3600" dirty="0" smtClean="0">
                <a:latin typeface="Lato Black"/>
                <a:cs typeface="Lato Black"/>
              </a:rPr>
            </a:br>
            <a:r>
              <a:rPr lang="en-US" sz="2800" i="1" dirty="0" smtClean="0">
                <a:latin typeface="Lato Italic"/>
                <a:cs typeface="Lato Italic"/>
              </a:rPr>
              <a:t>30 minutes</a:t>
            </a:r>
            <a:endParaRPr lang="en-US" sz="2800" i="1" dirty="0">
              <a:latin typeface="Lato Italic"/>
              <a:cs typeface="Lato Italic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868580"/>
            <a:ext cx="8229600" cy="380160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/>
              <a:buNone/>
            </a:pPr>
            <a:r>
              <a:rPr lang="en-US" sz="25000" dirty="0" smtClean="0">
                <a:solidFill>
                  <a:srgbClr val="008C7D"/>
                </a:solidFill>
                <a:latin typeface="Lato Black"/>
                <a:cs typeface="Lato Black"/>
              </a:rPr>
              <a:t>20 </a:t>
            </a:r>
          </a:p>
          <a:p>
            <a:pPr marL="0" indent="0" algn="ctr">
              <a:spcBef>
                <a:spcPts val="0"/>
              </a:spcBef>
              <a:buFont typeface="Arial"/>
              <a:buNone/>
            </a:pPr>
            <a:r>
              <a:rPr lang="en-US" dirty="0" smtClean="0">
                <a:solidFill>
                  <a:srgbClr val="008C7D"/>
                </a:solidFill>
                <a:latin typeface="Lato Black"/>
                <a:cs typeface="Lato Black"/>
              </a:rPr>
              <a:t>minutes remaining</a:t>
            </a:r>
            <a:endParaRPr lang="en-US" dirty="0">
              <a:solidFill>
                <a:srgbClr val="008C7D"/>
              </a:solidFill>
              <a:latin typeface="Lato Black"/>
              <a:cs typeface="Lato Black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280160" y="5472516"/>
            <a:ext cx="6583680" cy="3953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Lato Regular"/>
                <a:ea typeface="+mj-ea"/>
                <a:cs typeface="Lato Regular"/>
              </a:defRPr>
            </a:lvl1pPr>
          </a:lstStyle>
          <a:p>
            <a:r>
              <a:rPr lang="en-US" sz="1800" dirty="0" smtClean="0"/>
              <a:t>20 minutes until report out</a:t>
            </a:r>
            <a:endParaRPr lang="en-US" sz="1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1040" y="527280"/>
            <a:ext cx="1005959" cy="155448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533272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00"/>
    </mc:Choice>
    <mc:Fallback>
      <p:transition spd="slow" advTm="300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osquito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3560" y="5670184"/>
            <a:ext cx="2021840" cy="959518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2712720" y="599441"/>
            <a:ext cx="6202680" cy="1410158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>
                <a:latin typeface="Lato Black"/>
                <a:cs typeface="Lato Black"/>
              </a:rPr>
              <a:t>Step 6: Discuss and Make a Plan</a:t>
            </a:r>
            <a:br>
              <a:rPr lang="en-US" sz="3600" dirty="0" smtClean="0">
                <a:latin typeface="Lato Black"/>
                <a:cs typeface="Lato Black"/>
              </a:rPr>
            </a:br>
            <a:r>
              <a:rPr lang="en-US" sz="2800" i="1" dirty="0" smtClean="0">
                <a:latin typeface="Lato Italic"/>
                <a:cs typeface="Lato Italic"/>
              </a:rPr>
              <a:t>30 minutes</a:t>
            </a:r>
            <a:endParaRPr lang="en-US" sz="2800" i="1" dirty="0">
              <a:latin typeface="Lato Italic"/>
              <a:cs typeface="Lato Italic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868580"/>
            <a:ext cx="8229600" cy="380160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/>
              <a:buNone/>
            </a:pPr>
            <a:r>
              <a:rPr lang="en-US" sz="25000" dirty="0" smtClean="0">
                <a:solidFill>
                  <a:srgbClr val="008C7D"/>
                </a:solidFill>
                <a:latin typeface="Lato Black"/>
                <a:cs typeface="Lato Black"/>
              </a:rPr>
              <a:t>15 </a:t>
            </a:r>
          </a:p>
          <a:p>
            <a:pPr marL="0" indent="0" algn="ctr">
              <a:spcBef>
                <a:spcPts val="0"/>
              </a:spcBef>
              <a:buFont typeface="Arial"/>
              <a:buNone/>
            </a:pPr>
            <a:r>
              <a:rPr lang="en-US" dirty="0" smtClean="0">
                <a:solidFill>
                  <a:srgbClr val="008C7D"/>
                </a:solidFill>
                <a:latin typeface="Lato Black"/>
                <a:cs typeface="Lato Black"/>
              </a:rPr>
              <a:t>minutes remaining</a:t>
            </a:r>
            <a:endParaRPr lang="en-US" dirty="0">
              <a:solidFill>
                <a:srgbClr val="008C7D"/>
              </a:solidFill>
              <a:latin typeface="Lato Black"/>
              <a:cs typeface="Lato Black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280160" y="5472516"/>
            <a:ext cx="6583680" cy="3953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Lato Regular"/>
                <a:ea typeface="+mj-ea"/>
                <a:cs typeface="Lato Regular"/>
              </a:defRPr>
            </a:lvl1pPr>
          </a:lstStyle>
          <a:p>
            <a:r>
              <a:rPr lang="en-US" sz="1800" dirty="0" smtClean="0"/>
              <a:t>15 minutes until report out</a:t>
            </a:r>
            <a:endParaRPr lang="en-US" sz="1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1040" y="527280"/>
            <a:ext cx="1005959" cy="155448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106265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00"/>
    </mc:Choice>
    <mc:Fallback>
      <p:transition spd="slow" advTm="300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osquito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3560" y="5670184"/>
            <a:ext cx="2021840" cy="959518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2712720" y="599441"/>
            <a:ext cx="6202680" cy="1410158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>
                <a:latin typeface="Lato Black"/>
                <a:cs typeface="Lato Black"/>
              </a:rPr>
              <a:t>Step 6: Discuss and Make a Plan</a:t>
            </a:r>
            <a:br>
              <a:rPr lang="en-US" sz="3600" dirty="0" smtClean="0">
                <a:latin typeface="Lato Black"/>
                <a:cs typeface="Lato Black"/>
              </a:rPr>
            </a:br>
            <a:r>
              <a:rPr lang="en-US" sz="2800" i="1" dirty="0" smtClean="0">
                <a:latin typeface="Lato Italic"/>
                <a:cs typeface="Lato Italic"/>
              </a:rPr>
              <a:t>30 minutes</a:t>
            </a:r>
            <a:endParaRPr lang="en-US" sz="2800" i="1" dirty="0">
              <a:latin typeface="Lato Italic"/>
              <a:cs typeface="Lato Italic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868580"/>
            <a:ext cx="8229600" cy="380160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/>
              <a:buNone/>
            </a:pPr>
            <a:r>
              <a:rPr lang="en-US" sz="25000" dirty="0" smtClean="0">
                <a:solidFill>
                  <a:srgbClr val="008C7D"/>
                </a:solidFill>
                <a:latin typeface="Lato Black"/>
                <a:cs typeface="Lato Black"/>
              </a:rPr>
              <a:t>10 </a:t>
            </a:r>
          </a:p>
          <a:p>
            <a:pPr marL="0" indent="0" algn="ctr">
              <a:spcBef>
                <a:spcPts val="0"/>
              </a:spcBef>
              <a:buFont typeface="Arial"/>
              <a:buNone/>
            </a:pPr>
            <a:r>
              <a:rPr lang="en-US" dirty="0" smtClean="0">
                <a:solidFill>
                  <a:srgbClr val="008C7D"/>
                </a:solidFill>
                <a:latin typeface="Lato Black"/>
                <a:cs typeface="Lato Black"/>
              </a:rPr>
              <a:t>minutes remaining</a:t>
            </a:r>
            <a:endParaRPr lang="en-US" dirty="0">
              <a:solidFill>
                <a:srgbClr val="008C7D"/>
              </a:solidFill>
              <a:latin typeface="Lato Black"/>
              <a:cs typeface="Lato Black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280160" y="5472516"/>
            <a:ext cx="6583680" cy="3953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Lato Regular"/>
                <a:ea typeface="+mj-ea"/>
                <a:cs typeface="Lato Regular"/>
              </a:defRPr>
            </a:lvl1pPr>
          </a:lstStyle>
          <a:p>
            <a:r>
              <a:rPr lang="en-US" sz="1800" dirty="0" smtClean="0"/>
              <a:t>10 minutes until report out</a:t>
            </a:r>
            <a:endParaRPr lang="en-US" sz="1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1040" y="527280"/>
            <a:ext cx="1005959" cy="155448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4555788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00"/>
    </mc:Choice>
    <mc:Fallback>
      <p:transition spd="slow" advTm="300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osquito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3560" y="5670184"/>
            <a:ext cx="2021840" cy="959518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2712720" y="599441"/>
            <a:ext cx="6202680" cy="1410158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>
                <a:latin typeface="Lato Black"/>
                <a:cs typeface="Lato Black"/>
              </a:rPr>
              <a:t>Step 6: Discuss and Make a Plan</a:t>
            </a:r>
            <a:br>
              <a:rPr lang="en-US" sz="3600" dirty="0" smtClean="0">
                <a:latin typeface="Lato Black"/>
                <a:cs typeface="Lato Black"/>
              </a:rPr>
            </a:br>
            <a:r>
              <a:rPr lang="en-US" sz="2800" i="1" dirty="0" smtClean="0">
                <a:latin typeface="Lato Italic"/>
                <a:cs typeface="Lato Italic"/>
              </a:rPr>
              <a:t>30 minutes</a:t>
            </a:r>
            <a:endParaRPr lang="en-US" sz="2800" i="1" dirty="0">
              <a:latin typeface="Lato Italic"/>
              <a:cs typeface="Lato Italic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868580"/>
            <a:ext cx="8229600" cy="380160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/>
              <a:buNone/>
            </a:pPr>
            <a:r>
              <a:rPr lang="en-US" sz="25000" dirty="0" smtClean="0">
                <a:solidFill>
                  <a:srgbClr val="008C7D"/>
                </a:solidFill>
                <a:latin typeface="Lato Black"/>
                <a:cs typeface="Lato Black"/>
              </a:rPr>
              <a:t>5 </a:t>
            </a:r>
          </a:p>
          <a:p>
            <a:pPr marL="0" indent="0" algn="ctr">
              <a:spcBef>
                <a:spcPts val="0"/>
              </a:spcBef>
              <a:buFont typeface="Arial"/>
              <a:buNone/>
            </a:pPr>
            <a:r>
              <a:rPr lang="en-US" dirty="0" smtClean="0">
                <a:solidFill>
                  <a:srgbClr val="008C7D"/>
                </a:solidFill>
                <a:latin typeface="Lato Black"/>
                <a:cs typeface="Lato Black"/>
              </a:rPr>
              <a:t>minutes remaining</a:t>
            </a:r>
            <a:endParaRPr lang="en-US" dirty="0">
              <a:solidFill>
                <a:srgbClr val="008C7D"/>
              </a:solidFill>
              <a:latin typeface="Lato Black"/>
              <a:cs typeface="Lato Black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280160" y="5472516"/>
            <a:ext cx="6583680" cy="3953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Lato Regular"/>
                <a:ea typeface="+mj-ea"/>
                <a:cs typeface="Lato Regular"/>
              </a:defRPr>
            </a:lvl1pPr>
          </a:lstStyle>
          <a:p>
            <a:r>
              <a:rPr lang="en-US" sz="1800" dirty="0" smtClean="0"/>
              <a:t>5 minutes until report out</a:t>
            </a:r>
            <a:endParaRPr lang="en-US" sz="1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1040" y="527280"/>
            <a:ext cx="1005959" cy="155448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486820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40000"/>
    </mc:Choice>
    <mc:Fallback>
      <p:transition spd="slow" advTm="2400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osquito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3560" y="5670184"/>
            <a:ext cx="2021840" cy="959518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2712720" y="599441"/>
            <a:ext cx="6202680" cy="1410158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>
                <a:latin typeface="Lato Black"/>
                <a:cs typeface="Lato Black"/>
              </a:rPr>
              <a:t>Step 6: Discuss and Make a Plan</a:t>
            </a:r>
            <a:br>
              <a:rPr lang="en-US" sz="3600" dirty="0" smtClean="0">
                <a:latin typeface="Lato Black"/>
                <a:cs typeface="Lato Black"/>
              </a:rPr>
            </a:br>
            <a:r>
              <a:rPr lang="en-US" sz="2800" i="1" dirty="0" smtClean="0">
                <a:latin typeface="Lato Italic"/>
                <a:cs typeface="Lato Italic"/>
              </a:rPr>
              <a:t>30 minutes</a:t>
            </a:r>
            <a:endParaRPr lang="en-US" sz="2800" i="1" dirty="0">
              <a:latin typeface="Lato Italic"/>
              <a:cs typeface="Lato Italic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868580"/>
            <a:ext cx="8229600" cy="380160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/>
              <a:buNone/>
            </a:pPr>
            <a:r>
              <a:rPr lang="en-US" sz="25000" dirty="0" smtClean="0">
                <a:solidFill>
                  <a:srgbClr val="FF0000"/>
                </a:solidFill>
                <a:latin typeface="Lato Black"/>
                <a:cs typeface="Lato Black"/>
              </a:rPr>
              <a:t>1 </a:t>
            </a:r>
          </a:p>
          <a:p>
            <a:pPr marL="0" indent="0" algn="ctr">
              <a:spcBef>
                <a:spcPts val="0"/>
              </a:spcBef>
              <a:buFont typeface="Arial"/>
              <a:buNone/>
            </a:pPr>
            <a:r>
              <a:rPr lang="en-US" dirty="0" smtClean="0">
                <a:solidFill>
                  <a:srgbClr val="FF0000"/>
                </a:solidFill>
                <a:latin typeface="Lato Black"/>
                <a:cs typeface="Lato Black"/>
              </a:rPr>
              <a:t>minute remaining</a:t>
            </a:r>
            <a:endParaRPr lang="en-US" dirty="0">
              <a:solidFill>
                <a:srgbClr val="FF0000"/>
              </a:solidFill>
              <a:latin typeface="Lato Black"/>
              <a:cs typeface="Lato Black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280160" y="5472516"/>
            <a:ext cx="6583680" cy="3953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Lato Regular"/>
                <a:ea typeface="+mj-ea"/>
                <a:cs typeface="Lato Regular"/>
              </a:defRPr>
            </a:lvl1pPr>
          </a:lstStyle>
          <a:p>
            <a:r>
              <a:rPr lang="en-US" sz="1800" dirty="0" smtClean="0"/>
              <a:t>1 minute until report out</a:t>
            </a:r>
            <a:endParaRPr lang="en-US" sz="1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1040" y="527280"/>
            <a:ext cx="1005959" cy="155448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982341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00"/>
    </mc:Choice>
    <mc:Fallback>
      <p:transition spd="slow" advTm="600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868580"/>
            <a:ext cx="8229600" cy="3801604"/>
          </a:xfrm>
          <a:prstGeom prst="rect">
            <a:avLst/>
          </a:prstGeom>
        </p:spPr>
        <p:txBody>
          <a:bodyPr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/>
              <a:buNone/>
            </a:pPr>
            <a:r>
              <a:rPr lang="en-US" sz="12000" dirty="0" smtClean="0">
                <a:solidFill>
                  <a:srgbClr val="008C7D"/>
                </a:solidFill>
                <a:latin typeface="Lato Black"/>
                <a:cs typeface="Lato Black"/>
              </a:rPr>
              <a:t>Time is up!</a:t>
            </a:r>
          </a:p>
        </p:txBody>
      </p:sp>
    </p:spTree>
    <p:extLst>
      <p:ext uri="{BB962C8B-B14F-4D97-AF65-F5344CB8AC3E}">
        <p14:creationId xmlns:p14="http://schemas.microsoft.com/office/powerpoint/2010/main" val="2280411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osquito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3560" y="5670184"/>
            <a:ext cx="2021840" cy="959518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2712720" y="599441"/>
            <a:ext cx="6202680" cy="141015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>
                <a:latin typeface="Lato Black"/>
                <a:cs typeface="Lato Black"/>
              </a:rPr>
              <a:t>Step 7: Report Out</a:t>
            </a:r>
            <a:br>
              <a:rPr lang="en-US" sz="3600" dirty="0" smtClean="0">
                <a:latin typeface="Lato Black"/>
                <a:cs typeface="Lato Black"/>
              </a:rPr>
            </a:br>
            <a:r>
              <a:rPr lang="en-US" sz="2800" i="1" dirty="0" smtClean="0">
                <a:latin typeface="Lato Italic"/>
                <a:cs typeface="Lato Italic"/>
              </a:rPr>
              <a:t>10 minutes</a:t>
            </a:r>
            <a:endParaRPr lang="en-US" sz="2800" i="1" dirty="0">
              <a:latin typeface="Lato Italic"/>
              <a:cs typeface="Lato Italic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1040" y="527280"/>
            <a:ext cx="1005959" cy="155448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483481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osquito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3560" y="5670184"/>
            <a:ext cx="2021840" cy="959518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Lato Black" panose="020F0A02020204030203" pitchFamily="34" charset="0"/>
              </a:rPr>
              <a:t>Agenda</a:t>
            </a:r>
            <a:endParaRPr lang="en-US" dirty="0">
              <a:latin typeface="Lato Black" panose="020F0A02020204030203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417638"/>
            <a:ext cx="8229600" cy="493776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>
                <a:latin typeface="Lato" panose="020F0502020204030203" pitchFamily="34" charset="0"/>
              </a:rPr>
              <a:t>Welcome									10 minutes</a:t>
            </a:r>
          </a:p>
          <a:p>
            <a:pPr marL="0" indent="0">
              <a:buFont typeface="Arial"/>
              <a:buNone/>
            </a:pPr>
            <a:r>
              <a:rPr lang="en-US" sz="2800" i="1" dirty="0" smtClean="0">
                <a:latin typeface="Lato" panose="020F0502020204030203" pitchFamily="34" charset="0"/>
              </a:rPr>
              <a:t>(Speaker/Video)							(10-15 mins)</a:t>
            </a:r>
          </a:p>
          <a:p>
            <a:pPr marL="0" indent="0">
              <a:buFont typeface="Arial"/>
              <a:buNone/>
            </a:pPr>
            <a:r>
              <a:rPr lang="en-US" sz="2800" dirty="0" smtClean="0">
                <a:latin typeface="Lato" panose="020F0502020204030203" pitchFamily="34" charset="0"/>
              </a:rPr>
              <a:t>Step 1: Intros and Malaria Profile	5 minutes</a:t>
            </a:r>
          </a:p>
          <a:p>
            <a:pPr marL="0" indent="0">
              <a:buFont typeface="Arial"/>
              <a:buNone/>
            </a:pPr>
            <a:r>
              <a:rPr lang="en-US" sz="2800" dirty="0" smtClean="0">
                <a:latin typeface="Lato" panose="020F0502020204030203" pitchFamily="34" charset="0"/>
              </a:rPr>
              <a:t>Step 2: Eng. Mosquito Profile			10 minutes</a:t>
            </a:r>
          </a:p>
          <a:p>
            <a:pPr marL="0" indent="0">
              <a:buFont typeface="Arial"/>
              <a:buNone/>
            </a:pPr>
            <a:r>
              <a:rPr lang="en-US" sz="2800" dirty="0" smtClean="0">
                <a:latin typeface="Lato" panose="020F0502020204030203" pitchFamily="34" charset="0"/>
              </a:rPr>
              <a:t>Step 3: Gene Drive Profiles			8 minutes</a:t>
            </a:r>
          </a:p>
          <a:p>
            <a:pPr marL="0" indent="0">
              <a:buFont typeface="Arial"/>
              <a:buNone/>
            </a:pPr>
            <a:r>
              <a:rPr lang="en-US" sz="2800" dirty="0" smtClean="0">
                <a:latin typeface="Lato" panose="020F0502020204030203" pitchFamily="34" charset="0"/>
              </a:rPr>
              <a:t>Step 4: Release Options				2 minutes</a:t>
            </a:r>
          </a:p>
          <a:p>
            <a:pPr marL="0" indent="0">
              <a:buFont typeface="Arial"/>
              <a:buNone/>
            </a:pPr>
            <a:r>
              <a:rPr lang="en-US" sz="2800" dirty="0" smtClean="0">
                <a:latin typeface="Lato" panose="020F0502020204030203" pitchFamily="34" charset="0"/>
              </a:rPr>
              <a:t>Step 5: Personal Profiles				10 minutes</a:t>
            </a:r>
          </a:p>
          <a:p>
            <a:pPr marL="0" indent="0">
              <a:buFont typeface="Arial"/>
              <a:buNone/>
            </a:pPr>
            <a:r>
              <a:rPr lang="en-US" sz="2800" dirty="0" smtClean="0">
                <a:latin typeface="Lato" panose="020F0502020204030203" pitchFamily="34" charset="0"/>
              </a:rPr>
              <a:t>Step 6: Discussion and Plan			30 minutes</a:t>
            </a:r>
          </a:p>
          <a:p>
            <a:pPr marL="0" indent="0">
              <a:buFont typeface="Arial"/>
              <a:buNone/>
            </a:pPr>
            <a:r>
              <a:rPr lang="en-US" sz="2800" dirty="0" smtClean="0">
                <a:latin typeface="Lato" panose="020F0502020204030203" pitchFamily="34" charset="0"/>
              </a:rPr>
              <a:t>Step 7: Report Out						10 minutes</a:t>
            </a:r>
          </a:p>
        </p:txBody>
      </p:sp>
    </p:spTree>
    <p:extLst>
      <p:ext uri="{BB962C8B-B14F-4D97-AF65-F5344CB8AC3E}">
        <p14:creationId xmlns:p14="http://schemas.microsoft.com/office/powerpoint/2010/main" val="32761179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osquito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3560" y="5670184"/>
            <a:ext cx="2021840" cy="959518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2712720" y="599441"/>
            <a:ext cx="6116320" cy="141015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>
                <a:latin typeface="Lato Black"/>
                <a:cs typeface="Lato Black"/>
              </a:rPr>
              <a:t>Step 1: Malaria Profile</a:t>
            </a:r>
            <a:br>
              <a:rPr lang="en-US" sz="3600" dirty="0" smtClean="0">
                <a:latin typeface="Lato Black"/>
                <a:cs typeface="Lato Black"/>
              </a:rPr>
            </a:br>
            <a:r>
              <a:rPr lang="en-US" sz="2800" i="1" dirty="0" smtClean="0">
                <a:latin typeface="Lato Italic"/>
                <a:cs typeface="Lato Italic"/>
              </a:rPr>
              <a:t>1 card, 5 minutes</a:t>
            </a:r>
            <a:endParaRPr lang="en-US" sz="2800" i="1" dirty="0">
              <a:latin typeface="Lato Italic"/>
              <a:cs typeface="Lato Italic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868580"/>
            <a:ext cx="8229600" cy="380160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/>
              <a:buNone/>
            </a:pPr>
            <a:r>
              <a:rPr lang="en-US" sz="25000" dirty="0" smtClean="0">
                <a:solidFill>
                  <a:srgbClr val="008C7D"/>
                </a:solidFill>
                <a:latin typeface="Lato Black"/>
                <a:cs typeface="Lato Black"/>
              </a:rPr>
              <a:t>5 </a:t>
            </a:r>
          </a:p>
          <a:p>
            <a:pPr marL="0" indent="0" algn="ctr">
              <a:spcBef>
                <a:spcPts val="0"/>
              </a:spcBef>
              <a:buFont typeface="Arial"/>
              <a:buNone/>
            </a:pPr>
            <a:r>
              <a:rPr lang="en-US" dirty="0" smtClean="0">
                <a:solidFill>
                  <a:srgbClr val="008C7D"/>
                </a:solidFill>
                <a:latin typeface="Lato Black"/>
                <a:cs typeface="Lato Black"/>
              </a:rPr>
              <a:t>minutes remaining</a:t>
            </a:r>
            <a:endParaRPr lang="en-US" dirty="0">
              <a:solidFill>
                <a:srgbClr val="008C7D"/>
              </a:solidFill>
              <a:latin typeface="Lato Black"/>
              <a:cs typeface="Lato Black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280160" y="5472516"/>
            <a:ext cx="6583680" cy="3953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Lato Regular"/>
                <a:ea typeface="+mj-ea"/>
                <a:cs typeface="Lato Regular"/>
              </a:defRPr>
            </a:lvl1pPr>
          </a:lstStyle>
          <a:p>
            <a:r>
              <a:rPr lang="en-US" sz="1800" dirty="0" smtClean="0"/>
              <a:t>60 minutes until report out</a:t>
            </a:r>
            <a:endParaRPr lang="en-US" sz="18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6780" y="544547"/>
            <a:ext cx="1554480" cy="1183746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467712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00"/>
    </mc:Choice>
    <mc:Fallback>
      <p:transition spd="slow" advTm="300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osquito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3560" y="5670184"/>
            <a:ext cx="2021840" cy="959518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2712720" y="599441"/>
            <a:ext cx="6116320" cy="1410158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>
                <a:latin typeface="Lato Black"/>
                <a:cs typeface="Lato Black"/>
              </a:rPr>
              <a:t>Step 2: Eng. Mosquito Profile</a:t>
            </a:r>
            <a:br>
              <a:rPr lang="en-US" sz="3600" dirty="0" smtClean="0">
                <a:latin typeface="Lato Black"/>
                <a:cs typeface="Lato Black"/>
              </a:rPr>
            </a:br>
            <a:r>
              <a:rPr lang="en-US" sz="2800" i="1" dirty="0" smtClean="0">
                <a:latin typeface="Lato Italic"/>
                <a:cs typeface="Lato Italic"/>
              </a:rPr>
              <a:t>1 card, 5 minutes</a:t>
            </a:r>
            <a:endParaRPr lang="en-US" sz="2800" i="1" dirty="0">
              <a:latin typeface="Lato Italic"/>
              <a:cs typeface="Lato Italic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868580"/>
            <a:ext cx="8229600" cy="380160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/>
              <a:buNone/>
            </a:pPr>
            <a:r>
              <a:rPr lang="en-US" sz="25000" dirty="0" smtClean="0">
                <a:solidFill>
                  <a:srgbClr val="008C7D"/>
                </a:solidFill>
                <a:latin typeface="Lato Black"/>
                <a:cs typeface="Lato Black"/>
              </a:rPr>
              <a:t>5 </a:t>
            </a:r>
          </a:p>
          <a:p>
            <a:pPr marL="0" indent="0" algn="ctr">
              <a:spcBef>
                <a:spcPts val="0"/>
              </a:spcBef>
              <a:buFont typeface="Arial"/>
              <a:buNone/>
            </a:pPr>
            <a:r>
              <a:rPr lang="en-US" dirty="0" smtClean="0">
                <a:solidFill>
                  <a:srgbClr val="008C7D"/>
                </a:solidFill>
                <a:latin typeface="Lato Black"/>
                <a:cs typeface="Lato Black"/>
              </a:rPr>
              <a:t>minutes remaining</a:t>
            </a:r>
            <a:endParaRPr lang="en-US" dirty="0">
              <a:solidFill>
                <a:srgbClr val="008C7D"/>
              </a:solidFill>
              <a:latin typeface="Lato Black"/>
              <a:cs typeface="Lato Black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280160" y="5472516"/>
            <a:ext cx="6583680" cy="3953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Lato Regular"/>
                <a:ea typeface="+mj-ea"/>
                <a:cs typeface="Lato Regular"/>
              </a:defRPr>
            </a:lvl1pPr>
          </a:lstStyle>
          <a:p>
            <a:r>
              <a:rPr lang="en-US" sz="1800" dirty="0" smtClean="0"/>
              <a:t>55 minutes until report out</a:t>
            </a:r>
            <a:endParaRPr lang="en-US" sz="1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1085" y="527280"/>
            <a:ext cx="1185870" cy="155448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0968806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00"/>
    </mc:Choice>
    <mc:Fallback>
      <p:transition spd="slow" advTm="300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osquito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3560" y="5670184"/>
            <a:ext cx="2021840" cy="959518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2712720" y="599441"/>
            <a:ext cx="6116320" cy="141015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>
                <a:latin typeface="Lato Black"/>
                <a:cs typeface="Lato Black"/>
              </a:rPr>
              <a:t>Step 3: Gene Drive Profiles</a:t>
            </a:r>
            <a:br>
              <a:rPr lang="en-US" sz="3600" dirty="0" smtClean="0">
                <a:latin typeface="Lato Black"/>
                <a:cs typeface="Lato Black"/>
              </a:rPr>
            </a:br>
            <a:r>
              <a:rPr lang="en-US" sz="2800" i="1" dirty="0" smtClean="0">
                <a:latin typeface="Lato Italic"/>
                <a:cs typeface="Lato Italic"/>
              </a:rPr>
              <a:t>2 cards, 8 minutes</a:t>
            </a:r>
            <a:endParaRPr lang="en-US" sz="2800" i="1" dirty="0">
              <a:latin typeface="Lato Italic"/>
              <a:cs typeface="Lato Italic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868580"/>
            <a:ext cx="8229600" cy="380160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/>
              <a:buNone/>
            </a:pPr>
            <a:r>
              <a:rPr lang="en-US" sz="25000" dirty="0" smtClean="0">
                <a:solidFill>
                  <a:srgbClr val="008C7D"/>
                </a:solidFill>
                <a:latin typeface="Lato Black"/>
                <a:cs typeface="Lato Black"/>
              </a:rPr>
              <a:t>8 </a:t>
            </a:r>
          </a:p>
          <a:p>
            <a:pPr marL="0" indent="0" algn="ctr">
              <a:spcBef>
                <a:spcPts val="0"/>
              </a:spcBef>
              <a:buFont typeface="Arial"/>
              <a:buNone/>
            </a:pPr>
            <a:r>
              <a:rPr lang="en-US" dirty="0" smtClean="0">
                <a:solidFill>
                  <a:srgbClr val="008C7D"/>
                </a:solidFill>
                <a:latin typeface="Lato Black"/>
                <a:cs typeface="Lato Black"/>
              </a:rPr>
              <a:t>minutes remaining</a:t>
            </a:r>
            <a:endParaRPr lang="en-US" dirty="0">
              <a:solidFill>
                <a:srgbClr val="008C7D"/>
              </a:solidFill>
              <a:latin typeface="Lato Black"/>
              <a:cs typeface="Lato Black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280160" y="5472516"/>
            <a:ext cx="6583680" cy="3953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Lato Regular"/>
                <a:ea typeface="+mj-ea"/>
                <a:cs typeface="Lato Regular"/>
              </a:defRPr>
            </a:lvl1pPr>
          </a:lstStyle>
          <a:p>
            <a:r>
              <a:rPr lang="en-US" sz="1800" dirty="0" smtClean="0"/>
              <a:t>50 minutes until report out</a:t>
            </a:r>
            <a:endParaRPr lang="en-US" sz="1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1335" y="527280"/>
            <a:ext cx="1185370" cy="155448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72397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00"/>
    </mc:Choice>
    <mc:Fallback>
      <p:transition spd="slow" advTm="300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osquito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3560" y="5670184"/>
            <a:ext cx="2021840" cy="959518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2712720" y="599441"/>
            <a:ext cx="6116320" cy="141015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>
                <a:latin typeface="Lato Black"/>
                <a:cs typeface="Lato Black"/>
              </a:rPr>
              <a:t>Step 3: Gene Drive Profiles</a:t>
            </a:r>
            <a:br>
              <a:rPr lang="en-US" sz="3600" dirty="0" smtClean="0">
                <a:latin typeface="Lato Black"/>
                <a:cs typeface="Lato Black"/>
              </a:rPr>
            </a:br>
            <a:r>
              <a:rPr lang="en-US" sz="2800" i="1" dirty="0" smtClean="0">
                <a:latin typeface="Lato Italic"/>
                <a:cs typeface="Lato Italic"/>
              </a:rPr>
              <a:t>2 cards, 8 minutes</a:t>
            </a:r>
            <a:endParaRPr lang="en-US" sz="2800" i="1" dirty="0">
              <a:latin typeface="Lato Italic"/>
              <a:cs typeface="Lato Italic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868580"/>
            <a:ext cx="8229600" cy="380160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/>
              <a:buNone/>
            </a:pPr>
            <a:r>
              <a:rPr lang="en-US" sz="25000" dirty="0" smtClean="0">
                <a:solidFill>
                  <a:srgbClr val="008C7D"/>
                </a:solidFill>
                <a:latin typeface="Lato Black"/>
                <a:cs typeface="Lato Black"/>
              </a:rPr>
              <a:t>3 </a:t>
            </a:r>
          </a:p>
          <a:p>
            <a:pPr marL="0" indent="0" algn="ctr">
              <a:spcBef>
                <a:spcPts val="0"/>
              </a:spcBef>
              <a:buFont typeface="Arial"/>
              <a:buNone/>
            </a:pPr>
            <a:r>
              <a:rPr lang="en-US" dirty="0" smtClean="0">
                <a:solidFill>
                  <a:srgbClr val="008C7D"/>
                </a:solidFill>
                <a:latin typeface="Lato Black"/>
                <a:cs typeface="Lato Black"/>
              </a:rPr>
              <a:t>minutes remaining</a:t>
            </a:r>
            <a:endParaRPr lang="en-US" dirty="0">
              <a:solidFill>
                <a:srgbClr val="008C7D"/>
              </a:solidFill>
              <a:latin typeface="Lato Black"/>
              <a:cs typeface="Lato Black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280160" y="5472516"/>
            <a:ext cx="6583680" cy="3953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Lato Regular"/>
                <a:ea typeface="+mj-ea"/>
                <a:cs typeface="Lato Regular"/>
              </a:defRPr>
            </a:lvl1pPr>
          </a:lstStyle>
          <a:p>
            <a:r>
              <a:rPr lang="en-US" sz="1800" dirty="0" smtClean="0"/>
              <a:t>45 minutes until report out</a:t>
            </a:r>
            <a:endParaRPr lang="en-US" sz="1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1335" y="527280"/>
            <a:ext cx="1185370" cy="155448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27534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80000"/>
    </mc:Choice>
    <mc:Fallback>
      <p:transition spd="slow" advTm="180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osquito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3560" y="5670184"/>
            <a:ext cx="2021840" cy="959518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2712720" y="599441"/>
            <a:ext cx="6116320" cy="141015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>
                <a:latin typeface="Lato Black"/>
                <a:cs typeface="Lato Black"/>
              </a:rPr>
              <a:t>Step 4: Release Options</a:t>
            </a:r>
            <a:br>
              <a:rPr lang="en-US" sz="3600" dirty="0" smtClean="0">
                <a:latin typeface="Lato Black"/>
                <a:cs typeface="Lato Black"/>
              </a:rPr>
            </a:br>
            <a:r>
              <a:rPr lang="en-US" sz="2800" i="1" dirty="0" smtClean="0">
                <a:latin typeface="Lato Italic"/>
                <a:cs typeface="Lato Italic"/>
              </a:rPr>
              <a:t>1 card, 2 minutes</a:t>
            </a:r>
            <a:endParaRPr lang="en-US" sz="2800" i="1" dirty="0">
              <a:latin typeface="Lato Italic"/>
              <a:cs typeface="Lato Italic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868580"/>
            <a:ext cx="8229600" cy="380160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/>
              <a:buNone/>
            </a:pPr>
            <a:r>
              <a:rPr lang="en-US" sz="25000" dirty="0" smtClean="0">
                <a:solidFill>
                  <a:srgbClr val="008C7D"/>
                </a:solidFill>
                <a:latin typeface="Lato Black"/>
                <a:cs typeface="Lato Black"/>
              </a:rPr>
              <a:t>2 </a:t>
            </a:r>
          </a:p>
          <a:p>
            <a:pPr marL="0" indent="0" algn="ctr">
              <a:spcBef>
                <a:spcPts val="0"/>
              </a:spcBef>
              <a:buFont typeface="Arial"/>
              <a:buNone/>
            </a:pPr>
            <a:r>
              <a:rPr lang="en-US" dirty="0" smtClean="0">
                <a:solidFill>
                  <a:srgbClr val="008C7D"/>
                </a:solidFill>
                <a:latin typeface="Lato Black"/>
                <a:cs typeface="Lato Black"/>
              </a:rPr>
              <a:t>minutes remaining</a:t>
            </a:r>
            <a:endParaRPr lang="en-US" dirty="0">
              <a:solidFill>
                <a:srgbClr val="008C7D"/>
              </a:solidFill>
              <a:latin typeface="Lato Black"/>
              <a:cs typeface="Lato Black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280160" y="5472516"/>
            <a:ext cx="6583680" cy="3953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Lato Regular"/>
                <a:ea typeface="+mj-ea"/>
                <a:cs typeface="Lato Regular"/>
              </a:defRPr>
            </a:lvl1pPr>
          </a:lstStyle>
          <a:p>
            <a:r>
              <a:rPr lang="en-US" sz="1800" dirty="0" smtClean="0"/>
              <a:t>42 minutes until report out</a:t>
            </a:r>
            <a:endParaRPr lang="en-US" sz="1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1585" y="527280"/>
            <a:ext cx="1184869" cy="155448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349106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0000"/>
    </mc:Choice>
    <mc:Fallback>
      <p:transition spd="slow" advTm="120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osquito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3560" y="5670184"/>
            <a:ext cx="2021840" cy="959518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2712720" y="599441"/>
            <a:ext cx="6116320" cy="141015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>
                <a:latin typeface="Lato Black"/>
                <a:cs typeface="Lato Black"/>
              </a:rPr>
              <a:t>Step 5: Personal Profiles</a:t>
            </a:r>
            <a:br>
              <a:rPr lang="en-US" sz="3600" dirty="0" smtClean="0">
                <a:latin typeface="Lato Black"/>
                <a:cs typeface="Lato Black"/>
              </a:rPr>
            </a:br>
            <a:r>
              <a:rPr lang="en-US" sz="2800" i="1" dirty="0" smtClean="0">
                <a:latin typeface="Lato Italic"/>
                <a:cs typeface="Lato Italic"/>
              </a:rPr>
              <a:t>5 cards, 10 minutes</a:t>
            </a:r>
            <a:endParaRPr lang="en-US" sz="2800" i="1" dirty="0">
              <a:latin typeface="Lato Italic"/>
              <a:cs typeface="Lato Italic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868580"/>
            <a:ext cx="8229600" cy="380160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/>
              <a:buNone/>
            </a:pPr>
            <a:r>
              <a:rPr lang="en-US" sz="25000" dirty="0" smtClean="0">
                <a:solidFill>
                  <a:srgbClr val="008C7D"/>
                </a:solidFill>
                <a:latin typeface="Lato Black"/>
                <a:cs typeface="Lato Black"/>
              </a:rPr>
              <a:t>10 </a:t>
            </a:r>
          </a:p>
          <a:p>
            <a:pPr marL="0" indent="0" algn="ctr">
              <a:spcBef>
                <a:spcPts val="0"/>
              </a:spcBef>
              <a:buFont typeface="Arial"/>
              <a:buNone/>
            </a:pPr>
            <a:r>
              <a:rPr lang="en-US" dirty="0" smtClean="0">
                <a:solidFill>
                  <a:srgbClr val="008C7D"/>
                </a:solidFill>
                <a:latin typeface="Lato Black"/>
                <a:cs typeface="Lato Black"/>
              </a:rPr>
              <a:t>minutes remaining</a:t>
            </a:r>
            <a:endParaRPr lang="en-US" dirty="0">
              <a:solidFill>
                <a:srgbClr val="008C7D"/>
              </a:solidFill>
              <a:latin typeface="Lato Black"/>
              <a:cs typeface="Lato Black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280160" y="5472516"/>
            <a:ext cx="6583680" cy="3953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Lato Regular"/>
                <a:ea typeface="+mj-ea"/>
                <a:cs typeface="Lato Regular"/>
              </a:defRPr>
            </a:lvl1pPr>
          </a:lstStyle>
          <a:p>
            <a:r>
              <a:rPr lang="en-US" sz="1800" dirty="0" smtClean="0"/>
              <a:t>40 minutes until report out</a:t>
            </a:r>
            <a:endParaRPr lang="en-US" sz="1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4487" y="527280"/>
            <a:ext cx="979065" cy="155448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988353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00"/>
    </mc:Choice>
    <mc:Fallback>
      <p:transition spd="slow" advTm="300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osquito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3560" y="5670184"/>
            <a:ext cx="2021840" cy="959518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2712720" y="599441"/>
            <a:ext cx="6116320" cy="141015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>
                <a:latin typeface="Lato Black"/>
                <a:cs typeface="Lato Black"/>
              </a:rPr>
              <a:t>Step 5: Personal Profiles</a:t>
            </a:r>
            <a:br>
              <a:rPr lang="en-US" sz="3600" dirty="0" smtClean="0">
                <a:latin typeface="Lato Black"/>
                <a:cs typeface="Lato Black"/>
              </a:rPr>
            </a:br>
            <a:r>
              <a:rPr lang="en-US" sz="2800" i="1" dirty="0" smtClean="0">
                <a:latin typeface="Lato Italic"/>
                <a:cs typeface="Lato Italic"/>
              </a:rPr>
              <a:t>5 cards, 10 minutes</a:t>
            </a:r>
            <a:endParaRPr lang="en-US" sz="2800" i="1" dirty="0">
              <a:latin typeface="Lato Italic"/>
              <a:cs typeface="Lato Italic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868580"/>
            <a:ext cx="8229600" cy="380160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/>
              <a:buNone/>
            </a:pPr>
            <a:r>
              <a:rPr lang="en-US" sz="25000" dirty="0" smtClean="0">
                <a:solidFill>
                  <a:srgbClr val="008C7D"/>
                </a:solidFill>
                <a:latin typeface="Lato Black"/>
                <a:cs typeface="Lato Black"/>
              </a:rPr>
              <a:t>5 </a:t>
            </a:r>
          </a:p>
          <a:p>
            <a:pPr marL="0" indent="0" algn="ctr">
              <a:spcBef>
                <a:spcPts val="0"/>
              </a:spcBef>
              <a:buFont typeface="Arial"/>
              <a:buNone/>
            </a:pPr>
            <a:r>
              <a:rPr lang="en-US" dirty="0" smtClean="0">
                <a:solidFill>
                  <a:srgbClr val="008C7D"/>
                </a:solidFill>
                <a:latin typeface="Lato Black"/>
                <a:cs typeface="Lato Black"/>
              </a:rPr>
              <a:t>minutes remaining</a:t>
            </a:r>
            <a:endParaRPr lang="en-US" dirty="0">
              <a:solidFill>
                <a:srgbClr val="008C7D"/>
              </a:solidFill>
              <a:latin typeface="Lato Black"/>
              <a:cs typeface="Lato Black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280160" y="5472516"/>
            <a:ext cx="6583680" cy="3953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Lato Regular"/>
                <a:ea typeface="+mj-ea"/>
                <a:cs typeface="Lato Regular"/>
              </a:defRPr>
            </a:lvl1pPr>
          </a:lstStyle>
          <a:p>
            <a:r>
              <a:rPr lang="en-US" sz="1800" dirty="0" smtClean="0"/>
              <a:t>35 minutes until report out</a:t>
            </a:r>
            <a:endParaRPr lang="en-US" sz="1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4487" y="527280"/>
            <a:ext cx="979065" cy="155448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067260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00"/>
    </mc:Choice>
    <mc:Fallback>
      <p:transition spd="slow" advTm="300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2505</TotalTime>
  <Words>218</Words>
  <Application>Microsoft Office PowerPoint</Application>
  <PresentationFormat>On-screen Show (4:3)</PresentationFormat>
  <Paragraphs>68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Lato</vt:lpstr>
      <vt:lpstr>Lato Black</vt:lpstr>
      <vt:lpstr>Lato Italic</vt:lpstr>
      <vt:lpstr>Lato Regular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EMGD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 1 INTRODUCTIONS AND MALARIA PROFILE</dc:title>
  <dc:creator>Emily Maletz</dc:creator>
  <cp:lastModifiedBy>Caroline Lowenthal</cp:lastModifiedBy>
  <cp:revision>11</cp:revision>
  <dcterms:created xsi:type="dcterms:W3CDTF">2016-02-15T21:21:11Z</dcterms:created>
  <dcterms:modified xsi:type="dcterms:W3CDTF">2016-03-02T16:12:33Z</dcterms:modified>
</cp:coreProperties>
</file>