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1"/>
    <p:sldMasterId id="2147483689" r:id="rId2"/>
    <p:sldMasterId id="2147483690" r:id="rId3"/>
  </p:sldMasterIdLst>
  <p:notesMasterIdLst>
    <p:notesMasterId r:id="rId69"/>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Lst>
  <p:sldSz cx="9144000" cy="5143500" type="screen16x9"/>
  <p:notesSz cx="6858000" cy="9144000"/>
  <p:embeddedFontLst>
    <p:embeddedFont>
      <p:font typeface="Calibri" panose="020F0502020204030204" pitchFamily="34" charset="0"/>
      <p:regular r:id="rId70"/>
      <p:bold r:id="rId71"/>
      <p:italic r:id="rId72"/>
      <p:boldItalic r:id="rId73"/>
    </p:embeddedFont>
    <p:embeddedFont>
      <p:font typeface="Open Sans" panose="020B0606030504020204" pitchFamily="34" charset="0"/>
      <p:regular r:id="rId74"/>
      <p:bold r:id="rId75"/>
      <p:italic r:id="rId76"/>
      <p:boldItalic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p:cViewPr varScale="1">
        <p:scale>
          <a:sx n="165" d="100"/>
          <a:sy n="165" d="100"/>
        </p:scale>
        <p:origin x="664"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5.fntdata"/><Relationship Id="rId79"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notesMaster" Target="notesMasters/notesMaster1.xml"/><Relationship Id="rId77" Type="http://schemas.openxmlformats.org/officeDocument/2006/relationships/font" Target="fonts/font8.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3.fntdata"/><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font" Target="fonts/font1.fntdata"/><Relationship Id="rId75"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font" Target="fonts/font4.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7.fntdata"/><Relationship Id="rId7" Type="http://schemas.openxmlformats.org/officeDocument/2006/relationships/slide" Target="slides/slide4.xml"/><Relationship Id="rId71" Type="http://schemas.openxmlformats.org/officeDocument/2006/relationships/font" Target="fonts/font2.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9c0b40d720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4" name="Google Shape;254;g9c0b40d720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4c7bb68f1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1" name="Google Shape;321;g74c7bb68f1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7700c274da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8" name="Google Shape;328;g7700c274da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74c7bb68f1_2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5" name="Google Shape;335;g74c7bb68f1_2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74c7bb68f1_2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46" name="Google Shape;346;g74c7bb68f1_2_2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7" name="Google Shape;347;g74c7bb68f1_2_2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latin typeface="Calibri"/>
                <a:ea typeface="Calibri"/>
                <a:cs typeface="Calibri"/>
                <a:sym typeface="Calibri"/>
              </a:rPr>
              <a:t>13</a:t>
            </a:fld>
            <a:endParaRPr>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a1e4d3e985_24_2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ga1e4d3e985_24_2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4" name="Google Shape;374;ga1e4d3e985_24_2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74c7bb68f1_2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9" name="Google Shape;379;g74c7bb68f1_2_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74c7bb68f1_2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5" name="Google Shape;385;g74c7bb68f1_2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9c0b40d720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g9c0b40d720_0_1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7" name="Google Shape;397;g9c0b40d720_0_1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a1e4d3e985_24_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ga1e4d3e985_24_2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ga1e4d3e985_24_2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a1e4d3e985_24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2" name="Google Shape;412;ga1e4d3e985_24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74c7bb68f1_2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g74c7bb68f1_2_1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g74c7bb68f1_2_1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a02bb718f4_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ga02bb718f4_3_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8" name="Google Shape;418;ga02bb718f4_3_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a1e4d3e985_11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ga1e4d3e985_11_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4" name="Google Shape;424;ga1e4d3e985_11_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a1e4d3e985_24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ga1e4d3e985_24_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0" name="Google Shape;430;ga1e4d3e985_24_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a1e4d3e985_24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ga1e4d3e985_24_1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8" name="Google Shape;438;ga1e4d3e985_24_1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a1e4d3e985_15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ga1e4d3e985_15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Niles Parker at the Maine Discovery Museum worked with local conservation groups to create podcasts and other digital content about local conservation issues. </a:t>
            </a:r>
            <a:endParaRPr/>
          </a:p>
          <a:p>
            <a:pPr marL="0" lvl="0" indent="0" algn="l" rtl="0">
              <a:spcBef>
                <a:spcPts val="0"/>
              </a:spcBef>
              <a:spcAft>
                <a:spcPts val="0"/>
              </a:spcAft>
              <a:buNone/>
            </a:pPr>
            <a:endParaRPr b="0"/>
          </a:p>
          <a:p>
            <a:pPr marL="0" lvl="0" indent="0" algn="l" rtl="0">
              <a:spcBef>
                <a:spcPts val="0"/>
              </a:spcBef>
              <a:spcAft>
                <a:spcPts val="0"/>
              </a:spcAft>
              <a:buNone/>
            </a:pPr>
            <a:r>
              <a:rPr lang="en"/>
              <a:t>Darcie Cook of the Cape Fear Museum developed online programming that emphasized positive behaviors people could take towards a plastic free July</a:t>
            </a:r>
            <a:endParaRPr/>
          </a:p>
          <a:p>
            <a:pPr marL="0" lvl="0" indent="0" algn="l" rtl="0">
              <a:spcBef>
                <a:spcPts val="0"/>
              </a:spcBef>
              <a:spcAft>
                <a:spcPts val="0"/>
              </a:spcAft>
              <a:buNone/>
            </a:pPr>
            <a:endParaRPr/>
          </a:p>
          <a:p>
            <a:pPr marL="0" lvl="0" indent="0" algn="l" rtl="0">
              <a:spcBef>
                <a:spcPts val="0"/>
              </a:spcBef>
              <a:spcAft>
                <a:spcPts val="0"/>
              </a:spcAft>
              <a:buNone/>
            </a:pPr>
            <a:r>
              <a:rPr lang="en" b="0"/>
              <a:t>Robin Ramsey (Boonshoft Museum of Discovery) updated her museum’s outdoor space to get more visitors outside and made a backpack check out program with activities to help kids learn about the natural environment. </a:t>
            </a:r>
            <a:endParaRPr/>
          </a:p>
          <a:p>
            <a:pPr marL="0" lvl="0" indent="0" algn="l" rtl="0">
              <a:spcBef>
                <a:spcPts val="0"/>
              </a:spcBef>
              <a:spcAft>
                <a:spcPts val="0"/>
              </a:spcAft>
              <a:buNone/>
            </a:pPr>
            <a:endParaRPr b="0"/>
          </a:p>
          <a:p>
            <a:pPr marL="0" lvl="0" indent="0" algn="l" rtl="0">
              <a:spcBef>
                <a:spcPts val="0"/>
              </a:spcBef>
              <a:spcAft>
                <a:spcPts val="0"/>
              </a:spcAft>
              <a:buNone/>
            </a:pPr>
            <a:endParaRPr b="1"/>
          </a:p>
          <a:p>
            <a:pPr marL="0" lvl="0" indent="0" algn="l" rtl="0">
              <a:spcBef>
                <a:spcPts val="0"/>
              </a:spcBef>
              <a:spcAft>
                <a:spcPts val="0"/>
              </a:spcAft>
              <a:buNone/>
            </a:pPr>
            <a:r>
              <a:rPr lang="en"/>
              <a:t>Sustainability is about more than nature. </a:t>
            </a:r>
            <a:endParaRPr/>
          </a:p>
          <a:p>
            <a:pPr marL="457200" lvl="1" indent="0" algn="l" rtl="0">
              <a:spcBef>
                <a:spcPts val="0"/>
              </a:spcBef>
              <a:spcAft>
                <a:spcPts val="0"/>
              </a:spcAft>
              <a:buNone/>
            </a:pPr>
            <a:r>
              <a:rPr lang="en"/>
              <a:t>Reaching underserved audiences</a:t>
            </a:r>
            <a:endParaRPr/>
          </a:p>
          <a:p>
            <a:pPr marL="457200" lvl="1" indent="0" algn="l" rtl="0">
              <a:spcBef>
                <a:spcPts val="0"/>
              </a:spcBef>
              <a:spcAft>
                <a:spcPts val="0"/>
              </a:spcAft>
              <a:buNone/>
            </a:pPr>
            <a:r>
              <a:rPr lang="en"/>
              <a:t>Building community</a:t>
            </a:r>
            <a:endParaRPr/>
          </a:p>
          <a:p>
            <a:pPr marL="0" lvl="0" indent="0" algn="l" rtl="0">
              <a:spcBef>
                <a:spcPts val="0"/>
              </a:spcBef>
              <a:spcAft>
                <a:spcPts val="0"/>
              </a:spcAft>
              <a:buNone/>
            </a:pPr>
            <a:r>
              <a:rPr lang="en"/>
              <a:t>Concept of sustainability can help link a variety of activities</a:t>
            </a:r>
            <a:endParaRPr/>
          </a:p>
          <a:p>
            <a:pPr marL="0" lvl="0" indent="0" algn="l" rtl="0">
              <a:spcBef>
                <a:spcPts val="0"/>
              </a:spcBef>
              <a:spcAft>
                <a:spcPts val="0"/>
              </a:spcAft>
              <a:buNone/>
            </a:pPr>
            <a:endParaRPr b="1"/>
          </a:p>
          <a:p>
            <a:pPr marL="0" marR="0" lvl="0" indent="0" algn="l" rtl="0">
              <a:lnSpc>
                <a:spcPct val="100000"/>
              </a:lnSpc>
              <a:spcBef>
                <a:spcPts val="0"/>
              </a:spcBef>
              <a:spcAft>
                <a:spcPts val="0"/>
              </a:spcAft>
              <a:buClr>
                <a:schemeClr val="dk1"/>
              </a:buClr>
              <a:buSzPts val="1200"/>
              <a:buFont typeface="Calibri"/>
              <a:buNone/>
            </a:pPr>
            <a:r>
              <a:rPr lang="en"/>
              <a:t>Sustainability can be about more than nature. Many fellows used the UN SDGs to guide their projects and include ‘social’ considerations. </a:t>
            </a:r>
            <a:endParaRPr/>
          </a:p>
          <a:p>
            <a:pPr marL="0" marR="0" lvl="0" indent="0" algn="l" rtl="0">
              <a:lnSpc>
                <a:spcPct val="100000"/>
              </a:lnSpc>
              <a:spcBef>
                <a:spcPts val="0"/>
              </a:spcBef>
              <a:spcAft>
                <a:spcPts val="0"/>
              </a:spcAft>
              <a:buClr>
                <a:schemeClr val="dk1"/>
              </a:buClr>
              <a:buSzPts val="1200"/>
              <a:buFont typeface="Calibri"/>
              <a:buNone/>
            </a:pPr>
            <a:r>
              <a:rPr lang="en"/>
              <a:t>One of our presenters today will share their activity about screen time. </a:t>
            </a:r>
            <a:endParaRPr/>
          </a:p>
          <a:p>
            <a:pPr marL="0" marR="0" lvl="0" indent="0" algn="l" rtl="0">
              <a:lnSpc>
                <a:spcPct val="100000"/>
              </a:lnSpc>
              <a:spcBef>
                <a:spcPts val="0"/>
              </a:spcBef>
              <a:spcAft>
                <a:spcPts val="0"/>
              </a:spcAft>
              <a:buClr>
                <a:schemeClr val="dk1"/>
              </a:buClr>
              <a:buSzPts val="1200"/>
              <a:buFont typeface="Calibri"/>
              <a:buNone/>
            </a:pPr>
            <a:r>
              <a:rPr lang="en"/>
              <a:t>Even food drives to support local families in need can be part of sustainability activities at your museum. </a:t>
            </a:r>
            <a:endParaRPr/>
          </a:p>
          <a:p>
            <a:pPr marL="0" marR="0" lvl="0" indent="0" algn="l" rtl="0">
              <a:lnSpc>
                <a:spcPct val="100000"/>
              </a:lnSpc>
              <a:spcBef>
                <a:spcPts val="0"/>
              </a:spcBef>
              <a:spcAft>
                <a:spcPts val="0"/>
              </a:spcAft>
              <a:buClr>
                <a:schemeClr val="dk1"/>
              </a:buClr>
              <a:buSzPts val="1200"/>
              <a:buFont typeface="Calibri"/>
              <a:buNone/>
            </a:pPr>
            <a:r>
              <a:rPr lang="en"/>
              <a:t>“Not everything has to be a sustainability project. But sustainability as a concept can be a helpful idea for planning a variety of efforts.”</a:t>
            </a:r>
            <a:endParaRPr/>
          </a:p>
          <a:p>
            <a:pPr marL="0" lvl="0" indent="0" algn="l" rtl="0">
              <a:spcBef>
                <a:spcPts val="0"/>
              </a:spcBef>
              <a:spcAft>
                <a:spcPts val="0"/>
              </a:spcAft>
              <a:buNone/>
            </a:pPr>
            <a:endParaRPr/>
          </a:p>
          <a:p>
            <a:pPr marL="0" lvl="0" indent="0" algn="l" rtl="0">
              <a:spcBef>
                <a:spcPts val="0"/>
              </a:spcBef>
              <a:spcAft>
                <a:spcPts val="0"/>
              </a:spcAft>
              <a:buNone/>
            </a:pPr>
            <a:endParaRPr b="1"/>
          </a:p>
          <a:p>
            <a:pPr marL="0" lvl="0" indent="0" algn="l" rtl="0">
              <a:spcBef>
                <a:spcPts val="0"/>
              </a:spcBef>
              <a:spcAft>
                <a:spcPts val="0"/>
              </a:spcAft>
              <a:buNone/>
            </a:pPr>
            <a:endParaRPr b="1"/>
          </a:p>
          <a:p>
            <a:pPr marL="0" lvl="0" indent="0" algn="l" rtl="0">
              <a:spcBef>
                <a:spcPts val="0"/>
              </a:spcBef>
              <a:spcAft>
                <a:spcPts val="0"/>
              </a:spcAft>
              <a:buNone/>
            </a:pPr>
            <a:r>
              <a:rPr lang="en" b="1"/>
              <a:t>------</a:t>
            </a:r>
            <a:endParaRPr/>
          </a:p>
          <a:p>
            <a:pPr marL="0" lvl="0" indent="0" algn="l" rtl="0">
              <a:spcBef>
                <a:spcPts val="0"/>
              </a:spcBef>
              <a:spcAft>
                <a:spcPts val="0"/>
              </a:spcAft>
              <a:buNone/>
            </a:pPr>
            <a:r>
              <a:rPr lang="en" b="1"/>
              <a:t>Research finding:</a:t>
            </a:r>
            <a:endParaRPr/>
          </a:p>
          <a:p>
            <a:pPr marL="0" lvl="0" indent="0" algn="l" rtl="0">
              <a:spcBef>
                <a:spcPts val="0"/>
              </a:spcBef>
              <a:spcAft>
                <a:spcPts val="0"/>
              </a:spcAft>
              <a:buClr>
                <a:schemeClr val="dk1"/>
              </a:buClr>
              <a:buSzPts val="1200"/>
              <a:buFont typeface="Calibri"/>
              <a:buNone/>
            </a:pPr>
            <a:r>
              <a:rPr lang="en"/>
              <a:t>Interpretation of sustainability varied with:</a:t>
            </a:r>
            <a:endParaRPr/>
          </a:p>
          <a:p>
            <a:pPr marL="0" lvl="0" indent="0" algn="l" rtl="0">
              <a:spcBef>
                <a:spcPts val="0"/>
              </a:spcBef>
              <a:spcAft>
                <a:spcPts val="0"/>
              </a:spcAft>
              <a:buNone/>
            </a:pPr>
            <a:r>
              <a:rPr lang="en"/>
              <a:t>Small vs. large and type of museum</a:t>
            </a:r>
            <a:endParaRPr/>
          </a:p>
          <a:p>
            <a:pPr marL="0" lvl="0" indent="0" algn="l" rtl="0">
              <a:spcBef>
                <a:spcPts val="0"/>
              </a:spcBef>
              <a:spcAft>
                <a:spcPts val="0"/>
              </a:spcAft>
              <a:buNone/>
            </a:pPr>
            <a:r>
              <a:rPr lang="en"/>
              <a:t>Surrounding communities</a:t>
            </a:r>
            <a:endParaRPr/>
          </a:p>
          <a:p>
            <a:pPr marL="0" lvl="0" indent="0" algn="l" rtl="0">
              <a:spcBef>
                <a:spcPts val="0"/>
              </a:spcBef>
              <a:spcAft>
                <a:spcPts val="0"/>
              </a:spcAft>
              <a:buNone/>
            </a:pPr>
            <a:endParaRPr/>
          </a:p>
          <a:p>
            <a:pPr marL="0" lvl="0" indent="0" algn="l" rtl="0">
              <a:spcBef>
                <a:spcPts val="0"/>
              </a:spcBef>
              <a:spcAft>
                <a:spcPts val="0"/>
              </a:spcAft>
              <a:buNone/>
            </a:pPr>
            <a:r>
              <a:rPr lang="en"/>
              <a:t>Small vs large museum: Small, two-person staff museum I interviewed spoke of needing more community collaborations to support any sustainability efforts.</a:t>
            </a:r>
            <a:endParaRPr/>
          </a:p>
          <a:p>
            <a:pPr marL="0" lvl="0" indent="0" algn="l" rtl="0">
              <a:spcBef>
                <a:spcPts val="0"/>
              </a:spcBef>
              <a:spcAft>
                <a:spcPts val="0"/>
              </a:spcAft>
              <a:buNone/>
            </a:pPr>
            <a:endParaRPr/>
          </a:p>
          <a:p>
            <a:pPr marL="0" lvl="0" indent="0" algn="l" rtl="0">
              <a:spcBef>
                <a:spcPts val="0"/>
              </a:spcBef>
              <a:spcAft>
                <a:spcPts val="0"/>
              </a:spcAft>
              <a:buNone/>
            </a:pPr>
            <a:r>
              <a:rPr lang="en"/>
              <a:t>One participating museum professional in Seattle invited activist organizations to their sustainability event, which was a film festival pictured here. Others in fossil fuel areas (Texas, Oklahoma., West Virginia) used less direct ways to talk about climate change, such as introducing guests to smaller ‘pieces’ of the climate change problem as entry points into the conversation.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47" name="Google Shape;447;ga1e4d3e985_15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a1e4d3e985_11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ga1e4d3e985_11_8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Niles Parker at the Maine Discovery Museum worked with local conservation groups to create podcasts and other digital content about local conservation issues. </a:t>
            </a:r>
            <a:endParaRPr/>
          </a:p>
          <a:p>
            <a:pPr marL="0" lvl="0" indent="0" algn="l" rtl="0">
              <a:spcBef>
                <a:spcPts val="0"/>
              </a:spcBef>
              <a:spcAft>
                <a:spcPts val="0"/>
              </a:spcAft>
              <a:buNone/>
            </a:pPr>
            <a:endParaRPr b="0"/>
          </a:p>
          <a:p>
            <a:pPr marL="0" lvl="0" indent="0" algn="l" rtl="0">
              <a:spcBef>
                <a:spcPts val="0"/>
              </a:spcBef>
              <a:spcAft>
                <a:spcPts val="0"/>
              </a:spcAft>
              <a:buNone/>
            </a:pPr>
            <a:r>
              <a:rPr lang="en"/>
              <a:t>Darcie Cook of the Cape Fear Museum developed online programming that emphasized positive behaviors people could take towards a plastic free July</a:t>
            </a:r>
            <a:endParaRPr/>
          </a:p>
          <a:p>
            <a:pPr marL="0" lvl="0" indent="0" algn="l" rtl="0">
              <a:spcBef>
                <a:spcPts val="0"/>
              </a:spcBef>
              <a:spcAft>
                <a:spcPts val="0"/>
              </a:spcAft>
              <a:buNone/>
            </a:pPr>
            <a:endParaRPr/>
          </a:p>
          <a:p>
            <a:pPr marL="0" lvl="0" indent="0" algn="l" rtl="0">
              <a:spcBef>
                <a:spcPts val="0"/>
              </a:spcBef>
              <a:spcAft>
                <a:spcPts val="0"/>
              </a:spcAft>
              <a:buNone/>
            </a:pPr>
            <a:r>
              <a:rPr lang="en" b="0"/>
              <a:t>Robin Ramsey (Boonshoft Museum of Discovery) updated her museum’s outdoor space to get more visitors outside and made a backpack check out program with activities to help kids learn about the natural environment. </a:t>
            </a:r>
            <a:endParaRPr/>
          </a:p>
          <a:p>
            <a:pPr marL="0" lvl="0" indent="0" algn="l" rtl="0">
              <a:spcBef>
                <a:spcPts val="0"/>
              </a:spcBef>
              <a:spcAft>
                <a:spcPts val="0"/>
              </a:spcAft>
              <a:buNone/>
            </a:pPr>
            <a:endParaRPr b="0"/>
          </a:p>
          <a:p>
            <a:pPr marL="0" lvl="0" indent="0" algn="l" rtl="0">
              <a:spcBef>
                <a:spcPts val="0"/>
              </a:spcBef>
              <a:spcAft>
                <a:spcPts val="0"/>
              </a:spcAft>
              <a:buNone/>
            </a:pPr>
            <a:endParaRPr b="1"/>
          </a:p>
          <a:p>
            <a:pPr marL="0" lvl="0" indent="0" algn="l" rtl="0">
              <a:spcBef>
                <a:spcPts val="0"/>
              </a:spcBef>
              <a:spcAft>
                <a:spcPts val="0"/>
              </a:spcAft>
              <a:buNone/>
            </a:pPr>
            <a:r>
              <a:rPr lang="en"/>
              <a:t>Sustainability is about more than nature. </a:t>
            </a:r>
            <a:endParaRPr/>
          </a:p>
          <a:p>
            <a:pPr marL="457200" lvl="1" indent="0" algn="l" rtl="0">
              <a:spcBef>
                <a:spcPts val="0"/>
              </a:spcBef>
              <a:spcAft>
                <a:spcPts val="0"/>
              </a:spcAft>
              <a:buNone/>
            </a:pPr>
            <a:r>
              <a:rPr lang="en"/>
              <a:t>Reaching underserved audiences</a:t>
            </a:r>
            <a:endParaRPr/>
          </a:p>
          <a:p>
            <a:pPr marL="457200" lvl="1" indent="0" algn="l" rtl="0">
              <a:spcBef>
                <a:spcPts val="0"/>
              </a:spcBef>
              <a:spcAft>
                <a:spcPts val="0"/>
              </a:spcAft>
              <a:buNone/>
            </a:pPr>
            <a:r>
              <a:rPr lang="en"/>
              <a:t>Building community</a:t>
            </a:r>
            <a:endParaRPr/>
          </a:p>
          <a:p>
            <a:pPr marL="0" lvl="0" indent="0" algn="l" rtl="0">
              <a:spcBef>
                <a:spcPts val="0"/>
              </a:spcBef>
              <a:spcAft>
                <a:spcPts val="0"/>
              </a:spcAft>
              <a:buNone/>
            </a:pPr>
            <a:r>
              <a:rPr lang="en"/>
              <a:t>Concept of sustainability can help link a variety of activities</a:t>
            </a:r>
            <a:endParaRPr/>
          </a:p>
          <a:p>
            <a:pPr marL="0" lvl="0" indent="0" algn="l" rtl="0">
              <a:spcBef>
                <a:spcPts val="0"/>
              </a:spcBef>
              <a:spcAft>
                <a:spcPts val="0"/>
              </a:spcAft>
              <a:buNone/>
            </a:pPr>
            <a:endParaRPr b="1"/>
          </a:p>
          <a:p>
            <a:pPr marL="0" marR="0" lvl="0" indent="0" algn="l" rtl="0">
              <a:lnSpc>
                <a:spcPct val="100000"/>
              </a:lnSpc>
              <a:spcBef>
                <a:spcPts val="0"/>
              </a:spcBef>
              <a:spcAft>
                <a:spcPts val="0"/>
              </a:spcAft>
              <a:buClr>
                <a:schemeClr val="dk1"/>
              </a:buClr>
              <a:buSzPts val="1200"/>
              <a:buFont typeface="Calibri"/>
              <a:buNone/>
            </a:pPr>
            <a:r>
              <a:rPr lang="en"/>
              <a:t>Sustainability can be about more than nature. Many fellows used the UN SDGs to guide their projects and include ‘social’ considerations. </a:t>
            </a:r>
            <a:endParaRPr/>
          </a:p>
          <a:p>
            <a:pPr marL="0" marR="0" lvl="0" indent="0" algn="l" rtl="0">
              <a:lnSpc>
                <a:spcPct val="100000"/>
              </a:lnSpc>
              <a:spcBef>
                <a:spcPts val="0"/>
              </a:spcBef>
              <a:spcAft>
                <a:spcPts val="0"/>
              </a:spcAft>
              <a:buClr>
                <a:schemeClr val="dk1"/>
              </a:buClr>
              <a:buSzPts val="1200"/>
              <a:buFont typeface="Calibri"/>
              <a:buNone/>
            </a:pPr>
            <a:r>
              <a:rPr lang="en"/>
              <a:t>One of our presenters today will share their activity about screen time. </a:t>
            </a:r>
            <a:endParaRPr/>
          </a:p>
          <a:p>
            <a:pPr marL="0" marR="0" lvl="0" indent="0" algn="l" rtl="0">
              <a:lnSpc>
                <a:spcPct val="100000"/>
              </a:lnSpc>
              <a:spcBef>
                <a:spcPts val="0"/>
              </a:spcBef>
              <a:spcAft>
                <a:spcPts val="0"/>
              </a:spcAft>
              <a:buClr>
                <a:schemeClr val="dk1"/>
              </a:buClr>
              <a:buSzPts val="1200"/>
              <a:buFont typeface="Calibri"/>
              <a:buNone/>
            </a:pPr>
            <a:r>
              <a:rPr lang="en"/>
              <a:t>Even food drives to support local families in need can be part of sustainability activities at your museum. </a:t>
            </a:r>
            <a:endParaRPr/>
          </a:p>
          <a:p>
            <a:pPr marL="0" marR="0" lvl="0" indent="0" algn="l" rtl="0">
              <a:lnSpc>
                <a:spcPct val="100000"/>
              </a:lnSpc>
              <a:spcBef>
                <a:spcPts val="0"/>
              </a:spcBef>
              <a:spcAft>
                <a:spcPts val="0"/>
              </a:spcAft>
              <a:buClr>
                <a:schemeClr val="dk1"/>
              </a:buClr>
              <a:buSzPts val="1200"/>
              <a:buFont typeface="Calibri"/>
              <a:buNone/>
            </a:pPr>
            <a:r>
              <a:rPr lang="en"/>
              <a:t>“Not everything has to be a sustainability project. But sustainability as a concept can be a helpful idea for planning a variety of efforts.”</a:t>
            </a:r>
            <a:endParaRPr/>
          </a:p>
          <a:p>
            <a:pPr marL="0" lvl="0" indent="0" algn="l" rtl="0">
              <a:spcBef>
                <a:spcPts val="0"/>
              </a:spcBef>
              <a:spcAft>
                <a:spcPts val="0"/>
              </a:spcAft>
              <a:buNone/>
            </a:pPr>
            <a:endParaRPr/>
          </a:p>
          <a:p>
            <a:pPr marL="0" lvl="0" indent="0" algn="l" rtl="0">
              <a:spcBef>
                <a:spcPts val="0"/>
              </a:spcBef>
              <a:spcAft>
                <a:spcPts val="0"/>
              </a:spcAft>
              <a:buNone/>
            </a:pPr>
            <a:endParaRPr b="1"/>
          </a:p>
          <a:p>
            <a:pPr marL="0" lvl="0" indent="0" algn="l" rtl="0">
              <a:spcBef>
                <a:spcPts val="0"/>
              </a:spcBef>
              <a:spcAft>
                <a:spcPts val="0"/>
              </a:spcAft>
              <a:buNone/>
            </a:pPr>
            <a:endParaRPr b="1"/>
          </a:p>
          <a:p>
            <a:pPr marL="0" lvl="0" indent="0" algn="l" rtl="0">
              <a:spcBef>
                <a:spcPts val="0"/>
              </a:spcBef>
              <a:spcAft>
                <a:spcPts val="0"/>
              </a:spcAft>
              <a:buNone/>
            </a:pPr>
            <a:r>
              <a:rPr lang="en" b="1"/>
              <a:t>------</a:t>
            </a:r>
            <a:endParaRPr/>
          </a:p>
          <a:p>
            <a:pPr marL="0" lvl="0" indent="0" algn="l" rtl="0">
              <a:spcBef>
                <a:spcPts val="0"/>
              </a:spcBef>
              <a:spcAft>
                <a:spcPts val="0"/>
              </a:spcAft>
              <a:buNone/>
            </a:pPr>
            <a:r>
              <a:rPr lang="en" b="1"/>
              <a:t>Research finding:</a:t>
            </a:r>
            <a:endParaRPr/>
          </a:p>
          <a:p>
            <a:pPr marL="0" lvl="0" indent="0" algn="l" rtl="0">
              <a:spcBef>
                <a:spcPts val="0"/>
              </a:spcBef>
              <a:spcAft>
                <a:spcPts val="0"/>
              </a:spcAft>
              <a:buClr>
                <a:schemeClr val="dk1"/>
              </a:buClr>
              <a:buSzPts val="1200"/>
              <a:buFont typeface="Calibri"/>
              <a:buNone/>
            </a:pPr>
            <a:r>
              <a:rPr lang="en"/>
              <a:t>Interpretation of sustainability varied with:</a:t>
            </a:r>
            <a:endParaRPr/>
          </a:p>
          <a:p>
            <a:pPr marL="0" lvl="0" indent="0" algn="l" rtl="0">
              <a:spcBef>
                <a:spcPts val="0"/>
              </a:spcBef>
              <a:spcAft>
                <a:spcPts val="0"/>
              </a:spcAft>
              <a:buNone/>
            </a:pPr>
            <a:r>
              <a:rPr lang="en"/>
              <a:t>Small vs. large and type of museum</a:t>
            </a:r>
            <a:endParaRPr/>
          </a:p>
          <a:p>
            <a:pPr marL="0" lvl="0" indent="0" algn="l" rtl="0">
              <a:spcBef>
                <a:spcPts val="0"/>
              </a:spcBef>
              <a:spcAft>
                <a:spcPts val="0"/>
              </a:spcAft>
              <a:buNone/>
            </a:pPr>
            <a:r>
              <a:rPr lang="en"/>
              <a:t>Surrounding communities</a:t>
            </a:r>
            <a:endParaRPr/>
          </a:p>
          <a:p>
            <a:pPr marL="0" lvl="0" indent="0" algn="l" rtl="0">
              <a:spcBef>
                <a:spcPts val="0"/>
              </a:spcBef>
              <a:spcAft>
                <a:spcPts val="0"/>
              </a:spcAft>
              <a:buNone/>
            </a:pPr>
            <a:endParaRPr/>
          </a:p>
          <a:p>
            <a:pPr marL="0" lvl="0" indent="0" algn="l" rtl="0">
              <a:spcBef>
                <a:spcPts val="0"/>
              </a:spcBef>
              <a:spcAft>
                <a:spcPts val="0"/>
              </a:spcAft>
              <a:buNone/>
            </a:pPr>
            <a:r>
              <a:rPr lang="en"/>
              <a:t>Small vs large museum: Small, two-person staff museum I interviewed spoke of needing more community collaborations to support any sustainability efforts.</a:t>
            </a:r>
            <a:endParaRPr/>
          </a:p>
          <a:p>
            <a:pPr marL="0" lvl="0" indent="0" algn="l" rtl="0">
              <a:spcBef>
                <a:spcPts val="0"/>
              </a:spcBef>
              <a:spcAft>
                <a:spcPts val="0"/>
              </a:spcAft>
              <a:buNone/>
            </a:pPr>
            <a:endParaRPr/>
          </a:p>
          <a:p>
            <a:pPr marL="0" lvl="0" indent="0" algn="l" rtl="0">
              <a:spcBef>
                <a:spcPts val="0"/>
              </a:spcBef>
              <a:spcAft>
                <a:spcPts val="0"/>
              </a:spcAft>
              <a:buNone/>
            </a:pPr>
            <a:r>
              <a:rPr lang="en"/>
              <a:t>One participating museum professional in Seattle invited activist organizations to their sustainability event, which was a film festival pictured here. Others in fossil fuel areas (Texas, Oklahoma., West Virginia) used less direct ways to talk about climate change, such as introducing guests to smaller ‘pieces’ of the climate change problem as entry points into the conversation.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58" name="Google Shape;458;ga1e4d3e985_11_8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a1e4d3e985_11_9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8" name="Google Shape;468;ga1e4d3e985_11_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74c7bb68f1_2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g74c7bb68f1_2_3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4" name="Google Shape;474;g74c7bb68f1_2_3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4c7bb68f1_2_3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2" name="Google Shape;482;g74c7bb68f1_2_3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74c7bb68f1_2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2" name="Google Shape;492;g74c7bb68f1_2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9c0b40d720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1" name="Google Shape;271;g9c0b40d720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a1e4d3e985_15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2" name="Google Shape;502;ga1e4d3e985_15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74c7bb68f1_2_4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2" name="Google Shape;512;g74c7bb68f1_2_4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a1e4d3e985_11_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ga1e4d3e985_11_1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Educate and build awareness – </a:t>
            </a:r>
            <a:r>
              <a:rPr lang="en">
                <a:solidFill>
                  <a:schemeClr val="dk1"/>
                </a:solidFill>
              </a:rPr>
              <a:t>Christian Wong, for example, distributed at home gardening and cooking kits to 800 students, helping students learn about hawai’i’s ecosystems and building community. </a:t>
            </a:r>
            <a:endParaRPr/>
          </a:p>
          <a:p>
            <a:pPr marL="0" lvl="0" indent="0" algn="l" rtl="0">
              <a:spcBef>
                <a:spcPts val="0"/>
              </a:spcBef>
              <a:spcAft>
                <a:spcPts val="0"/>
              </a:spcAft>
              <a:buNone/>
            </a:pPr>
            <a:r>
              <a:rPr lang="en"/>
              <a:t>Model behaviors, big and small – For example, removing disposable items from activities</a:t>
            </a:r>
            <a:endParaRPr/>
          </a:p>
          <a:p>
            <a:pPr marL="0" lvl="0" indent="0" algn="l" rtl="0">
              <a:spcBef>
                <a:spcPts val="0"/>
              </a:spcBef>
              <a:spcAft>
                <a:spcPts val="0"/>
              </a:spcAft>
              <a:buNone/>
            </a:pPr>
            <a:r>
              <a:rPr lang="en"/>
              <a:t>Creating collaborations and community – </a:t>
            </a:r>
            <a:endParaRPr/>
          </a:p>
          <a:p>
            <a:pPr marL="0" lvl="0" indent="0" algn="l" rtl="0">
              <a:spcBef>
                <a:spcPts val="0"/>
              </a:spcBef>
              <a:spcAft>
                <a:spcPts val="0"/>
              </a:spcAft>
              <a:buNone/>
            </a:pPr>
            <a:r>
              <a:rPr lang="en"/>
              <a:t>Starting conversations with their community and visitors – </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523" name="Google Shape;523;ga1e4d3e985_11_1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a1e4d3e985_11_12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3" name="Google Shape;533;ga1e4d3e985_11_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a1e4d3e985_11_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ga1e4d3e985_11_1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Find small ways to start</a:t>
            </a:r>
            <a:endParaRPr/>
          </a:p>
          <a:p>
            <a:pPr marL="0" lvl="0" indent="0" algn="l" rtl="0">
              <a:spcBef>
                <a:spcPts val="0"/>
              </a:spcBef>
              <a:spcAft>
                <a:spcPts val="0"/>
              </a:spcAft>
              <a:buNone/>
            </a:pPr>
            <a:r>
              <a:rPr lang="en"/>
              <a:t>- Even just experimenting with an existing program about sustainability is a good way to get the ball rolling. Dean will share some programs you can try at the end of today’s session. </a:t>
            </a:r>
            <a:endParaRPr/>
          </a:p>
          <a:p>
            <a:pPr marL="0" lvl="0" indent="0" algn="l" rtl="0">
              <a:spcBef>
                <a:spcPts val="0"/>
              </a:spcBef>
              <a:spcAft>
                <a:spcPts val="0"/>
              </a:spcAft>
              <a:buNone/>
            </a:pPr>
            <a:endParaRPr/>
          </a:p>
          <a:p>
            <a:pPr marL="0" lvl="0" indent="0" algn="l" rtl="0">
              <a:spcBef>
                <a:spcPts val="0"/>
              </a:spcBef>
              <a:spcAft>
                <a:spcPts val="0"/>
              </a:spcAft>
              <a:buNone/>
            </a:pPr>
            <a:r>
              <a:rPr lang="en"/>
              <a:t>Share successes, learning, and inspiration with others</a:t>
            </a:r>
            <a:endParaRPr/>
          </a:p>
          <a:p>
            <a:pPr marL="171450" lvl="0" indent="-171450" algn="l" rtl="0">
              <a:spcBef>
                <a:spcPts val="0"/>
              </a:spcBef>
              <a:spcAft>
                <a:spcPts val="0"/>
              </a:spcAft>
              <a:buClr>
                <a:schemeClr val="dk1"/>
              </a:buClr>
              <a:buSzPts val="1200"/>
              <a:buFont typeface="Calibri"/>
              <a:buChar char="-"/>
            </a:pPr>
            <a:r>
              <a:rPr lang="en"/>
              <a:t>Time, resources, etc are all a challenge. Find a few other people at your museum or in your network to brainstorm and share with.</a:t>
            </a:r>
            <a:endParaRPr/>
          </a:p>
          <a:p>
            <a:pPr marL="171450" lvl="0" indent="-95250" algn="l" rtl="0">
              <a:spcBef>
                <a:spcPts val="0"/>
              </a:spcBef>
              <a:spcAft>
                <a:spcPts val="0"/>
              </a:spcAft>
              <a:buClr>
                <a:schemeClr val="dk1"/>
              </a:buClr>
              <a:buSzPts val="1200"/>
              <a:buFont typeface="Calibri"/>
              <a:buNone/>
            </a:pPr>
            <a:endParaRPr/>
          </a:p>
          <a:p>
            <a:pPr marL="0" lvl="0" indent="0" algn="l" rtl="0">
              <a:spcBef>
                <a:spcPts val="0"/>
              </a:spcBef>
              <a:spcAft>
                <a:spcPts val="0"/>
              </a:spcAft>
              <a:buNone/>
            </a:pPr>
            <a:r>
              <a:rPr lang="en"/>
              <a:t>“What others are doing” -- Use other institutions’ successes to your advantage.</a:t>
            </a:r>
            <a:endParaRPr/>
          </a:p>
          <a:p>
            <a:pPr marL="0" lvl="0" indent="0" algn="l" rtl="0">
              <a:spcBef>
                <a:spcPts val="0"/>
              </a:spcBef>
              <a:spcAft>
                <a:spcPts val="0"/>
              </a:spcAft>
              <a:buNone/>
            </a:pPr>
            <a:r>
              <a:rPr lang="en"/>
              <a:t>- Having trouble building support in your museum for sustainability projects? Many children’s museums are already taking on sustainability. Pointing to actions at other museums can help win over skeptics. ACM itself has highlighted the importance of sustainability issues, like climate change, in their own efforts. </a:t>
            </a:r>
            <a:endParaRPr/>
          </a:p>
          <a:p>
            <a:pPr marL="0" lvl="0" indent="0" algn="l" rtl="0">
              <a:spcBef>
                <a:spcPts val="0"/>
              </a:spcBef>
              <a:spcAft>
                <a:spcPts val="0"/>
              </a:spcAft>
              <a:buNone/>
            </a:pPr>
            <a:endParaRPr/>
          </a:p>
          <a:p>
            <a:pPr marL="0" lvl="0" indent="0" algn="l" rtl="0">
              <a:spcBef>
                <a:spcPts val="0"/>
              </a:spcBef>
              <a:spcAft>
                <a:spcPts val="0"/>
              </a:spcAft>
              <a:buNone/>
            </a:pPr>
            <a:r>
              <a:rPr lang="en"/>
              <a:t>Develop flexible ways to communicate sustainability.</a:t>
            </a:r>
            <a:endParaRPr/>
          </a:p>
          <a:p>
            <a:pPr marL="0" lvl="0" indent="0" algn="l" rtl="0">
              <a:spcBef>
                <a:spcPts val="0"/>
              </a:spcBef>
              <a:spcAft>
                <a:spcPts val="0"/>
              </a:spcAft>
              <a:buNone/>
            </a:pPr>
            <a:r>
              <a:rPr lang="en"/>
              <a:t>- Sustainability is a big topic. Keep it local and interesting to help others understand it. </a:t>
            </a:r>
            <a:endParaRPr/>
          </a:p>
          <a:p>
            <a:pPr marL="0" lvl="0" indent="0" algn="l" rtl="0">
              <a:spcBef>
                <a:spcPts val="0"/>
              </a:spcBef>
              <a:spcAft>
                <a:spcPts val="0"/>
              </a:spcAft>
              <a:buNone/>
            </a:pPr>
            <a:endParaRPr/>
          </a:p>
        </p:txBody>
      </p:sp>
      <p:sp>
        <p:nvSpPr>
          <p:cNvPr id="539" name="Google Shape;539;ga1e4d3e985_11_1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9c0b40d720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7" name="Google Shape;547;g9c0b40d720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a1e4d3e985_21_2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ga1e4d3e985_21_2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3" name="Google Shape;553;ga1e4d3e985_21_2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a1e4d3e985_21_3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2" name="Google Shape;562;ga1e4d3e985_21_3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3" name="Google Shape;563;ga1e4d3e985_21_3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a1e4d3e985_21_3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ga1e4d3e985_21_3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4" name="Google Shape;574;ga1e4d3e985_21_3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a1e4d3e985_21_3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2" name="Google Shape;582;ga1e4d3e985_21_3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3" name="Google Shape;583;ga1e4d3e985_21_3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74c7bb68f1_2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g74c7bb68f1_2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a1e4d3e985_21_3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2" name="Google Shape;592;ga1e4d3e985_21_3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3" name="Google Shape;593;ga1e4d3e985_21_3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a1e4d3e985_21_3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6" name="Google Shape;606;ga1e4d3e985_21_3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7" name="Google Shape;607;ga1e4d3e985_21_3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a1e4d3e985_21_3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a1e4d3e985_21_3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8" name="Google Shape;618;ga1e4d3e985_21_3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a1e4d3e985_21_3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7" name="Google Shape;627;ga1e4d3e985_21_3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8" name="Google Shape;628;ga1e4d3e985_21_36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a1e4d3e985_21_3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6" name="Google Shape;636;ga1e4d3e985_21_3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637" name="Google Shape;637;ga1e4d3e985_21_3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a1e4d3e985_21_3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7" name="Google Shape;647;ga1e4d3e985_21_3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8" name="Google Shape;648;ga1e4d3e985_21_3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a1e4d3e985_21_3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6" name="Google Shape;656;ga1e4d3e985_21_3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657" name="Google Shape;657;ga1e4d3e985_21_3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a1e4d3e985_21_39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5" name="Google Shape;665;ga1e4d3e985_21_3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a1e4d3e985_21_40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3" name="Google Shape;673;ga1e4d3e985_21_4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a1e4d3e985_21_41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1" name="Google Shape;681;ga1e4d3e985_21_4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a1e4d3e985_24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7" name="Google Shape;287;ga1e4d3e985_24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a1e4d3e985_21_4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1" name="Google Shape;691;ga1e4d3e985_21_4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2" name="Google Shape;692;ga1e4d3e985_21_4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a1e4d3e985_21_4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4" name="Google Shape;704;ga1e4d3e985_21_4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5" name="Google Shape;705;ga1e4d3e985_21_4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a1e4d3e985_21_4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4" name="Google Shape;714;ga1e4d3e985_21_4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5" name="Google Shape;715;ga1e4d3e985_21_4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a1e4d3e985_21_4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4" name="Google Shape;724;ga1e4d3e985_21_4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5" name="Google Shape;725;ga1e4d3e985_21_4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a1e4d3e985_21_4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3" name="Google Shape;733;ga1e4d3e985_21_4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4" name="Google Shape;734;ga1e4d3e985_21_4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a1e4d3e985_21_4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2" name="Google Shape;742;ga1e4d3e985_21_4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3" name="Google Shape;743;ga1e4d3e985_21_4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a1e4d3e985_21_4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1" name="Google Shape;751;ga1e4d3e985_21_4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endParaRPr sz="1000" b="1">
              <a:latin typeface="Arial"/>
              <a:ea typeface="Arial"/>
              <a:cs typeface="Arial"/>
              <a:sym typeface="Arial"/>
            </a:endParaRPr>
          </a:p>
          <a:p>
            <a:pPr marL="0" lvl="0" indent="0" algn="l" rtl="0">
              <a:spcBef>
                <a:spcPts val="0"/>
              </a:spcBef>
              <a:spcAft>
                <a:spcPts val="0"/>
              </a:spcAft>
              <a:buNone/>
            </a:pPr>
            <a:endParaRPr/>
          </a:p>
        </p:txBody>
      </p:sp>
      <p:sp>
        <p:nvSpPr>
          <p:cNvPr id="752" name="Google Shape;752;ga1e4d3e985_21_4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a1e4d3e985_21_4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3" name="Google Shape;763;ga1e4d3e985_21_4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4" name="Google Shape;764;ga1e4d3e985_21_4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a1e4d3e985_2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a1e4d3e985_2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a1e4d3e985_21_5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7" name="Google Shape;777;ga1e4d3e985_21_5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8" name="Google Shape;778;ga1e4d3e985_21_5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74c7bb68f1_2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g74c7bb68f1_2_1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g74c7bb68f1_2_1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74c7bb68f1_2_4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9" name="Google Shape;789;g74c7bb68f1_2_4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0" name="Google Shape;790;g74c7bb68f1_2_4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9c0b40d720_0_39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5" name="Google Shape;795;g9c0b40d720_0_3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9c0b40d720_0_49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2" name="Google Shape;802;g9c0b40d720_0_4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74c7bb68f1_2_5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1" name="Google Shape;811;g74c7bb68f1_2_5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2" name="Google Shape;812;g74c7bb68f1_2_5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80595f49e5_5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9" name="Google Shape;819;g80595f49e5_5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a1e4d3e985_24_2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a1e4d3e985_24_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74c7bb68f1_2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0" name="Google Shape;300;g74c7bb68f1_2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9c0b40d720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7" name="Google Shape;307;g9c0b40d720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74c7bb68f1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g74c7bb68f1_0_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g74c7bb68f1_0_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Gold chapter break or bold statement gold 1">
  <p:cSld name="Gold chapter break or bold statement gold 1">
    <p:bg>
      <p:bgPr>
        <a:solidFill>
          <a:schemeClr val="accent2"/>
        </a:solidFill>
        <a:effectLst/>
      </p:bgPr>
    </p:bg>
    <p:spTree>
      <p:nvGrpSpPr>
        <p:cNvPr id="1" name="Shape 11"/>
        <p:cNvGrpSpPr/>
        <p:nvPr/>
      </p:nvGrpSpPr>
      <p:grpSpPr>
        <a:xfrm>
          <a:off x="0" y="0"/>
          <a:ext cx="0" cy="0"/>
          <a:chOff x="0" y="0"/>
          <a:chExt cx="0" cy="0"/>
        </a:xfrm>
      </p:grpSpPr>
      <p:sp>
        <p:nvSpPr>
          <p:cNvPr id="12" name="Google Shape;12;p2"/>
          <p:cNvSpPr txBox="1">
            <a:spLocks noGrp="1"/>
          </p:cNvSpPr>
          <p:nvPr>
            <p:ph type="title"/>
          </p:nvPr>
        </p:nvSpPr>
        <p:spPr>
          <a:xfrm>
            <a:off x="311701" y="826025"/>
            <a:ext cx="6246299" cy="572699"/>
          </a:xfrm>
          <a:prstGeom prst="rect">
            <a:avLst/>
          </a:prstGeom>
          <a:noFill/>
          <a:ln>
            <a:noFill/>
          </a:ln>
        </p:spPr>
        <p:txBody>
          <a:bodyPr spcFirstLastPara="1" wrap="square" lIns="91400" tIns="91400" rIns="91400" bIns="91400" anchor="t" anchorCtr="0">
            <a:noAutofit/>
          </a:bodyPr>
          <a:lstStyle>
            <a:lvl1pPr marR="0" lvl="0" algn="l">
              <a:lnSpc>
                <a:spcPct val="100000"/>
              </a:lnSpc>
              <a:spcBef>
                <a:spcPts val="0"/>
              </a:spcBef>
              <a:spcAft>
                <a:spcPts val="0"/>
              </a:spcAft>
              <a:buClr>
                <a:schemeClr val="lt1"/>
              </a:buClr>
              <a:buSzPts val="6200"/>
              <a:buFont typeface="Arial"/>
              <a:buNone/>
              <a:defRPr sz="6200" b="1" i="0" u="none" strike="noStrike" cap="none">
                <a:solidFill>
                  <a:schemeClr val="lt1"/>
                </a:solidFill>
                <a:latin typeface="Arial"/>
                <a:ea typeface="Arial"/>
                <a:cs typeface="Arial"/>
                <a:sym typeface="Arial"/>
              </a:defRPr>
            </a:lvl1pPr>
            <a:lvl2pPr lvl="1">
              <a:spcBef>
                <a:spcPts val="0"/>
              </a:spcBef>
              <a:spcAft>
                <a:spcPts val="0"/>
              </a:spcAft>
              <a:buClr>
                <a:schemeClr val="dk1"/>
              </a:buClr>
              <a:buSzPts val="6200"/>
              <a:buFont typeface="Arial"/>
              <a:buNone/>
              <a:defRPr sz="6200" b="1">
                <a:solidFill>
                  <a:schemeClr val="dk1"/>
                </a:solidFill>
              </a:defRPr>
            </a:lvl2pPr>
            <a:lvl3pPr lvl="2">
              <a:spcBef>
                <a:spcPts val="0"/>
              </a:spcBef>
              <a:spcAft>
                <a:spcPts val="0"/>
              </a:spcAft>
              <a:buClr>
                <a:schemeClr val="dk1"/>
              </a:buClr>
              <a:buSzPts val="6200"/>
              <a:buFont typeface="Arial"/>
              <a:buNone/>
              <a:defRPr sz="6200" b="1">
                <a:solidFill>
                  <a:schemeClr val="dk1"/>
                </a:solidFill>
              </a:defRPr>
            </a:lvl3pPr>
            <a:lvl4pPr lvl="3">
              <a:spcBef>
                <a:spcPts val="0"/>
              </a:spcBef>
              <a:spcAft>
                <a:spcPts val="0"/>
              </a:spcAft>
              <a:buClr>
                <a:schemeClr val="dk1"/>
              </a:buClr>
              <a:buSzPts val="6200"/>
              <a:buFont typeface="Arial"/>
              <a:buNone/>
              <a:defRPr sz="6200" b="1">
                <a:solidFill>
                  <a:schemeClr val="dk1"/>
                </a:solidFill>
              </a:defRPr>
            </a:lvl4pPr>
            <a:lvl5pPr lvl="4">
              <a:spcBef>
                <a:spcPts val="0"/>
              </a:spcBef>
              <a:spcAft>
                <a:spcPts val="0"/>
              </a:spcAft>
              <a:buClr>
                <a:schemeClr val="dk1"/>
              </a:buClr>
              <a:buSzPts val="6200"/>
              <a:buFont typeface="Arial"/>
              <a:buNone/>
              <a:defRPr sz="6200" b="1">
                <a:solidFill>
                  <a:schemeClr val="dk1"/>
                </a:solidFill>
              </a:defRPr>
            </a:lvl5pPr>
            <a:lvl6pPr lvl="5">
              <a:spcBef>
                <a:spcPts val="0"/>
              </a:spcBef>
              <a:spcAft>
                <a:spcPts val="0"/>
              </a:spcAft>
              <a:buClr>
                <a:schemeClr val="dk1"/>
              </a:buClr>
              <a:buSzPts val="6200"/>
              <a:buFont typeface="Arial"/>
              <a:buNone/>
              <a:defRPr sz="6200" b="1">
                <a:solidFill>
                  <a:schemeClr val="dk1"/>
                </a:solidFill>
              </a:defRPr>
            </a:lvl6pPr>
            <a:lvl7pPr lvl="6">
              <a:spcBef>
                <a:spcPts val="0"/>
              </a:spcBef>
              <a:spcAft>
                <a:spcPts val="0"/>
              </a:spcAft>
              <a:buClr>
                <a:schemeClr val="dk1"/>
              </a:buClr>
              <a:buSzPts val="6200"/>
              <a:buFont typeface="Arial"/>
              <a:buNone/>
              <a:defRPr sz="6200" b="1">
                <a:solidFill>
                  <a:schemeClr val="dk1"/>
                </a:solidFill>
              </a:defRPr>
            </a:lvl7pPr>
            <a:lvl8pPr lvl="7">
              <a:spcBef>
                <a:spcPts val="0"/>
              </a:spcBef>
              <a:spcAft>
                <a:spcPts val="0"/>
              </a:spcAft>
              <a:buClr>
                <a:schemeClr val="dk1"/>
              </a:buClr>
              <a:buSzPts val="6200"/>
              <a:buFont typeface="Arial"/>
              <a:buNone/>
              <a:defRPr sz="6200" b="1">
                <a:solidFill>
                  <a:schemeClr val="dk1"/>
                </a:solidFill>
              </a:defRPr>
            </a:lvl8pPr>
            <a:lvl9pPr lvl="8">
              <a:spcBef>
                <a:spcPts val="0"/>
              </a:spcBef>
              <a:spcAft>
                <a:spcPts val="0"/>
              </a:spcAft>
              <a:buClr>
                <a:schemeClr val="dk1"/>
              </a:buClr>
              <a:buSzPts val="6200"/>
              <a:buFont typeface="Arial"/>
              <a:buNone/>
              <a:defRPr sz="6200" b="1">
                <a:solidFill>
                  <a:schemeClr val="dk1"/>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3"/>
        <p:cNvGrpSpPr/>
        <p:nvPr/>
      </p:nvGrpSpPr>
      <p:grpSpPr>
        <a:xfrm>
          <a:off x="0" y="0"/>
          <a:ext cx="0" cy="0"/>
          <a:chOff x="0" y="0"/>
          <a:chExt cx="0" cy="0"/>
        </a:xfrm>
      </p:grpSpPr>
      <p:sp>
        <p:nvSpPr>
          <p:cNvPr id="54" name="Google Shape;54;p11"/>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5" name="Google Shape;55;p11"/>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56" name="Google Shape;56;p1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7" name="Google Shape;57;p1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8" name="Google Shape;58;p1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9"/>
        <p:cNvGrpSpPr/>
        <p:nvPr/>
      </p:nvGrpSpPr>
      <p:grpSpPr>
        <a:xfrm>
          <a:off x="0" y="0"/>
          <a:ext cx="0" cy="0"/>
          <a:chOff x="0" y="0"/>
          <a:chExt cx="0" cy="0"/>
        </a:xfrm>
      </p:grpSpPr>
      <p:sp>
        <p:nvSpPr>
          <p:cNvPr id="60" name="Google Shape;60;p12"/>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1" name="Google Shape;61;p12"/>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62" name="Google Shape;62;p12"/>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3" name="Google Shape;63;p12"/>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64" name="Google Shape;64;p12"/>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5" name="Google Shape;65;p1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6" name="Google Shape;66;p1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7" name="Google Shape;67;p1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8"/>
        <p:cNvGrpSpPr/>
        <p:nvPr/>
      </p:nvGrpSpPr>
      <p:grpSpPr>
        <a:xfrm>
          <a:off x="0" y="0"/>
          <a:ext cx="0" cy="0"/>
          <a:chOff x="0" y="0"/>
          <a:chExt cx="0" cy="0"/>
        </a:xfrm>
      </p:grpSpPr>
      <p:sp>
        <p:nvSpPr>
          <p:cNvPr id="69" name="Google Shape;69;p13"/>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0" name="Google Shape;70;p13"/>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71" name="Google Shape;71;p13"/>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72" name="Google Shape;72;p1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3" name="Google Shape;73;p1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4" name="Google Shape;74;p1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5"/>
        <p:cNvGrpSpPr/>
        <p:nvPr/>
      </p:nvGrpSpPr>
      <p:grpSpPr>
        <a:xfrm>
          <a:off x="0" y="0"/>
          <a:ext cx="0" cy="0"/>
          <a:chOff x="0" y="0"/>
          <a:chExt cx="0" cy="0"/>
        </a:xfrm>
      </p:grpSpPr>
      <p:sp>
        <p:nvSpPr>
          <p:cNvPr id="76" name="Google Shape;76;p14"/>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7" name="Google Shape;77;p14"/>
          <p:cNvSpPr>
            <a:spLocks noGrp="1"/>
          </p:cNvSpPr>
          <p:nvPr>
            <p:ph type="pic" idx="2"/>
          </p:nvPr>
        </p:nvSpPr>
        <p:spPr>
          <a:xfrm>
            <a:off x="3887391" y="740569"/>
            <a:ext cx="4629150" cy="3655219"/>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78" name="Google Shape;78;p14"/>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79" name="Google Shape;79;p1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0" name="Google Shape;80;p1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1" name="Google Shape;81;p1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2"/>
        <p:cNvGrpSpPr/>
        <p:nvPr/>
      </p:nvGrpSpPr>
      <p:grpSpPr>
        <a:xfrm>
          <a:off x="0" y="0"/>
          <a:ext cx="0" cy="0"/>
          <a:chOff x="0" y="0"/>
          <a:chExt cx="0" cy="0"/>
        </a:xfrm>
      </p:grpSpPr>
      <p:sp>
        <p:nvSpPr>
          <p:cNvPr id="83" name="Google Shape;83;p1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4" name="Google Shape;84;p15"/>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5" name="Google Shape;85;p1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6" name="Google Shape;86;p1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7" name="Google Shape;87;p1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8"/>
        <p:cNvGrpSpPr/>
        <p:nvPr/>
      </p:nvGrpSpPr>
      <p:grpSpPr>
        <a:xfrm>
          <a:off x="0" y="0"/>
          <a:ext cx="0" cy="0"/>
          <a:chOff x="0" y="0"/>
          <a:chExt cx="0" cy="0"/>
        </a:xfrm>
      </p:grpSpPr>
      <p:sp>
        <p:nvSpPr>
          <p:cNvPr id="89" name="Google Shape;89;p16"/>
          <p:cNvSpPr txBox="1">
            <a:spLocks noGrp="1"/>
          </p:cNvSpPr>
          <p:nvPr>
            <p:ph type="title"/>
          </p:nvPr>
        </p:nvSpPr>
        <p:spPr>
          <a:xfrm rot="5400000">
            <a:off x="5350073" y="1467446"/>
            <a:ext cx="4358879" cy="1971675"/>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0" name="Google Shape;90;p16"/>
          <p:cNvSpPr txBox="1">
            <a:spLocks noGrp="1"/>
          </p:cNvSpPr>
          <p:nvPr>
            <p:ph type="body" idx="1"/>
          </p:nvPr>
        </p:nvSpPr>
        <p:spPr>
          <a:xfrm rot="5400000">
            <a:off x="1349573" y="-447079"/>
            <a:ext cx="4358879" cy="5800725"/>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1" name="Google Shape;91;p1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2" name="Google Shape;92;p1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3" name="Google Shape;93;p1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Gold chapter break or bold statement gold">
  <p:cSld name="Gold chapter break or bold statement gold">
    <p:bg>
      <p:bgPr>
        <a:solidFill>
          <a:schemeClr val="accent1"/>
        </a:solidFill>
        <a:effectLst/>
      </p:bgPr>
    </p:bg>
    <p:spTree>
      <p:nvGrpSpPr>
        <p:cNvPr id="1" name="Shape 94"/>
        <p:cNvGrpSpPr/>
        <p:nvPr/>
      </p:nvGrpSpPr>
      <p:grpSpPr>
        <a:xfrm>
          <a:off x="0" y="0"/>
          <a:ext cx="0" cy="0"/>
          <a:chOff x="0" y="0"/>
          <a:chExt cx="0" cy="0"/>
        </a:xfrm>
      </p:grpSpPr>
      <p:sp>
        <p:nvSpPr>
          <p:cNvPr id="95" name="Google Shape;95;p17"/>
          <p:cNvSpPr txBox="1">
            <a:spLocks noGrp="1"/>
          </p:cNvSpPr>
          <p:nvPr>
            <p:ph type="title"/>
          </p:nvPr>
        </p:nvSpPr>
        <p:spPr>
          <a:xfrm>
            <a:off x="311701" y="826025"/>
            <a:ext cx="6246299" cy="572699"/>
          </a:xfrm>
          <a:prstGeom prst="rect">
            <a:avLst/>
          </a:prstGeom>
          <a:noFill/>
          <a:ln>
            <a:noFill/>
          </a:ln>
        </p:spPr>
        <p:txBody>
          <a:bodyPr spcFirstLastPara="1" wrap="square" lIns="91400" tIns="91400" rIns="91400" bIns="91400" anchor="t" anchorCtr="0">
            <a:noAutofit/>
          </a:bodyPr>
          <a:lstStyle>
            <a:lvl1pPr marR="0" lvl="0" algn="l">
              <a:lnSpc>
                <a:spcPct val="100000"/>
              </a:lnSpc>
              <a:spcBef>
                <a:spcPts val="0"/>
              </a:spcBef>
              <a:spcAft>
                <a:spcPts val="0"/>
              </a:spcAft>
              <a:buClr>
                <a:schemeClr val="dk1"/>
              </a:buClr>
              <a:buSzPts val="6200"/>
              <a:buFont typeface="Arial"/>
              <a:buNone/>
              <a:defRPr sz="6200" b="1"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6200"/>
              <a:buFont typeface="Arial"/>
              <a:buNone/>
              <a:defRPr sz="6200" b="1">
                <a:solidFill>
                  <a:schemeClr val="dk1"/>
                </a:solidFill>
              </a:defRPr>
            </a:lvl2pPr>
            <a:lvl3pPr lvl="2">
              <a:spcBef>
                <a:spcPts val="0"/>
              </a:spcBef>
              <a:spcAft>
                <a:spcPts val="0"/>
              </a:spcAft>
              <a:buClr>
                <a:schemeClr val="dk1"/>
              </a:buClr>
              <a:buSzPts val="6200"/>
              <a:buFont typeface="Arial"/>
              <a:buNone/>
              <a:defRPr sz="6200" b="1">
                <a:solidFill>
                  <a:schemeClr val="dk1"/>
                </a:solidFill>
              </a:defRPr>
            </a:lvl3pPr>
            <a:lvl4pPr lvl="3">
              <a:spcBef>
                <a:spcPts val="0"/>
              </a:spcBef>
              <a:spcAft>
                <a:spcPts val="0"/>
              </a:spcAft>
              <a:buClr>
                <a:schemeClr val="dk1"/>
              </a:buClr>
              <a:buSzPts val="6200"/>
              <a:buFont typeface="Arial"/>
              <a:buNone/>
              <a:defRPr sz="6200" b="1">
                <a:solidFill>
                  <a:schemeClr val="dk1"/>
                </a:solidFill>
              </a:defRPr>
            </a:lvl4pPr>
            <a:lvl5pPr lvl="4">
              <a:spcBef>
                <a:spcPts val="0"/>
              </a:spcBef>
              <a:spcAft>
                <a:spcPts val="0"/>
              </a:spcAft>
              <a:buClr>
                <a:schemeClr val="dk1"/>
              </a:buClr>
              <a:buSzPts val="6200"/>
              <a:buFont typeface="Arial"/>
              <a:buNone/>
              <a:defRPr sz="6200" b="1">
                <a:solidFill>
                  <a:schemeClr val="dk1"/>
                </a:solidFill>
              </a:defRPr>
            </a:lvl5pPr>
            <a:lvl6pPr lvl="5">
              <a:spcBef>
                <a:spcPts val="0"/>
              </a:spcBef>
              <a:spcAft>
                <a:spcPts val="0"/>
              </a:spcAft>
              <a:buClr>
                <a:schemeClr val="dk1"/>
              </a:buClr>
              <a:buSzPts val="6200"/>
              <a:buFont typeface="Arial"/>
              <a:buNone/>
              <a:defRPr sz="6200" b="1">
                <a:solidFill>
                  <a:schemeClr val="dk1"/>
                </a:solidFill>
              </a:defRPr>
            </a:lvl6pPr>
            <a:lvl7pPr lvl="6">
              <a:spcBef>
                <a:spcPts val="0"/>
              </a:spcBef>
              <a:spcAft>
                <a:spcPts val="0"/>
              </a:spcAft>
              <a:buClr>
                <a:schemeClr val="dk1"/>
              </a:buClr>
              <a:buSzPts val="6200"/>
              <a:buFont typeface="Arial"/>
              <a:buNone/>
              <a:defRPr sz="6200" b="1">
                <a:solidFill>
                  <a:schemeClr val="dk1"/>
                </a:solidFill>
              </a:defRPr>
            </a:lvl7pPr>
            <a:lvl8pPr lvl="7">
              <a:spcBef>
                <a:spcPts val="0"/>
              </a:spcBef>
              <a:spcAft>
                <a:spcPts val="0"/>
              </a:spcAft>
              <a:buClr>
                <a:schemeClr val="dk1"/>
              </a:buClr>
              <a:buSzPts val="6200"/>
              <a:buFont typeface="Arial"/>
              <a:buNone/>
              <a:defRPr sz="6200" b="1">
                <a:solidFill>
                  <a:schemeClr val="dk1"/>
                </a:solidFill>
              </a:defRPr>
            </a:lvl8pPr>
            <a:lvl9pPr lvl="8">
              <a:spcBef>
                <a:spcPts val="0"/>
              </a:spcBef>
              <a:spcAft>
                <a:spcPts val="0"/>
              </a:spcAft>
              <a:buClr>
                <a:schemeClr val="dk1"/>
              </a:buClr>
              <a:buSzPts val="6200"/>
              <a:buFont typeface="Arial"/>
              <a:buNone/>
              <a:defRPr sz="6200" b="1">
                <a:solidFill>
                  <a:schemeClr val="dk1"/>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96"/>
        <p:cNvGrpSpPr/>
        <p:nvPr/>
      </p:nvGrpSpPr>
      <p:grpSpPr>
        <a:xfrm>
          <a:off x="0" y="0"/>
          <a:ext cx="0" cy="0"/>
          <a:chOff x="0" y="0"/>
          <a:chExt cx="0" cy="0"/>
        </a:xfrm>
      </p:grpSpPr>
      <p:sp>
        <p:nvSpPr>
          <p:cNvPr id="97" name="Google Shape;97;p18"/>
          <p:cNvSpPr txBox="1">
            <a:spLocks noGrp="1"/>
          </p:cNvSpPr>
          <p:nvPr>
            <p:ph type="subTitle" idx="1"/>
          </p:nvPr>
        </p:nvSpPr>
        <p:spPr>
          <a:xfrm>
            <a:off x="311700" y="1005325"/>
            <a:ext cx="7508700" cy="357000"/>
          </a:xfrm>
          <a:prstGeom prst="rect">
            <a:avLst/>
          </a:prstGeom>
          <a:noFill/>
          <a:ln>
            <a:noFill/>
          </a:ln>
        </p:spPr>
        <p:txBody>
          <a:bodyPr spcFirstLastPara="1" wrap="square" lIns="91400" tIns="91400" rIns="91400" bIns="91400" anchor="t" anchorCtr="0">
            <a:noAutofit/>
          </a:bodyPr>
          <a:lstStyle>
            <a:lvl1pPr marR="0" lvl="0" algn="l">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800"/>
              <a:buFont typeface="Arial"/>
              <a:buNone/>
              <a:defRPr b="1"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500"/>
              <a:buFont typeface="Arial"/>
              <a:buNone/>
              <a:defRPr b="1"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b="1"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b="1"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b="1"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b="1"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b="1"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b="1" i="0" u="none" strike="noStrike" cap="none">
                <a:solidFill>
                  <a:srgbClr val="000000"/>
                </a:solidFill>
                <a:latin typeface="Arial"/>
                <a:ea typeface="Arial"/>
                <a:cs typeface="Arial"/>
                <a:sym typeface="Arial"/>
              </a:defRPr>
            </a:lvl9pPr>
          </a:lstStyle>
          <a:p>
            <a:endParaRPr/>
          </a:p>
        </p:txBody>
      </p:sp>
      <p:sp>
        <p:nvSpPr>
          <p:cNvPr id="98" name="Google Shape;98;p18"/>
          <p:cNvSpPr txBox="1">
            <a:spLocks noGrp="1"/>
          </p:cNvSpPr>
          <p:nvPr>
            <p:ph type="title"/>
          </p:nvPr>
        </p:nvSpPr>
        <p:spPr>
          <a:xfrm>
            <a:off x="311700" y="1130825"/>
            <a:ext cx="8520600" cy="572700"/>
          </a:xfrm>
          <a:prstGeom prst="rect">
            <a:avLst/>
          </a:prstGeom>
          <a:noFill/>
          <a:ln>
            <a:noFill/>
          </a:ln>
        </p:spPr>
        <p:txBody>
          <a:bodyPr spcFirstLastPara="1" wrap="square" lIns="91400" tIns="91400" rIns="91400" bIns="91400" anchor="t" anchorCtr="0">
            <a:noAutofit/>
          </a:bodyPr>
          <a:lstStyle>
            <a:lvl1pPr lvl="0" algn="l">
              <a:lnSpc>
                <a:spcPct val="90000"/>
              </a:lnSpc>
              <a:spcBef>
                <a:spcPts val="0"/>
              </a:spcBef>
              <a:spcAft>
                <a:spcPts val="0"/>
              </a:spcAft>
              <a:buClr>
                <a:schemeClr val="dk1"/>
              </a:buClr>
              <a:buSzPts val="7200"/>
              <a:buFont typeface="Calibri"/>
              <a:buNone/>
              <a:defRPr sz="7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Headline with text">
  <p:cSld name="Headline with text">
    <p:spTree>
      <p:nvGrpSpPr>
        <p:cNvPr id="1" name="Shape 99"/>
        <p:cNvGrpSpPr/>
        <p:nvPr/>
      </p:nvGrpSpPr>
      <p:grpSpPr>
        <a:xfrm>
          <a:off x="0" y="0"/>
          <a:ext cx="0" cy="0"/>
          <a:chOff x="0" y="0"/>
          <a:chExt cx="0" cy="0"/>
        </a:xfrm>
      </p:grpSpPr>
      <p:sp>
        <p:nvSpPr>
          <p:cNvPr id="100" name="Google Shape;100;p19"/>
          <p:cNvSpPr txBox="1">
            <a:spLocks noGrp="1"/>
          </p:cNvSpPr>
          <p:nvPr>
            <p:ph type="title"/>
          </p:nvPr>
        </p:nvSpPr>
        <p:spPr>
          <a:xfrm>
            <a:off x="311701" y="445025"/>
            <a:ext cx="8520599" cy="572699"/>
          </a:xfrm>
          <a:prstGeom prst="rect">
            <a:avLst/>
          </a:prstGeom>
          <a:noFill/>
          <a:ln>
            <a:noFill/>
          </a:ln>
        </p:spPr>
        <p:txBody>
          <a:bodyPr spcFirstLastPara="1" wrap="square" lIns="91400" tIns="91400" rIns="91400" bIns="91400" anchor="t" anchorCtr="0">
            <a:noAutofit/>
          </a:bodyPr>
          <a:lstStyle>
            <a:lvl1pPr marR="0" lvl="0" algn="l">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2800"/>
              <a:buFont typeface="Arial"/>
              <a:buNone/>
              <a:defRPr sz="2800" b="1">
                <a:solidFill>
                  <a:schemeClr val="dk1"/>
                </a:solidFill>
              </a:defRPr>
            </a:lvl2pPr>
            <a:lvl3pPr lvl="2">
              <a:spcBef>
                <a:spcPts val="0"/>
              </a:spcBef>
              <a:spcAft>
                <a:spcPts val="0"/>
              </a:spcAft>
              <a:buClr>
                <a:schemeClr val="dk1"/>
              </a:buClr>
              <a:buSzPts val="2800"/>
              <a:buFont typeface="Arial"/>
              <a:buNone/>
              <a:defRPr sz="2800" b="1">
                <a:solidFill>
                  <a:schemeClr val="dk1"/>
                </a:solidFill>
              </a:defRPr>
            </a:lvl3pPr>
            <a:lvl4pPr lvl="3">
              <a:spcBef>
                <a:spcPts val="0"/>
              </a:spcBef>
              <a:spcAft>
                <a:spcPts val="0"/>
              </a:spcAft>
              <a:buClr>
                <a:schemeClr val="dk1"/>
              </a:buClr>
              <a:buSzPts val="2800"/>
              <a:buFont typeface="Arial"/>
              <a:buNone/>
              <a:defRPr sz="2800" b="1">
                <a:solidFill>
                  <a:schemeClr val="dk1"/>
                </a:solidFill>
              </a:defRPr>
            </a:lvl4pPr>
            <a:lvl5pPr lvl="4">
              <a:spcBef>
                <a:spcPts val="0"/>
              </a:spcBef>
              <a:spcAft>
                <a:spcPts val="0"/>
              </a:spcAft>
              <a:buClr>
                <a:schemeClr val="dk1"/>
              </a:buClr>
              <a:buSzPts val="2800"/>
              <a:buFont typeface="Arial"/>
              <a:buNone/>
              <a:defRPr sz="2800" b="1">
                <a:solidFill>
                  <a:schemeClr val="dk1"/>
                </a:solidFill>
              </a:defRPr>
            </a:lvl5pPr>
            <a:lvl6pPr lvl="5">
              <a:spcBef>
                <a:spcPts val="0"/>
              </a:spcBef>
              <a:spcAft>
                <a:spcPts val="0"/>
              </a:spcAft>
              <a:buClr>
                <a:schemeClr val="dk1"/>
              </a:buClr>
              <a:buSzPts val="2800"/>
              <a:buFont typeface="Arial"/>
              <a:buNone/>
              <a:defRPr sz="2800" b="1">
                <a:solidFill>
                  <a:schemeClr val="dk1"/>
                </a:solidFill>
              </a:defRPr>
            </a:lvl6pPr>
            <a:lvl7pPr lvl="6">
              <a:spcBef>
                <a:spcPts val="0"/>
              </a:spcBef>
              <a:spcAft>
                <a:spcPts val="0"/>
              </a:spcAft>
              <a:buClr>
                <a:schemeClr val="dk1"/>
              </a:buClr>
              <a:buSzPts val="2800"/>
              <a:buFont typeface="Arial"/>
              <a:buNone/>
              <a:defRPr sz="2800" b="1">
                <a:solidFill>
                  <a:schemeClr val="dk1"/>
                </a:solidFill>
              </a:defRPr>
            </a:lvl7pPr>
            <a:lvl8pPr lvl="7">
              <a:spcBef>
                <a:spcPts val="0"/>
              </a:spcBef>
              <a:spcAft>
                <a:spcPts val="0"/>
              </a:spcAft>
              <a:buClr>
                <a:schemeClr val="dk1"/>
              </a:buClr>
              <a:buSzPts val="2800"/>
              <a:buFont typeface="Arial"/>
              <a:buNone/>
              <a:defRPr sz="2800" b="1">
                <a:solidFill>
                  <a:schemeClr val="dk1"/>
                </a:solidFill>
              </a:defRPr>
            </a:lvl8pPr>
            <a:lvl9pPr lvl="8">
              <a:spcBef>
                <a:spcPts val="0"/>
              </a:spcBef>
              <a:spcAft>
                <a:spcPts val="0"/>
              </a:spcAft>
              <a:buClr>
                <a:schemeClr val="dk1"/>
              </a:buClr>
              <a:buSzPts val="2800"/>
              <a:buFont typeface="Arial"/>
              <a:buNone/>
              <a:defRPr sz="2800" b="1">
                <a:solidFill>
                  <a:schemeClr val="dk1"/>
                </a:solidFill>
              </a:defRPr>
            </a:lvl9pPr>
          </a:lstStyle>
          <a:p>
            <a:endParaRPr/>
          </a:p>
        </p:txBody>
      </p:sp>
      <p:sp>
        <p:nvSpPr>
          <p:cNvPr id="101" name="Google Shape;101;p19"/>
          <p:cNvSpPr txBox="1">
            <a:spLocks noGrp="1"/>
          </p:cNvSpPr>
          <p:nvPr>
            <p:ph type="body" idx="1"/>
          </p:nvPr>
        </p:nvSpPr>
        <p:spPr>
          <a:xfrm>
            <a:off x="100575" y="1204825"/>
            <a:ext cx="8031600" cy="3201599"/>
          </a:xfrm>
          <a:prstGeom prst="rect">
            <a:avLst/>
          </a:prstGeom>
          <a:noFill/>
          <a:ln>
            <a:noFill/>
          </a:ln>
        </p:spPr>
        <p:txBody>
          <a:bodyPr spcFirstLastPara="1" wrap="square" lIns="91400" tIns="91400" rIns="91400" bIns="91400" anchor="t" anchorCtr="0">
            <a:noAutofit/>
          </a:bodyPr>
          <a:lstStyle>
            <a:lvl1pPr marL="457200" marR="0" lvl="0" indent="-228600" algn="l">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1371600" marR="0" lvl="2" indent="-228600" algn="l">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1828800" marR="0" lvl="3" indent="-228600" algn="l">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2286000" marR="0" lvl="4" indent="-228600" algn="l">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2743200" marR="0" lvl="5" indent="-228600" algn="l">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3200400" marR="0" lvl="6" indent="-228600" algn="l">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3657600" marR="0" lvl="7" indent="-228600" algn="l">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4114800" marR="0" lvl="8" indent="-228600" algn="l">
              <a:lnSpc>
                <a:spcPct val="115000"/>
              </a:lnSpc>
              <a:spcBef>
                <a:spcPts val="1600"/>
              </a:spcBef>
              <a:spcAft>
                <a:spcPts val="160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8"/>
        <p:cNvGrpSpPr/>
        <p:nvPr/>
      </p:nvGrpSpPr>
      <p:grpSpPr>
        <a:xfrm>
          <a:off x="0" y="0"/>
          <a:ext cx="0" cy="0"/>
          <a:chOff x="0" y="0"/>
          <a:chExt cx="0" cy="0"/>
        </a:xfrm>
      </p:grpSpPr>
      <p:sp>
        <p:nvSpPr>
          <p:cNvPr id="109" name="Google Shape;109;p2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0" name="Google Shape;110;p2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1" name="Google Shape;111;p2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
        <p:cNvGrpSpPr/>
        <p:nvPr/>
      </p:nvGrpSpPr>
      <p:grpSpPr>
        <a:xfrm>
          <a:off x="0" y="0"/>
          <a:ext cx="0" cy="0"/>
          <a:chOff x="0" y="0"/>
          <a:chExt cx="0" cy="0"/>
        </a:xfrm>
      </p:grpSpPr>
      <p:sp>
        <p:nvSpPr>
          <p:cNvPr id="14" name="Google Shape;14;p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 name="Google Shape;15;p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 name="Google Shape;16;p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2"/>
        <p:cNvGrpSpPr/>
        <p:nvPr/>
      </p:nvGrpSpPr>
      <p:grpSpPr>
        <a:xfrm>
          <a:off x="0" y="0"/>
          <a:ext cx="0" cy="0"/>
          <a:chOff x="0" y="0"/>
          <a:chExt cx="0" cy="0"/>
        </a:xfrm>
      </p:grpSpPr>
      <p:sp>
        <p:nvSpPr>
          <p:cNvPr id="113" name="Google Shape;113;p22"/>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4" name="Google Shape;114;p2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5" name="Google Shape;115;p2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6" name="Google Shape;116;p2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7"/>
        <p:cNvGrpSpPr/>
        <p:nvPr/>
      </p:nvGrpSpPr>
      <p:grpSpPr>
        <a:xfrm>
          <a:off x="0" y="0"/>
          <a:ext cx="0" cy="0"/>
          <a:chOff x="0" y="0"/>
          <a:chExt cx="0" cy="0"/>
        </a:xfrm>
      </p:grpSpPr>
      <p:sp>
        <p:nvSpPr>
          <p:cNvPr id="118" name="Google Shape;118;p2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9" name="Google Shape;119;p23"/>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0" name="Google Shape;120;p23"/>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1" name="Google Shape;121;p2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2" name="Google Shape;122;p2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3" name="Google Shape;123;p2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4"/>
        <p:cNvGrpSpPr/>
        <p:nvPr/>
      </p:nvGrpSpPr>
      <p:grpSpPr>
        <a:xfrm>
          <a:off x="0" y="0"/>
          <a:ext cx="0" cy="0"/>
          <a:chOff x="0" y="0"/>
          <a:chExt cx="0" cy="0"/>
        </a:xfrm>
      </p:grpSpPr>
      <p:sp>
        <p:nvSpPr>
          <p:cNvPr id="125" name="Google Shape;125;p24"/>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6" name="Google Shape;126;p24"/>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7" name="Google Shape;127;p2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8" name="Google Shape;128;p2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9" name="Google Shape;129;p2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0"/>
        <p:cNvGrpSpPr/>
        <p:nvPr/>
      </p:nvGrpSpPr>
      <p:grpSpPr>
        <a:xfrm>
          <a:off x="0" y="0"/>
          <a:ext cx="0" cy="0"/>
          <a:chOff x="0" y="0"/>
          <a:chExt cx="0" cy="0"/>
        </a:xfrm>
      </p:grpSpPr>
      <p:sp>
        <p:nvSpPr>
          <p:cNvPr id="131" name="Google Shape;131;p25"/>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2" name="Google Shape;132;p25"/>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33" name="Google Shape;133;p2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4" name="Google Shape;134;p2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5" name="Google Shape;135;p2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6"/>
        <p:cNvGrpSpPr/>
        <p:nvPr/>
      </p:nvGrpSpPr>
      <p:grpSpPr>
        <a:xfrm>
          <a:off x="0" y="0"/>
          <a:ext cx="0" cy="0"/>
          <a:chOff x="0" y="0"/>
          <a:chExt cx="0" cy="0"/>
        </a:xfrm>
      </p:grpSpPr>
      <p:sp>
        <p:nvSpPr>
          <p:cNvPr id="137" name="Google Shape;137;p26"/>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8" name="Google Shape;138;p26"/>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39" name="Google Shape;139;p2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0" name="Google Shape;140;p2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1" name="Google Shape;141;p2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2"/>
        <p:cNvGrpSpPr/>
        <p:nvPr/>
      </p:nvGrpSpPr>
      <p:grpSpPr>
        <a:xfrm>
          <a:off x="0" y="0"/>
          <a:ext cx="0" cy="0"/>
          <a:chOff x="0" y="0"/>
          <a:chExt cx="0" cy="0"/>
        </a:xfrm>
      </p:grpSpPr>
      <p:sp>
        <p:nvSpPr>
          <p:cNvPr id="143" name="Google Shape;143;p27"/>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4" name="Google Shape;144;p27"/>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45" name="Google Shape;145;p27"/>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6" name="Google Shape;146;p27"/>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47" name="Google Shape;147;p27"/>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8" name="Google Shape;148;p2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9" name="Google Shape;149;p2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0" name="Google Shape;150;p2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1"/>
        <p:cNvGrpSpPr/>
        <p:nvPr/>
      </p:nvGrpSpPr>
      <p:grpSpPr>
        <a:xfrm>
          <a:off x="0" y="0"/>
          <a:ext cx="0" cy="0"/>
          <a:chOff x="0" y="0"/>
          <a:chExt cx="0" cy="0"/>
        </a:xfrm>
      </p:grpSpPr>
      <p:sp>
        <p:nvSpPr>
          <p:cNvPr id="152" name="Google Shape;152;p28"/>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3" name="Google Shape;153;p28"/>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54" name="Google Shape;154;p28"/>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55" name="Google Shape;155;p2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6" name="Google Shape;156;p2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7" name="Google Shape;157;p2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8"/>
        <p:cNvGrpSpPr/>
        <p:nvPr/>
      </p:nvGrpSpPr>
      <p:grpSpPr>
        <a:xfrm>
          <a:off x="0" y="0"/>
          <a:ext cx="0" cy="0"/>
          <a:chOff x="0" y="0"/>
          <a:chExt cx="0" cy="0"/>
        </a:xfrm>
      </p:grpSpPr>
      <p:sp>
        <p:nvSpPr>
          <p:cNvPr id="159" name="Google Shape;159;p29"/>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60" name="Google Shape;160;p29"/>
          <p:cNvSpPr>
            <a:spLocks noGrp="1"/>
          </p:cNvSpPr>
          <p:nvPr>
            <p:ph type="pic" idx="2"/>
          </p:nvPr>
        </p:nvSpPr>
        <p:spPr>
          <a:xfrm>
            <a:off x="3887391" y="740569"/>
            <a:ext cx="4629150" cy="3655219"/>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61" name="Google Shape;161;p29"/>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62" name="Google Shape;162;p2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3" name="Google Shape;163;p2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4" name="Google Shape;164;p2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65"/>
        <p:cNvGrpSpPr/>
        <p:nvPr/>
      </p:nvGrpSpPr>
      <p:grpSpPr>
        <a:xfrm>
          <a:off x="0" y="0"/>
          <a:ext cx="0" cy="0"/>
          <a:chOff x="0" y="0"/>
          <a:chExt cx="0" cy="0"/>
        </a:xfrm>
      </p:grpSpPr>
      <p:sp>
        <p:nvSpPr>
          <p:cNvPr id="166" name="Google Shape;166;p3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67" name="Google Shape;167;p30"/>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8" name="Google Shape;168;p3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9" name="Google Shape;169;p3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0" name="Google Shape;170;p3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71"/>
        <p:cNvGrpSpPr/>
        <p:nvPr/>
      </p:nvGrpSpPr>
      <p:grpSpPr>
        <a:xfrm>
          <a:off x="0" y="0"/>
          <a:ext cx="0" cy="0"/>
          <a:chOff x="0" y="0"/>
          <a:chExt cx="0" cy="0"/>
        </a:xfrm>
      </p:grpSpPr>
      <p:sp>
        <p:nvSpPr>
          <p:cNvPr id="172" name="Google Shape;172;p31"/>
          <p:cNvSpPr txBox="1">
            <a:spLocks noGrp="1"/>
          </p:cNvSpPr>
          <p:nvPr>
            <p:ph type="title"/>
          </p:nvPr>
        </p:nvSpPr>
        <p:spPr>
          <a:xfrm rot="5400000">
            <a:off x="5350073" y="1467446"/>
            <a:ext cx="4358879" cy="1971675"/>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73" name="Google Shape;173;p31"/>
          <p:cNvSpPr txBox="1">
            <a:spLocks noGrp="1"/>
          </p:cNvSpPr>
          <p:nvPr>
            <p:ph type="body" idx="1"/>
          </p:nvPr>
        </p:nvSpPr>
        <p:spPr>
          <a:xfrm rot="5400000">
            <a:off x="1349573" y="-447079"/>
            <a:ext cx="4358879" cy="5800725"/>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74" name="Google Shape;174;p3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5" name="Google Shape;175;p3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6" name="Google Shape;176;p3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9" name="Google Shape;19;p4"/>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20" name="Google Shape;20;p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1" name="Google Shape;21;p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2" name="Google Shape;22;p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83"/>
        <p:cNvGrpSpPr/>
        <p:nvPr/>
      </p:nvGrpSpPr>
      <p:grpSpPr>
        <a:xfrm>
          <a:off x="0" y="0"/>
          <a:ext cx="0" cy="0"/>
          <a:chOff x="0" y="0"/>
          <a:chExt cx="0" cy="0"/>
        </a:xfrm>
      </p:grpSpPr>
      <p:sp>
        <p:nvSpPr>
          <p:cNvPr id="184" name="Google Shape;184;p33"/>
          <p:cNvSpPr txBox="1">
            <a:spLocks noGrp="1"/>
          </p:cNvSpPr>
          <p:nvPr>
            <p:ph type="title"/>
          </p:nvPr>
        </p:nvSpPr>
        <p:spPr>
          <a:xfrm>
            <a:off x="457201" y="204787"/>
            <a:ext cx="3008400" cy="8715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chemeClr val="dk1"/>
              </a:buClr>
              <a:buSzPts val="1500"/>
              <a:buFont typeface="Calibri"/>
              <a:buNone/>
              <a:defRPr sz="15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5" name="Google Shape;185;p33"/>
          <p:cNvSpPr txBox="1">
            <a:spLocks noGrp="1"/>
          </p:cNvSpPr>
          <p:nvPr>
            <p:ph type="body" idx="1"/>
          </p:nvPr>
        </p:nvSpPr>
        <p:spPr>
          <a:xfrm>
            <a:off x="3575050" y="204788"/>
            <a:ext cx="5111700" cy="4389900"/>
          </a:xfrm>
          <a:prstGeom prst="rect">
            <a:avLst/>
          </a:prstGeom>
          <a:noFill/>
          <a:ln>
            <a:noFill/>
          </a:ln>
        </p:spPr>
        <p:txBody>
          <a:bodyPr spcFirstLastPara="1" wrap="square" lIns="91425" tIns="45700" rIns="91425" bIns="45700" anchor="t" anchorCtr="0">
            <a:noAutofit/>
          </a:bodyPr>
          <a:lstStyle>
            <a:lvl1pPr marL="457200" lvl="0" indent="-381000" algn="l" rtl="0">
              <a:spcBef>
                <a:spcPts val="480"/>
              </a:spcBef>
              <a:spcAft>
                <a:spcPts val="0"/>
              </a:spcAft>
              <a:buClr>
                <a:schemeClr val="dk1"/>
              </a:buClr>
              <a:buSzPts val="2400"/>
              <a:buChar char="•"/>
              <a:defRPr sz="2400"/>
            </a:lvl1pPr>
            <a:lvl2pPr marL="914400" lvl="1" indent="-361950" algn="l" rtl="0">
              <a:spcBef>
                <a:spcPts val="420"/>
              </a:spcBef>
              <a:spcAft>
                <a:spcPts val="0"/>
              </a:spcAft>
              <a:buClr>
                <a:schemeClr val="dk1"/>
              </a:buClr>
              <a:buSzPts val="2100"/>
              <a:buChar char="–"/>
              <a:defRPr sz="2100"/>
            </a:lvl2pPr>
            <a:lvl3pPr marL="1371600" lvl="2" indent="-342900" algn="l" rtl="0">
              <a:spcBef>
                <a:spcPts val="360"/>
              </a:spcBef>
              <a:spcAft>
                <a:spcPts val="0"/>
              </a:spcAft>
              <a:buClr>
                <a:schemeClr val="dk1"/>
              </a:buClr>
              <a:buSzPts val="1800"/>
              <a:buChar char="•"/>
              <a:defRPr sz="1800"/>
            </a:lvl3pPr>
            <a:lvl4pPr marL="1828800" lvl="3" indent="-323850" algn="l" rtl="0">
              <a:spcBef>
                <a:spcPts val="300"/>
              </a:spcBef>
              <a:spcAft>
                <a:spcPts val="0"/>
              </a:spcAft>
              <a:buClr>
                <a:schemeClr val="dk1"/>
              </a:buClr>
              <a:buSzPts val="1500"/>
              <a:buChar char="–"/>
              <a:defRPr sz="1500"/>
            </a:lvl4pPr>
            <a:lvl5pPr marL="2286000" lvl="4" indent="-323850" algn="l" rtl="0">
              <a:spcBef>
                <a:spcPts val="300"/>
              </a:spcBef>
              <a:spcAft>
                <a:spcPts val="0"/>
              </a:spcAft>
              <a:buClr>
                <a:schemeClr val="dk1"/>
              </a:buClr>
              <a:buSzPts val="1500"/>
              <a:buChar char="»"/>
              <a:defRPr sz="1500"/>
            </a:lvl5pPr>
            <a:lvl6pPr marL="2743200" lvl="5" indent="-323850" algn="l" rtl="0">
              <a:spcBef>
                <a:spcPts val="300"/>
              </a:spcBef>
              <a:spcAft>
                <a:spcPts val="0"/>
              </a:spcAft>
              <a:buClr>
                <a:schemeClr val="dk1"/>
              </a:buClr>
              <a:buSzPts val="1500"/>
              <a:buChar char="•"/>
              <a:defRPr sz="1500"/>
            </a:lvl6pPr>
            <a:lvl7pPr marL="3200400" lvl="6" indent="-323850" algn="l" rtl="0">
              <a:spcBef>
                <a:spcPts val="300"/>
              </a:spcBef>
              <a:spcAft>
                <a:spcPts val="0"/>
              </a:spcAft>
              <a:buClr>
                <a:schemeClr val="dk1"/>
              </a:buClr>
              <a:buSzPts val="1500"/>
              <a:buChar char="•"/>
              <a:defRPr sz="1500"/>
            </a:lvl7pPr>
            <a:lvl8pPr marL="3657600" lvl="7" indent="-323850" algn="l" rtl="0">
              <a:spcBef>
                <a:spcPts val="300"/>
              </a:spcBef>
              <a:spcAft>
                <a:spcPts val="0"/>
              </a:spcAft>
              <a:buClr>
                <a:schemeClr val="dk1"/>
              </a:buClr>
              <a:buSzPts val="1500"/>
              <a:buChar char="•"/>
              <a:defRPr sz="1500"/>
            </a:lvl8pPr>
            <a:lvl9pPr marL="4114800" lvl="8" indent="-323850" algn="l" rtl="0">
              <a:spcBef>
                <a:spcPts val="300"/>
              </a:spcBef>
              <a:spcAft>
                <a:spcPts val="0"/>
              </a:spcAft>
              <a:buClr>
                <a:schemeClr val="dk1"/>
              </a:buClr>
              <a:buSzPts val="1500"/>
              <a:buChar char="•"/>
              <a:defRPr sz="1500"/>
            </a:lvl9pPr>
          </a:lstStyle>
          <a:p>
            <a:endParaRPr/>
          </a:p>
        </p:txBody>
      </p:sp>
      <p:sp>
        <p:nvSpPr>
          <p:cNvPr id="186" name="Google Shape;186;p33"/>
          <p:cNvSpPr txBox="1">
            <a:spLocks noGrp="1"/>
          </p:cNvSpPr>
          <p:nvPr>
            <p:ph type="body" idx="2"/>
          </p:nvPr>
        </p:nvSpPr>
        <p:spPr>
          <a:xfrm>
            <a:off x="457201" y="1076326"/>
            <a:ext cx="3008400" cy="3518400"/>
          </a:xfrm>
          <a:prstGeom prst="rect">
            <a:avLst/>
          </a:prstGeom>
          <a:noFill/>
          <a:ln>
            <a:noFill/>
          </a:ln>
        </p:spPr>
        <p:txBody>
          <a:bodyPr spcFirstLastPara="1" wrap="square" lIns="91425" tIns="45700" rIns="91425" bIns="45700" anchor="t" anchorCtr="0">
            <a:noAutofit/>
          </a:bodyPr>
          <a:lstStyle>
            <a:lvl1pPr marL="457200" lvl="0" indent="-228600" algn="l" rtl="0">
              <a:spcBef>
                <a:spcPts val="210"/>
              </a:spcBef>
              <a:spcAft>
                <a:spcPts val="0"/>
              </a:spcAft>
              <a:buClr>
                <a:schemeClr val="dk1"/>
              </a:buClr>
              <a:buSzPts val="1050"/>
              <a:buNone/>
              <a:defRPr sz="1050"/>
            </a:lvl1pPr>
            <a:lvl2pPr marL="914400" lvl="1" indent="-228600" algn="l" rtl="0">
              <a:spcBef>
                <a:spcPts val="180"/>
              </a:spcBef>
              <a:spcAft>
                <a:spcPts val="0"/>
              </a:spcAft>
              <a:buClr>
                <a:schemeClr val="dk1"/>
              </a:buClr>
              <a:buSzPts val="900"/>
              <a:buNone/>
              <a:defRPr sz="900"/>
            </a:lvl2pPr>
            <a:lvl3pPr marL="1371600" lvl="2" indent="-228600" algn="l" rtl="0">
              <a:spcBef>
                <a:spcPts val="150"/>
              </a:spcBef>
              <a:spcAft>
                <a:spcPts val="0"/>
              </a:spcAft>
              <a:buClr>
                <a:schemeClr val="dk1"/>
              </a:buClr>
              <a:buSzPts val="750"/>
              <a:buNone/>
              <a:defRPr sz="750"/>
            </a:lvl3pPr>
            <a:lvl4pPr marL="1828800" lvl="3" indent="-228600" algn="l" rtl="0">
              <a:spcBef>
                <a:spcPts val="135"/>
              </a:spcBef>
              <a:spcAft>
                <a:spcPts val="0"/>
              </a:spcAft>
              <a:buClr>
                <a:schemeClr val="dk1"/>
              </a:buClr>
              <a:buSzPts val="675"/>
              <a:buNone/>
              <a:defRPr sz="675"/>
            </a:lvl4pPr>
            <a:lvl5pPr marL="2286000" lvl="4" indent="-228600" algn="l" rtl="0">
              <a:spcBef>
                <a:spcPts val="135"/>
              </a:spcBef>
              <a:spcAft>
                <a:spcPts val="0"/>
              </a:spcAft>
              <a:buClr>
                <a:schemeClr val="dk1"/>
              </a:buClr>
              <a:buSzPts val="675"/>
              <a:buNone/>
              <a:defRPr sz="675"/>
            </a:lvl5pPr>
            <a:lvl6pPr marL="2743200" lvl="5" indent="-228600" algn="l" rtl="0">
              <a:spcBef>
                <a:spcPts val="135"/>
              </a:spcBef>
              <a:spcAft>
                <a:spcPts val="0"/>
              </a:spcAft>
              <a:buClr>
                <a:schemeClr val="dk1"/>
              </a:buClr>
              <a:buSzPts val="675"/>
              <a:buNone/>
              <a:defRPr sz="675"/>
            </a:lvl6pPr>
            <a:lvl7pPr marL="3200400" lvl="6" indent="-228600" algn="l" rtl="0">
              <a:spcBef>
                <a:spcPts val="135"/>
              </a:spcBef>
              <a:spcAft>
                <a:spcPts val="0"/>
              </a:spcAft>
              <a:buClr>
                <a:schemeClr val="dk1"/>
              </a:buClr>
              <a:buSzPts val="675"/>
              <a:buNone/>
              <a:defRPr sz="675"/>
            </a:lvl7pPr>
            <a:lvl8pPr marL="3657600" lvl="7" indent="-228600" algn="l" rtl="0">
              <a:spcBef>
                <a:spcPts val="135"/>
              </a:spcBef>
              <a:spcAft>
                <a:spcPts val="0"/>
              </a:spcAft>
              <a:buClr>
                <a:schemeClr val="dk1"/>
              </a:buClr>
              <a:buSzPts val="675"/>
              <a:buNone/>
              <a:defRPr sz="675"/>
            </a:lvl8pPr>
            <a:lvl9pPr marL="4114800" lvl="8" indent="-228600" algn="l" rtl="0">
              <a:spcBef>
                <a:spcPts val="135"/>
              </a:spcBef>
              <a:spcAft>
                <a:spcPts val="0"/>
              </a:spcAft>
              <a:buClr>
                <a:schemeClr val="dk1"/>
              </a:buClr>
              <a:buSzPts val="675"/>
              <a:buNone/>
              <a:defRPr sz="675"/>
            </a:lvl9pPr>
          </a:lstStyle>
          <a:p>
            <a:endParaRPr/>
          </a:p>
        </p:txBody>
      </p:sp>
      <p:sp>
        <p:nvSpPr>
          <p:cNvPr id="187" name="Google Shape;187;p3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8" name="Google Shape;188;p3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9" name="Google Shape;189;p3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0"/>
        <p:cNvGrpSpPr/>
        <p:nvPr/>
      </p:nvGrpSpPr>
      <p:grpSpPr>
        <a:xfrm>
          <a:off x="0" y="0"/>
          <a:ext cx="0" cy="0"/>
          <a:chOff x="0" y="0"/>
          <a:chExt cx="0" cy="0"/>
        </a:xfrm>
      </p:grpSpPr>
      <p:sp>
        <p:nvSpPr>
          <p:cNvPr id="191" name="Google Shape;191;p34"/>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2" name="Google Shape;192;p34"/>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3" name="Google Shape;193;p3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94"/>
        <p:cNvGrpSpPr/>
        <p:nvPr/>
      </p:nvGrpSpPr>
      <p:grpSpPr>
        <a:xfrm>
          <a:off x="0" y="0"/>
          <a:ext cx="0" cy="0"/>
          <a:chOff x="0" y="0"/>
          <a:chExt cx="0" cy="0"/>
        </a:xfrm>
      </p:grpSpPr>
      <p:sp>
        <p:nvSpPr>
          <p:cNvPr id="195" name="Google Shape;195;p35"/>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6" name="Google Shape;196;p35"/>
          <p:cNvSpPr txBox="1">
            <a:spLocks noGrp="1"/>
          </p:cNvSpPr>
          <p:nvPr>
            <p:ph type="body" idx="1"/>
          </p:nvPr>
        </p:nvSpPr>
        <p:spPr>
          <a:xfrm>
            <a:off x="457200" y="1200151"/>
            <a:ext cx="4038600" cy="3394500"/>
          </a:xfrm>
          <a:prstGeom prst="rect">
            <a:avLst/>
          </a:prstGeom>
          <a:noFill/>
          <a:ln>
            <a:noFill/>
          </a:ln>
        </p:spPr>
        <p:txBody>
          <a:bodyPr spcFirstLastPara="1" wrap="square" lIns="91425" tIns="45700" rIns="91425" bIns="45700" anchor="t" anchorCtr="0">
            <a:noAutofit/>
          </a:bodyPr>
          <a:lstStyle>
            <a:lvl1pPr marL="457200" lvl="0" indent="-361950" algn="l" rtl="0">
              <a:spcBef>
                <a:spcPts val="420"/>
              </a:spcBef>
              <a:spcAft>
                <a:spcPts val="0"/>
              </a:spcAft>
              <a:buClr>
                <a:schemeClr val="dk1"/>
              </a:buClr>
              <a:buSzPts val="2100"/>
              <a:buChar char="•"/>
              <a:defRPr sz="2100"/>
            </a:lvl1pPr>
            <a:lvl2pPr marL="914400" lvl="1" indent="-342900" algn="l" rtl="0">
              <a:spcBef>
                <a:spcPts val="360"/>
              </a:spcBef>
              <a:spcAft>
                <a:spcPts val="0"/>
              </a:spcAft>
              <a:buClr>
                <a:schemeClr val="dk1"/>
              </a:buClr>
              <a:buSzPts val="1800"/>
              <a:buChar char="–"/>
              <a:defRPr sz="1800"/>
            </a:lvl2pPr>
            <a:lvl3pPr marL="1371600" lvl="2" indent="-323850" algn="l" rtl="0">
              <a:spcBef>
                <a:spcPts val="300"/>
              </a:spcBef>
              <a:spcAft>
                <a:spcPts val="0"/>
              </a:spcAft>
              <a:buClr>
                <a:schemeClr val="dk1"/>
              </a:buClr>
              <a:buSzPts val="1500"/>
              <a:buChar char="•"/>
              <a:defRPr sz="1500"/>
            </a:lvl3pPr>
            <a:lvl4pPr marL="1828800" lvl="3" indent="-314325" algn="l" rtl="0">
              <a:spcBef>
                <a:spcPts val="270"/>
              </a:spcBef>
              <a:spcAft>
                <a:spcPts val="0"/>
              </a:spcAft>
              <a:buClr>
                <a:schemeClr val="dk1"/>
              </a:buClr>
              <a:buSzPts val="1350"/>
              <a:buChar char="–"/>
              <a:defRPr sz="1350"/>
            </a:lvl4pPr>
            <a:lvl5pPr marL="2286000" lvl="4" indent="-314325" algn="l" rtl="0">
              <a:spcBef>
                <a:spcPts val="270"/>
              </a:spcBef>
              <a:spcAft>
                <a:spcPts val="0"/>
              </a:spcAft>
              <a:buClr>
                <a:schemeClr val="dk1"/>
              </a:buClr>
              <a:buSzPts val="1350"/>
              <a:buChar char="»"/>
              <a:defRPr sz="1350"/>
            </a:lvl5pPr>
            <a:lvl6pPr marL="2743200" lvl="5" indent="-314325" algn="l" rtl="0">
              <a:spcBef>
                <a:spcPts val="270"/>
              </a:spcBef>
              <a:spcAft>
                <a:spcPts val="0"/>
              </a:spcAft>
              <a:buClr>
                <a:schemeClr val="dk1"/>
              </a:buClr>
              <a:buSzPts val="1350"/>
              <a:buChar char="•"/>
              <a:defRPr sz="1350"/>
            </a:lvl6pPr>
            <a:lvl7pPr marL="3200400" lvl="6" indent="-314325" algn="l" rtl="0">
              <a:spcBef>
                <a:spcPts val="270"/>
              </a:spcBef>
              <a:spcAft>
                <a:spcPts val="0"/>
              </a:spcAft>
              <a:buClr>
                <a:schemeClr val="dk1"/>
              </a:buClr>
              <a:buSzPts val="1350"/>
              <a:buChar char="•"/>
              <a:defRPr sz="1350"/>
            </a:lvl7pPr>
            <a:lvl8pPr marL="3657600" lvl="7" indent="-314325" algn="l" rtl="0">
              <a:spcBef>
                <a:spcPts val="270"/>
              </a:spcBef>
              <a:spcAft>
                <a:spcPts val="0"/>
              </a:spcAft>
              <a:buClr>
                <a:schemeClr val="dk1"/>
              </a:buClr>
              <a:buSzPts val="1350"/>
              <a:buChar char="•"/>
              <a:defRPr sz="1350"/>
            </a:lvl8pPr>
            <a:lvl9pPr marL="4114800" lvl="8" indent="-314325" algn="l" rtl="0">
              <a:spcBef>
                <a:spcPts val="270"/>
              </a:spcBef>
              <a:spcAft>
                <a:spcPts val="0"/>
              </a:spcAft>
              <a:buClr>
                <a:schemeClr val="dk1"/>
              </a:buClr>
              <a:buSzPts val="1350"/>
              <a:buChar char="•"/>
              <a:defRPr sz="1350"/>
            </a:lvl9pPr>
          </a:lstStyle>
          <a:p>
            <a:endParaRPr/>
          </a:p>
        </p:txBody>
      </p:sp>
      <p:sp>
        <p:nvSpPr>
          <p:cNvPr id="197" name="Google Shape;197;p35"/>
          <p:cNvSpPr txBox="1">
            <a:spLocks noGrp="1"/>
          </p:cNvSpPr>
          <p:nvPr>
            <p:ph type="body" idx="2"/>
          </p:nvPr>
        </p:nvSpPr>
        <p:spPr>
          <a:xfrm>
            <a:off x="4648200" y="1200151"/>
            <a:ext cx="4038600" cy="3394500"/>
          </a:xfrm>
          <a:prstGeom prst="rect">
            <a:avLst/>
          </a:prstGeom>
          <a:noFill/>
          <a:ln>
            <a:noFill/>
          </a:ln>
        </p:spPr>
        <p:txBody>
          <a:bodyPr spcFirstLastPara="1" wrap="square" lIns="91425" tIns="45700" rIns="91425" bIns="45700" anchor="t" anchorCtr="0">
            <a:noAutofit/>
          </a:bodyPr>
          <a:lstStyle>
            <a:lvl1pPr marL="457200" lvl="0" indent="-361950" algn="l" rtl="0">
              <a:spcBef>
                <a:spcPts val="420"/>
              </a:spcBef>
              <a:spcAft>
                <a:spcPts val="0"/>
              </a:spcAft>
              <a:buClr>
                <a:schemeClr val="dk1"/>
              </a:buClr>
              <a:buSzPts val="2100"/>
              <a:buChar char="•"/>
              <a:defRPr sz="2100"/>
            </a:lvl1pPr>
            <a:lvl2pPr marL="914400" lvl="1" indent="-342900" algn="l" rtl="0">
              <a:spcBef>
                <a:spcPts val="360"/>
              </a:spcBef>
              <a:spcAft>
                <a:spcPts val="0"/>
              </a:spcAft>
              <a:buClr>
                <a:schemeClr val="dk1"/>
              </a:buClr>
              <a:buSzPts val="1800"/>
              <a:buChar char="–"/>
              <a:defRPr sz="1800"/>
            </a:lvl2pPr>
            <a:lvl3pPr marL="1371600" lvl="2" indent="-323850" algn="l" rtl="0">
              <a:spcBef>
                <a:spcPts val="300"/>
              </a:spcBef>
              <a:spcAft>
                <a:spcPts val="0"/>
              </a:spcAft>
              <a:buClr>
                <a:schemeClr val="dk1"/>
              </a:buClr>
              <a:buSzPts val="1500"/>
              <a:buChar char="•"/>
              <a:defRPr sz="1500"/>
            </a:lvl3pPr>
            <a:lvl4pPr marL="1828800" lvl="3" indent="-314325" algn="l" rtl="0">
              <a:spcBef>
                <a:spcPts val="270"/>
              </a:spcBef>
              <a:spcAft>
                <a:spcPts val="0"/>
              </a:spcAft>
              <a:buClr>
                <a:schemeClr val="dk1"/>
              </a:buClr>
              <a:buSzPts val="1350"/>
              <a:buChar char="–"/>
              <a:defRPr sz="1350"/>
            </a:lvl4pPr>
            <a:lvl5pPr marL="2286000" lvl="4" indent="-314325" algn="l" rtl="0">
              <a:spcBef>
                <a:spcPts val="270"/>
              </a:spcBef>
              <a:spcAft>
                <a:spcPts val="0"/>
              </a:spcAft>
              <a:buClr>
                <a:schemeClr val="dk1"/>
              </a:buClr>
              <a:buSzPts val="1350"/>
              <a:buChar char="»"/>
              <a:defRPr sz="1350"/>
            </a:lvl5pPr>
            <a:lvl6pPr marL="2743200" lvl="5" indent="-314325" algn="l" rtl="0">
              <a:spcBef>
                <a:spcPts val="270"/>
              </a:spcBef>
              <a:spcAft>
                <a:spcPts val="0"/>
              </a:spcAft>
              <a:buClr>
                <a:schemeClr val="dk1"/>
              </a:buClr>
              <a:buSzPts val="1350"/>
              <a:buChar char="•"/>
              <a:defRPr sz="1350"/>
            </a:lvl6pPr>
            <a:lvl7pPr marL="3200400" lvl="6" indent="-314325" algn="l" rtl="0">
              <a:spcBef>
                <a:spcPts val="270"/>
              </a:spcBef>
              <a:spcAft>
                <a:spcPts val="0"/>
              </a:spcAft>
              <a:buClr>
                <a:schemeClr val="dk1"/>
              </a:buClr>
              <a:buSzPts val="1350"/>
              <a:buChar char="•"/>
              <a:defRPr sz="1350"/>
            </a:lvl7pPr>
            <a:lvl8pPr marL="3657600" lvl="7" indent="-314325" algn="l" rtl="0">
              <a:spcBef>
                <a:spcPts val="270"/>
              </a:spcBef>
              <a:spcAft>
                <a:spcPts val="0"/>
              </a:spcAft>
              <a:buClr>
                <a:schemeClr val="dk1"/>
              </a:buClr>
              <a:buSzPts val="1350"/>
              <a:buChar char="•"/>
              <a:defRPr sz="1350"/>
            </a:lvl8pPr>
            <a:lvl9pPr marL="4114800" lvl="8" indent="-314325" algn="l" rtl="0">
              <a:spcBef>
                <a:spcPts val="270"/>
              </a:spcBef>
              <a:spcAft>
                <a:spcPts val="0"/>
              </a:spcAft>
              <a:buClr>
                <a:schemeClr val="dk1"/>
              </a:buClr>
              <a:buSzPts val="1350"/>
              <a:buChar char="•"/>
              <a:defRPr sz="1350"/>
            </a:lvl9pPr>
          </a:lstStyle>
          <a:p>
            <a:endParaRPr/>
          </a:p>
        </p:txBody>
      </p:sp>
      <p:sp>
        <p:nvSpPr>
          <p:cNvPr id="198" name="Google Shape;198;p35"/>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9" name="Google Shape;199;p35"/>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0" name="Google Shape;200;p3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01"/>
        <p:cNvGrpSpPr/>
        <p:nvPr/>
      </p:nvGrpSpPr>
      <p:grpSpPr>
        <a:xfrm>
          <a:off x="0" y="0"/>
          <a:ext cx="0" cy="0"/>
          <a:chOff x="0" y="0"/>
          <a:chExt cx="0" cy="0"/>
        </a:xfrm>
      </p:grpSpPr>
      <p:sp>
        <p:nvSpPr>
          <p:cNvPr id="202" name="Google Shape;202;p36"/>
          <p:cNvSpPr txBox="1">
            <a:spLocks noGrp="1"/>
          </p:cNvSpPr>
          <p:nvPr>
            <p:ph type="ctrTitle"/>
          </p:nvPr>
        </p:nvSpPr>
        <p:spPr>
          <a:xfrm>
            <a:off x="685800" y="1597819"/>
            <a:ext cx="7772400" cy="11025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3" name="Google Shape;203;p36"/>
          <p:cNvSpPr txBox="1">
            <a:spLocks noGrp="1"/>
          </p:cNvSpPr>
          <p:nvPr>
            <p:ph type="subTitle" idx="1"/>
          </p:nvPr>
        </p:nvSpPr>
        <p:spPr>
          <a:xfrm>
            <a:off x="1371600" y="2914650"/>
            <a:ext cx="6400800" cy="1314300"/>
          </a:xfrm>
          <a:prstGeom prst="rect">
            <a:avLst/>
          </a:prstGeom>
          <a:noFill/>
          <a:ln>
            <a:noFill/>
          </a:ln>
        </p:spPr>
        <p:txBody>
          <a:bodyPr spcFirstLastPara="1" wrap="square" lIns="91425" tIns="45700" rIns="91425" bIns="45700" anchor="t" anchorCtr="0">
            <a:noAutofit/>
          </a:bodyPr>
          <a:lstStyle>
            <a:lvl1pPr lvl="0" algn="ctr" rtl="0">
              <a:spcBef>
                <a:spcPts val="480"/>
              </a:spcBef>
              <a:spcAft>
                <a:spcPts val="0"/>
              </a:spcAft>
              <a:buClr>
                <a:srgbClr val="888888"/>
              </a:buClr>
              <a:buSzPts val="2400"/>
              <a:buNone/>
              <a:defRPr>
                <a:solidFill>
                  <a:srgbClr val="888888"/>
                </a:solidFill>
              </a:defRPr>
            </a:lvl1pPr>
            <a:lvl2pPr lvl="1" algn="ctr" rtl="0">
              <a:spcBef>
                <a:spcPts val="420"/>
              </a:spcBef>
              <a:spcAft>
                <a:spcPts val="0"/>
              </a:spcAft>
              <a:buClr>
                <a:srgbClr val="888888"/>
              </a:buClr>
              <a:buSzPts val="2100"/>
              <a:buNone/>
              <a:defRPr>
                <a:solidFill>
                  <a:srgbClr val="888888"/>
                </a:solidFill>
              </a:defRPr>
            </a:lvl2pPr>
            <a:lvl3pPr lvl="2" algn="ctr" rtl="0">
              <a:spcBef>
                <a:spcPts val="360"/>
              </a:spcBef>
              <a:spcAft>
                <a:spcPts val="0"/>
              </a:spcAft>
              <a:buClr>
                <a:srgbClr val="888888"/>
              </a:buClr>
              <a:buSzPts val="1800"/>
              <a:buNone/>
              <a:defRPr>
                <a:solidFill>
                  <a:srgbClr val="888888"/>
                </a:solidFill>
              </a:defRPr>
            </a:lvl3pPr>
            <a:lvl4pPr lvl="3" algn="ctr" rtl="0">
              <a:spcBef>
                <a:spcPts val="300"/>
              </a:spcBef>
              <a:spcAft>
                <a:spcPts val="0"/>
              </a:spcAft>
              <a:buClr>
                <a:srgbClr val="888888"/>
              </a:buClr>
              <a:buSzPts val="1500"/>
              <a:buNone/>
              <a:defRPr>
                <a:solidFill>
                  <a:srgbClr val="888888"/>
                </a:solidFill>
              </a:defRPr>
            </a:lvl4pPr>
            <a:lvl5pPr lvl="4" algn="ctr" rtl="0">
              <a:spcBef>
                <a:spcPts val="300"/>
              </a:spcBef>
              <a:spcAft>
                <a:spcPts val="0"/>
              </a:spcAft>
              <a:buClr>
                <a:srgbClr val="888888"/>
              </a:buClr>
              <a:buSzPts val="1500"/>
              <a:buNone/>
              <a:defRPr>
                <a:solidFill>
                  <a:srgbClr val="888888"/>
                </a:solidFill>
              </a:defRPr>
            </a:lvl5pPr>
            <a:lvl6pPr lvl="5" algn="ctr" rtl="0">
              <a:spcBef>
                <a:spcPts val="300"/>
              </a:spcBef>
              <a:spcAft>
                <a:spcPts val="0"/>
              </a:spcAft>
              <a:buClr>
                <a:srgbClr val="888888"/>
              </a:buClr>
              <a:buSzPts val="1500"/>
              <a:buNone/>
              <a:defRPr>
                <a:solidFill>
                  <a:srgbClr val="888888"/>
                </a:solidFill>
              </a:defRPr>
            </a:lvl6pPr>
            <a:lvl7pPr lvl="6" algn="ctr" rtl="0">
              <a:spcBef>
                <a:spcPts val="300"/>
              </a:spcBef>
              <a:spcAft>
                <a:spcPts val="0"/>
              </a:spcAft>
              <a:buClr>
                <a:srgbClr val="888888"/>
              </a:buClr>
              <a:buSzPts val="1500"/>
              <a:buNone/>
              <a:defRPr>
                <a:solidFill>
                  <a:srgbClr val="888888"/>
                </a:solidFill>
              </a:defRPr>
            </a:lvl7pPr>
            <a:lvl8pPr lvl="7" algn="ctr" rtl="0">
              <a:spcBef>
                <a:spcPts val="300"/>
              </a:spcBef>
              <a:spcAft>
                <a:spcPts val="0"/>
              </a:spcAft>
              <a:buClr>
                <a:srgbClr val="888888"/>
              </a:buClr>
              <a:buSzPts val="1500"/>
              <a:buNone/>
              <a:defRPr>
                <a:solidFill>
                  <a:srgbClr val="888888"/>
                </a:solidFill>
              </a:defRPr>
            </a:lvl8pPr>
            <a:lvl9pPr lvl="8" algn="ctr" rtl="0">
              <a:spcBef>
                <a:spcPts val="300"/>
              </a:spcBef>
              <a:spcAft>
                <a:spcPts val="0"/>
              </a:spcAft>
              <a:buClr>
                <a:srgbClr val="888888"/>
              </a:buClr>
              <a:buSzPts val="1500"/>
              <a:buNone/>
              <a:defRPr>
                <a:solidFill>
                  <a:srgbClr val="888888"/>
                </a:solidFill>
              </a:defRPr>
            </a:lvl9pPr>
          </a:lstStyle>
          <a:p>
            <a:endParaRPr/>
          </a:p>
        </p:txBody>
      </p:sp>
      <p:sp>
        <p:nvSpPr>
          <p:cNvPr id="204" name="Google Shape;204;p36"/>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5" name="Google Shape;205;p36"/>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6" name="Google Shape;206;p36"/>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7"/>
        <p:cNvGrpSpPr/>
        <p:nvPr/>
      </p:nvGrpSpPr>
      <p:grpSpPr>
        <a:xfrm>
          <a:off x="0" y="0"/>
          <a:ext cx="0" cy="0"/>
          <a:chOff x="0" y="0"/>
          <a:chExt cx="0" cy="0"/>
        </a:xfrm>
      </p:grpSpPr>
      <p:sp>
        <p:nvSpPr>
          <p:cNvPr id="208" name="Google Shape;208;p37"/>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9" name="Google Shape;209;p37"/>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10" name="Google Shape;210;p37"/>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1" name="Google Shape;211;p37"/>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2" name="Google Shape;212;p3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3"/>
        <p:cNvGrpSpPr/>
        <p:nvPr/>
      </p:nvGrpSpPr>
      <p:grpSpPr>
        <a:xfrm>
          <a:off x="0" y="0"/>
          <a:ext cx="0" cy="0"/>
          <a:chOff x="0" y="0"/>
          <a:chExt cx="0" cy="0"/>
        </a:xfrm>
      </p:grpSpPr>
      <p:sp>
        <p:nvSpPr>
          <p:cNvPr id="214" name="Google Shape;214;p38"/>
          <p:cNvSpPr txBox="1">
            <a:spLocks noGrp="1"/>
          </p:cNvSpPr>
          <p:nvPr>
            <p:ph type="title"/>
          </p:nvPr>
        </p:nvSpPr>
        <p:spPr>
          <a:xfrm>
            <a:off x="722313" y="3305176"/>
            <a:ext cx="7772400" cy="10215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chemeClr val="dk1"/>
              </a:buClr>
              <a:buSzPts val="3000"/>
              <a:buFont typeface="Calibri"/>
              <a:buNone/>
              <a:defRPr sz="3000" b="1"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5" name="Google Shape;215;p38"/>
          <p:cNvSpPr txBox="1">
            <a:spLocks noGrp="1"/>
          </p:cNvSpPr>
          <p:nvPr>
            <p:ph type="body" idx="1"/>
          </p:nvPr>
        </p:nvSpPr>
        <p:spPr>
          <a:xfrm>
            <a:off x="722313" y="2180035"/>
            <a:ext cx="7772400" cy="1125000"/>
          </a:xfrm>
          <a:prstGeom prst="rect">
            <a:avLst/>
          </a:prstGeom>
          <a:noFill/>
          <a:ln>
            <a:noFill/>
          </a:ln>
        </p:spPr>
        <p:txBody>
          <a:bodyPr spcFirstLastPara="1" wrap="square" lIns="91425" tIns="45700" rIns="91425" bIns="45700" anchor="b" anchorCtr="0">
            <a:noAutofit/>
          </a:bodyPr>
          <a:lstStyle>
            <a:lvl1pPr marL="457200" lvl="0" indent="-228600" algn="l" rtl="0">
              <a:spcBef>
                <a:spcPts val="300"/>
              </a:spcBef>
              <a:spcAft>
                <a:spcPts val="0"/>
              </a:spcAft>
              <a:buClr>
                <a:srgbClr val="888888"/>
              </a:buClr>
              <a:buSzPts val="1500"/>
              <a:buNone/>
              <a:defRPr sz="1500">
                <a:solidFill>
                  <a:srgbClr val="888888"/>
                </a:solidFill>
              </a:defRPr>
            </a:lvl1pPr>
            <a:lvl2pPr marL="914400" lvl="1" indent="-228600" algn="l" rtl="0">
              <a:spcBef>
                <a:spcPts val="270"/>
              </a:spcBef>
              <a:spcAft>
                <a:spcPts val="0"/>
              </a:spcAft>
              <a:buClr>
                <a:srgbClr val="888888"/>
              </a:buClr>
              <a:buSzPts val="1350"/>
              <a:buNone/>
              <a:defRPr sz="1350">
                <a:solidFill>
                  <a:srgbClr val="888888"/>
                </a:solidFill>
              </a:defRPr>
            </a:lvl2pPr>
            <a:lvl3pPr marL="1371600" lvl="2" indent="-228600" algn="l" rtl="0">
              <a:spcBef>
                <a:spcPts val="240"/>
              </a:spcBef>
              <a:spcAft>
                <a:spcPts val="0"/>
              </a:spcAft>
              <a:buClr>
                <a:srgbClr val="888888"/>
              </a:buClr>
              <a:buSzPts val="1200"/>
              <a:buNone/>
              <a:defRPr sz="1200">
                <a:solidFill>
                  <a:srgbClr val="888888"/>
                </a:solidFill>
              </a:defRPr>
            </a:lvl3pPr>
            <a:lvl4pPr marL="1828800" lvl="3" indent="-228600" algn="l" rtl="0">
              <a:spcBef>
                <a:spcPts val="210"/>
              </a:spcBef>
              <a:spcAft>
                <a:spcPts val="0"/>
              </a:spcAft>
              <a:buClr>
                <a:srgbClr val="888888"/>
              </a:buClr>
              <a:buSzPts val="1050"/>
              <a:buNone/>
              <a:defRPr sz="1050">
                <a:solidFill>
                  <a:srgbClr val="888888"/>
                </a:solidFill>
              </a:defRPr>
            </a:lvl4pPr>
            <a:lvl5pPr marL="2286000" lvl="4" indent="-228600" algn="l" rtl="0">
              <a:spcBef>
                <a:spcPts val="210"/>
              </a:spcBef>
              <a:spcAft>
                <a:spcPts val="0"/>
              </a:spcAft>
              <a:buClr>
                <a:srgbClr val="888888"/>
              </a:buClr>
              <a:buSzPts val="1050"/>
              <a:buNone/>
              <a:defRPr sz="1050">
                <a:solidFill>
                  <a:srgbClr val="888888"/>
                </a:solidFill>
              </a:defRPr>
            </a:lvl5pPr>
            <a:lvl6pPr marL="2743200" lvl="5" indent="-228600" algn="l" rtl="0">
              <a:spcBef>
                <a:spcPts val="210"/>
              </a:spcBef>
              <a:spcAft>
                <a:spcPts val="0"/>
              </a:spcAft>
              <a:buClr>
                <a:srgbClr val="888888"/>
              </a:buClr>
              <a:buSzPts val="1050"/>
              <a:buNone/>
              <a:defRPr sz="1050">
                <a:solidFill>
                  <a:srgbClr val="888888"/>
                </a:solidFill>
              </a:defRPr>
            </a:lvl6pPr>
            <a:lvl7pPr marL="3200400" lvl="6" indent="-228600" algn="l" rtl="0">
              <a:spcBef>
                <a:spcPts val="210"/>
              </a:spcBef>
              <a:spcAft>
                <a:spcPts val="0"/>
              </a:spcAft>
              <a:buClr>
                <a:srgbClr val="888888"/>
              </a:buClr>
              <a:buSzPts val="1050"/>
              <a:buNone/>
              <a:defRPr sz="1050">
                <a:solidFill>
                  <a:srgbClr val="888888"/>
                </a:solidFill>
              </a:defRPr>
            </a:lvl7pPr>
            <a:lvl8pPr marL="3657600" lvl="7" indent="-228600" algn="l" rtl="0">
              <a:spcBef>
                <a:spcPts val="210"/>
              </a:spcBef>
              <a:spcAft>
                <a:spcPts val="0"/>
              </a:spcAft>
              <a:buClr>
                <a:srgbClr val="888888"/>
              </a:buClr>
              <a:buSzPts val="1050"/>
              <a:buNone/>
              <a:defRPr sz="1050">
                <a:solidFill>
                  <a:srgbClr val="888888"/>
                </a:solidFill>
              </a:defRPr>
            </a:lvl8pPr>
            <a:lvl9pPr marL="4114800" lvl="8" indent="-228600" algn="l" rtl="0">
              <a:spcBef>
                <a:spcPts val="210"/>
              </a:spcBef>
              <a:spcAft>
                <a:spcPts val="0"/>
              </a:spcAft>
              <a:buClr>
                <a:srgbClr val="888888"/>
              </a:buClr>
              <a:buSzPts val="1050"/>
              <a:buNone/>
              <a:defRPr sz="1050">
                <a:solidFill>
                  <a:srgbClr val="888888"/>
                </a:solidFill>
              </a:defRPr>
            </a:lvl9pPr>
          </a:lstStyle>
          <a:p>
            <a:endParaRPr/>
          </a:p>
        </p:txBody>
      </p:sp>
      <p:sp>
        <p:nvSpPr>
          <p:cNvPr id="216" name="Google Shape;216;p38"/>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7" name="Google Shape;217;p38"/>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8" name="Google Shape;218;p38"/>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19"/>
        <p:cNvGrpSpPr/>
        <p:nvPr/>
      </p:nvGrpSpPr>
      <p:grpSpPr>
        <a:xfrm>
          <a:off x="0" y="0"/>
          <a:ext cx="0" cy="0"/>
          <a:chOff x="0" y="0"/>
          <a:chExt cx="0" cy="0"/>
        </a:xfrm>
      </p:grpSpPr>
      <p:sp>
        <p:nvSpPr>
          <p:cNvPr id="220" name="Google Shape;220;p39"/>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1"/>
              </a:buClr>
              <a:buSzPts val="33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1" name="Google Shape;221;p39"/>
          <p:cNvSpPr txBox="1">
            <a:spLocks noGrp="1"/>
          </p:cNvSpPr>
          <p:nvPr>
            <p:ph type="body" idx="1"/>
          </p:nvPr>
        </p:nvSpPr>
        <p:spPr>
          <a:xfrm>
            <a:off x="457200" y="1151335"/>
            <a:ext cx="4040100" cy="479700"/>
          </a:xfrm>
          <a:prstGeom prst="rect">
            <a:avLst/>
          </a:prstGeom>
          <a:noFill/>
          <a:ln>
            <a:noFill/>
          </a:ln>
        </p:spPr>
        <p:txBody>
          <a:bodyPr spcFirstLastPara="1" wrap="square" lIns="91425" tIns="45700" rIns="91425" bIns="45700" anchor="b" anchorCtr="0">
            <a:noAutofit/>
          </a:bodyPr>
          <a:lstStyle>
            <a:lvl1pPr marL="457200" lvl="0" indent="-228600" algn="l" rtl="0">
              <a:spcBef>
                <a:spcPts val="360"/>
              </a:spcBef>
              <a:spcAft>
                <a:spcPts val="0"/>
              </a:spcAft>
              <a:buClr>
                <a:schemeClr val="dk1"/>
              </a:buClr>
              <a:buSzPts val="1800"/>
              <a:buNone/>
              <a:defRPr sz="1800" b="1"/>
            </a:lvl1pPr>
            <a:lvl2pPr marL="914400" lvl="1" indent="-228600" algn="l" rtl="0">
              <a:spcBef>
                <a:spcPts val="300"/>
              </a:spcBef>
              <a:spcAft>
                <a:spcPts val="0"/>
              </a:spcAft>
              <a:buClr>
                <a:schemeClr val="dk1"/>
              </a:buClr>
              <a:buSzPts val="1500"/>
              <a:buNone/>
              <a:defRPr sz="1500" b="1"/>
            </a:lvl2pPr>
            <a:lvl3pPr marL="1371600" lvl="2" indent="-228600" algn="l" rtl="0">
              <a:spcBef>
                <a:spcPts val="270"/>
              </a:spcBef>
              <a:spcAft>
                <a:spcPts val="0"/>
              </a:spcAft>
              <a:buClr>
                <a:schemeClr val="dk1"/>
              </a:buClr>
              <a:buSzPts val="1350"/>
              <a:buNone/>
              <a:defRPr sz="1350" b="1"/>
            </a:lvl3pPr>
            <a:lvl4pPr marL="1828800" lvl="3" indent="-228600" algn="l" rtl="0">
              <a:spcBef>
                <a:spcPts val="240"/>
              </a:spcBef>
              <a:spcAft>
                <a:spcPts val="0"/>
              </a:spcAft>
              <a:buClr>
                <a:schemeClr val="dk1"/>
              </a:buClr>
              <a:buSzPts val="1200"/>
              <a:buNone/>
              <a:defRPr sz="1200" b="1"/>
            </a:lvl4pPr>
            <a:lvl5pPr marL="2286000" lvl="4" indent="-228600" algn="l" rtl="0">
              <a:spcBef>
                <a:spcPts val="240"/>
              </a:spcBef>
              <a:spcAft>
                <a:spcPts val="0"/>
              </a:spcAft>
              <a:buClr>
                <a:schemeClr val="dk1"/>
              </a:buClr>
              <a:buSzPts val="1200"/>
              <a:buNone/>
              <a:defRPr sz="1200" b="1"/>
            </a:lvl5pPr>
            <a:lvl6pPr marL="2743200" lvl="5" indent="-228600" algn="l" rtl="0">
              <a:spcBef>
                <a:spcPts val="240"/>
              </a:spcBef>
              <a:spcAft>
                <a:spcPts val="0"/>
              </a:spcAft>
              <a:buClr>
                <a:schemeClr val="dk1"/>
              </a:buClr>
              <a:buSzPts val="1200"/>
              <a:buNone/>
              <a:defRPr sz="1200" b="1"/>
            </a:lvl6pPr>
            <a:lvl7pPr marL="3200400" lvl="6" indent="-228600" algn="l" rtl="0">
              <a:spcBef>
                <a:spcPts val="240"/>
              </a:spcBef>
              <a:spcAft>
                <a:spcPts val="0"/>
              </a:spcAft>
              <a:buClr>
                <a:schemeClr val="dk1"/>
              </a:buClr>
              <a:buSzPts val="1200"/>
              <a:buNone/>
              <a:defRPr sz="1200" b="1"/>
            </a:lvl7pPr>
            <a:lvl8pPr marL="3657600" lvl="7" indent="-228600" algn="l" rtl="0">
              <a:spcBef>
                <a:spcPts val="240"/>
              </a:spcBef>
              <a:spcAft>
                <a:spcPts val="0"/>
              </a:spcAft>
              <a:buClr>
                <a:schemeClr val="dk1"/>
              </a:buClr>
              <a:buSzPts val="1200"/>
              <a:buNone/>
              <a:defRPr sz="1200" b="1"/>
            </a:lvl8pPr>
            <a:lvl9pPr marL="4114800" lvl="8" indent="-228600" algn="l" rtl="0">
              <a:spcBef>
                <a:spcPts val="240"/>
              </a:spcBef>
              <a:spcAft>
                <a:spcPts val="0"/>
              </a:spcAft>
              <a:buClr>
                <a:schemeClr val="dk1"/>
              </a:buClr>
              <a:buSzPts val="1200"/>
              <a:buNone/>
              <a:defRPr sz="1200" b="1"/>
            </a:lvl9pPr>
          </a:lstStyle>
          <a:p>
            <a:endParaRPr/>
          </a:p>
        </p:txBody>
      </p:sp>
      <p:sp>
        <p:nvSpPr>
          <p:cNvPr id="222" name="Google Shape;222;p39"/>
          <p:cNvSpPr txBox="1">
            <a:spLocks noGrp="1"/>
          </p:cNvSpPr>
          <p:nvPr>
            <p:ph type="body" idx="2"/>
          </p:nvPr>
        </p:nvSpPr>
        <p:spPr>
          <a:xfrm>
            <a:off x="457200" y="1631156"/>
            <a:ext cx="4040100" cy="29634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sz="1800"/>
            </a:lvl1pPr>
            <a:lvl2pPr marL="914400" lvl="1" indent="-323850" algn="l" rtl="0">
              <a:spcBef>
                <a:spcPts val="300"/>
              </a:spcBef>
              <a:spcAft>
                <a:spcPts val="0"/>
              </a:spcAft>
              <a:buClr>
                <a:schemeClr val="dk1"/>
              </a:buClr>
              <a:buSzPts val="1500"/>
              <a:buChar char="–"/>
              <a:defRPr sz="1500"/>
            </a:lvl2pPr>
            <a:lvl3pPr marL="1371600" lvl="2" indent="-314325" algn="l" rtl="0">
              <a:spcBef>
                <a:spcPts val="270"/>
              </a:spcBef>
              <a:spcAft>
                <a:spcPts val="0"/>
              </a:spcAft>
              <a:buClr>
                <a:schemeClr val="dk1"/>
              </a:buClr>
              <a:buSzPts val="1350"/>
              <a:buChar char="•"/>
              <a:defRPr sz="1350"/>
            </a:lvl3pPr>
            <a:lvl4pPr marL="1828800" lvl="3" indent="-304800" algn="l" rtl="0">
              <a:spcBef>
                <a:spcPts val="240"/>
              </a:spcBef>
              <a:spcAft>
                <a:spcPts val="0"/>
              </a:spcAft>
              <a:buClr>
                <a:schemeClr val="dk1"/>
              </a:buClr>
              <a:buSzPts val="1200"/>
              <a:buChar char="–"/>
              <a:defRPr sz="1200"/>
            </a:lvl4pPr>
            <a:lvl5pPr marL="2286000" lvl="4" indent="-304800" algn="l" rtl="0">
              <a:spcBef>
                <a:spcPts val="240"/>
              </a:spcBef>
              <a:spcAft>
                <a:spcPts val="0"/>
              </a:spcAft>
              <a:buClr>
                <a:schemeClr val="dk1"/>
              </a:buClr>
              <a:buSzPts val="1200"/>
              <a:buChar char="»"/>
              <a:defRPr sz="1200"/>
            </a:lvl5pPr>
            <a:lvl6pPr marL="2743200" lvl="5" indent="-304800" algn="l" rtl="0">
              <a:spcBef>
                <a:spcPts val="240"/>
              </a:spcBef>
              <a:spcAft>
                <a:spcPts val="0"/>
              </a:spcAft>
              <a:buClr>
                <a:schemeClr val="dk1"/>
              </a:buClr>
              <a:buSzPts val="1200"/>
              <a:buChar char="•"/>
              <a:defRPr sz="1200"/>
            </a:lvl6pPr>
            <a:lvl7pPr marL="3200400" lvl="6" indent="-304800" algn="l" rtl="0">
              <a:spcBef>
                <a:spcPts val="240"/>
              </a:spcBef>
              <a:spcAft>
                <a:spcPts val="0"/>
              </a:spcAft>
              <a:buClr>
                <a:schemeClr val="dk1"/>
              </a:buClr>
              <a:buSzPts val="1200"/>
              <a:buChar char="•"/>
              <a:defRPr sz="1200"/>
            </a:lvl7pPr>
            <a:lvl8pPr marL="3657600" lvl="7" indent="-304800" algn="l" rtl="0">
              <a:spcBef>
                <a:spcPts val="240"/>
              </a:spcBef>
              <a:spcAft>
                <a:spcPts val="0"/>
              </a:spcAft>
              <a:buClr>
                <a:schemeClr val="dk1"/>
              </a:buClr>
              <a:buSzPts val="1200"/>
              <a:buChar char="•"/>
              <a:defRPr sz="1200"/>
            </a:lvl8pPr>
            <a:lvl9pPr marL="4114800" lvl="8" indent="-304800" algn="l" rtl="0">
              <a:spcBef>
                <a:spcPts val="240"/>
              </a:spcBef>
              <a:spcAft>
                <a:spcPts val="0"/>
              </a:spcAft>
              <a:buClr>
                <a:schemeClr val="dk1"/>
              </a:buClr>
              <a:buSzPts val="1200"/>
              <a:buChar char="•"/>
              <a:defRPr sz="1200"/>
            </a:lvl9pPr>
          </a:lstStyle>
          <a:p>
            <a:endParaRPr/>
          </a:p>
        </p:txBody>
      </p:sp>
      <p:sp>
        <p:nvSpPr>
          <p:cNvPr id="223" name="Google Shape;223;p39"/>
          <p:cNvSpPr txBox="1">
            <a:spLocks noGrp="1"/>
          </p:cNvSpPr>
          <p:nvPr>
            <p:ph type="body" idx="3"/>
          </p:nvPr>
        </p:nvSpPr>
        <p:spPr>
          <a:xfrm>
            <a:off x="4645026" y="1151335"/>
            <a:ext cx="4041900" cy="479700"/>
          </a:xfrm>
          <a:prstGeom prst="rect">
            <a:avLst/>
          </a:prstGeom>
          <a:noFill/>
          <a:ln>
            <a:noFill/>
          </a:ln>
        </p:spPr>
        <p:txBody>
          <a:bodyPr spcFirstLastPara="1" wrap="square" lIns="91425" tIns="45700" rIns="91425" bIns="45700" anchor="b" anchorCtr="0">
            <a:noAutofit/>
          </a:bodyPr>
          <a:lstStyle>
            <a:lvl1pPr marL="457200" lvl="0" indent="-228600" algn="l" rtl="0">
              <a:spcBef>
                <a:spcPts val="360"/>
              </a:spcBef>
              <a:spcAft>
                <a:spcPts val="0"/>
              </a:spcAft>
              <a:buClr>
                <a:schemeClr val="dk1"/>
              </a:buClr>
              <a:buSzPts val="1800"/>
              <a:buNone/>
              <a:defRPr sz="1800" b="1"/>
            </a:lvl1pPr>
            <a:lvl2pPr marL="914400" lvl="1" indent="-228600" algn="l" rtl="0">
              <a:spcBef>
                <a:spcPts val="300"/>
              </a:spcBef>
              <a:spcAft>
                <a:spcPts val="0"/>
              </a:spcAft>
              <a:buClr>
                <a:schemeClr val="dk1"/>
              </a:buClr>
              <a:buSzPts val="1500"/>
              <a:buNone/>
              <a:defRPr sz="1500" b="1"/>
            </a:lvl2pPr>
            <a:lvl3pPr marL="1371600" lvl="2" indent="-228600" algn="l" rtl="0">
              <a:spcBef>
                <a:spcPts val="270"/>
              </a:spcBef>
              <a:spcAft>
                <a:spcPts val="0"/>
              </a:spcAft>
              <a:buClr>
                <a:schemeClr val="dk1"/>
              </a:buClr>
              <a:buSzPts val="1350"/>
              <a:buNone/>
              <a:defRPr sz="1350" b="1"/>
            </a:lvl3pPr>
            <a:lvl4pPr marL="1828800" lvl="3" indent="-228600" algn="l" rtl="0">
              <a:spcBef>
                <a:spcPts val="240"/>
              </a:spcBef>
              <a:spcAft>
                <a:spcPts val="0"/>
              </a:spcAft>
              <a:buClr>
                <a:schemeClr val="dk1"/>
              </a:buClr>
              <a:buSzPts val="1200"/>
              <a:buNone/>
              <a:defRPr sz="1200" b="1"/>
            </a:lvl4pPr>
            <a:lvl5pPr marL="2286000" lvl="4" indent="-228600" algn="l" rtl="0">
              <a:spcBef>
                <a:spcPts val="240"/>
              </a:spcBef>
              <a:spcAft>
                <a:spcPts val="0"/>
              </a:spcAft>
              <a:buClr>
                <a:schemeClr val="dk1"/>
              </a:buClr>
              <a:buSzPts val="1200"/>
              <a:buNone/>
              <a:defRPr sz="1200" b="1"/>
            </a:lvl5pPr>
            <a:lvl6pPr marL="2743200" lvl="5" indent="-228600" algn="l" rtl="0">
              <a:spcBef>
                <a:spcPts val="240"/>
              </a:spcBef>
              <a:spcAft>
                <a:spcPts val="0"/>
              </a:spcAft>
              <a:buClr>
                <a:schemeClr val="dk1"/>
              </a:buClr>
              <a:buSzPts val="1200"/>
              <a:buNone/>
              <a:defRPr sz="1200" b="1"/>
            </a:lvl6pPr>
            <a:lvl7pPr marL="3200400" lvl="6" indent="-228600" algn="l" rtl="0">
              <a:spcBef>
                <a:spcPts val="240"/>
              </a:spcBef>
              <a:spcAft>
                <a:spcPts val="0"/>
              </a:spcAft>
              <a:buClr>
                <a:schemeClr val="dk1"/>
              </a:buClr>
              <a:buSzPts val="1200"/>
              <a:buNone/>
              <a:defRPr sz="1200" b="1"/>
            </a:lvl7pPr>
            <a:lvl8pPr marL="3657600" lvl="7" indent="-228600" algn="l" rtl="0">
              <a:spcBef>
                <a:spcPts val="240"/>
              </a:spcBef>
              <a:spcAft>
                <a:spcPts val="0"/>
              </a:spcAft>
              <a:buClr>
                <a:schemeClr val="dk1"/>
              </a:buClr>
              <a:buSzPts val="1200"/>
              <a:buNone/>
              <a:defRPr sz="1200" b="1"/>
            </a:lvl8pPr>
            <a:lvl9pPr marL="4114800" lvl="8" indent="-228600" algn="l" rtl="0">
              <a:spcBef>
                <a:spcPts val="240"/>
              </a:spcBef>
              <a:spcAft>
                <a:spcPts val="0"/>
              </a:spcAft>
              <a:buClr>
                <a:schemeClr val="dk1"/>
              </a:buClr>
              <a:buSzPts val="1200"/>
              <a:buNone/>
              <a:defRPr sz="1200" b="1"/>
            </a:lvl9pPr>
          </a:lstStyle>
          <a:p>
            <a:endParaRPr/>
          </a:p>
        </p:txBody>
      </p:sp>
      <p:sp>
        <p:nvSpPr>
          <p:cNvPr id="224" name="Google Shape;224;p39"/>
          <p:cNvSpPr txBox="1">
            <a:spLocks noGrp="1"/>
          </p:cNvSpPr>
          <p:nvPr>
            <p:ph type="body" idx="4"/>
          </p:nvPr>
        </p:nvSpPr>
        <p:spPr>
          <a:xfrm>
            <a:off x="4645026" y="1631156"/>
            <a:ext cx="4041900" cy="29634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sz="1800"/>
            </a:lvl1pPr>
            <a:lvl2pPr marL="914400" lvl="1" indent="-323850" algn="l" rtl="0">
              <a:spcBef>
                <a:spcPts val="300"/>
              </a:spcBef>
              <a:spcAft>
                <a:spcPts val="0"/>
              </a:spcAft>
              <a:buClr>
                <a:schemeClr val="dk1"/>
              </a:buClr>
              <a:buSzPts val="1500"/>
              <a:buChar char="–"/>
              <a:defRPr sz="1500"/>
            </a:lvl2pPr>
            <a:lvl3pPr marL="1371600" lvl="2" indent="-314325" algn="l" rtl="0">
              <a:spcBef>
                <a:spcPts val="270"/>
              </a:spcBef>
              <a:spcAft>
                <a:spcPts val="0"/>
              </a:spcAft>
              <a:buClr>
                <a:schemeClr val="dk1"/>
              </a:buClr>
              <a:buSzPts val="1350"/>
              <a:buChar char="•"/>
              <a:defRPr sz="1350"/>
            </a:lvl3pPr>
            <a:lvl4pPr marL="1828800" lvl="3" indent="-304800" algn="l" rtl="0">
              <a:spcBef>
                <a:spcPts val="240"/>
              </a:spcBef>
              <a:spcAft>
                <a:spcPts val="0"/>
              </a:spcAft>
              <a:buClr>
                <a:schemeClr val="dk1"/>
              </a:buClr>
              <a:buSzPts val="1200"/>
              <a:buChar char="–"/>
              <a:defRPr sz="1200"/>
            </a:lvl4pPr>
            <a:lvl5pPr marL="2286000" lvl="4" indent="-304800" algn="l" rtl="0">
              <a:spcBef>
                <a:spcPts val="240"/>
              </a:spcBef>
              <a:spcAft>
                <a:spcPts val="0"/>
              </a:spcAft>
              <a:buClr>
                <a:schemeClr val="dk1"/>
              </a:buClr>
              <a:buSzPts val="1200"/>
              <a:buChar char="»"/>
              <a:defRPr sz="1200"/>
            </a:lvl5pPr>
            <a:lvl6pPr marL="2743200" lvl="5" indent="-304800" algn="l" rtl="0">
              <a:spcBef>
                <a:spcPts val="240"/>
              </a:spcBef>
              <a:spcAft>
                <a:spcPts val="0"/>
              </a:spcAft>
              <a:buClr>
                <a:schemeClr val="dk1"/>
              </a:buClr>
              <a:buSzPts val="1200"/>
              <a:buChar char="•"/>
              <a:defRPr sz="1200"/>
            </a:lvl6pPr>
            <a:lvl7pPr marL="3200400" lvl="6" indent="-304800" algn="l" rtl="0">
              <a:spcBef>
                <a:spcPts val="240"/>
              </a:spcBef>
              <a:spcAft>
                <a:spcPts val="0"/>
              </a:spcAft>
              <a:buClr>
                <a:schemeClr val="dk1"/>
              </a:buClr>
              <a:buSzPts val="1200"/>
              <a:buChar char="•"/>
              <a:defRPr sz="1200"/>
            </a:lvl7pPr>
            <a:lvl8pPr marL="3657600" lvl="7" indent="-304800" algn="l" rtl="0">
              <a:spcBef>
                <a:spcPts val="240"/>
              </a:spcBef>
              <a:spcAft>
                <a:spcPts val="0"/>
              </a:spcAft>
              <a:buClr>
                <a:schemeClr val="dk1"/>
              </a:buClr>
              <a:buSzPts val="1200"/>
              <a:buChar char="•"/>
              <a:defRPr sz="1200"/>
            </a:lvl8pPr>
            <a:lvl9pPr marL="4114800" lvl="8" indent="-304800" algn="l" rtl="0">
              <a:spcBef>
                <a:spcPts val="240"/>
              </a:spcBef>
              <a:spcAft>
                <a:spcPts val="0"/>
              </a:spcAft>
              <a:buClr>
                <a:schemeClr val="dk1"/>
              </a:buClr>
              <a:buSzPts val="1200"/>
              <a:buChar char="•"/>
              <a:defRPr sz="1200"/>
            </a:lvl9pPr>
          </a:lstStyle>
          <a:p>
            <a:endParaRPr/>
          </a:p>
        </p:txBody>
      </p:sp>
      <p:sp>
        <p:nvSpPr>
          <p:cNvPr id="225" name="Google Shape;225;p39"/>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6" name="Google Shape;226;p39"/>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7" name="Google Shape;227;p3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8"/>
        <p:cNvGrpSpPr/>
        <p:nvPr/>
      </p:nvGrpSpPr>
      <p:grpSpPr>
        <a:xfrm>
          <a:off x="0" y="0"/>
          <a:ext cx="0" cy="0"/>
          <a:chOff x="0" y="0"/>
          <a:chExt cx="0" cy="0"/>
        </a:xfrm>
      </p:grpSpPr>
      <p:sp>
        <p:nvSpPr>
          <p:cNvPr id="229" name="Google Shape;229;p40"/>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0" name="Google Shape;230;p40"/>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1" name="Google Shape;231;p40"/>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2" name="Google Shape;232;p4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33"/>
        <p:cNvGrpSpPr/>
        <p:nvPr/>
      </p:nvGrpSpPr>
      <p:grpSpPr>
        <a:xfrm>
          <a:off x="0" y="0"/>
          <a:ext cx="0" cy="0"/>
          <a:chOff x="0" y="0"/>
          <a:chExt cx="0" cy="0"/>
        </a:xfrm>
      </p:grpSpPr>
      <p:sp>
        <p:nvSpPr>
          <p:cNvPr id="234" name="Google Shape;234;p41"/>
          <p:cNvSpPr txBox="1">
            <a:spLocks noGrp="1"/>
          </p:cNvSpPr>
          <p:nvPr>
            <p:ph type="title"/>
          </p:nvPr>
        </p:nvSpPr>
        <p:spPr>
          <a:xfrm>
            <a:off x="1792288" y="3600450"/>
            <a:ext cx="5486400" cy="4251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chemeClr val="dk1"/>
              </a:buClr>
              <a:buSzPts val="1500"/>
              <a:buFont typeface="Calibri"/>
              <a:buNone/>
              <a:defRPr sz="15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5" name="Google Shape;235;p41"/>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noAutofit/>
          </a:bodyPr>
          <a:lstStyle>
            <a:lvl1pPr marR="0" lvl="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236" name="Google Shape;236;p41"/>
          <p:cNvSpPr txBox="1">
            <a:spLocks noGrp="1"/>
          </p:cNvSpPr>
          <p:nvPr>
            <p:ph type="body" idx="1"/>
          </p:nvPr>
        </p:nvSpPr>
        <p:spPr>
          <a:xfrm>
            <a:off x="1792288" y="4025503"/>
            <a:ext cx="5486400" cy="603600"/>
          </a:xfrm>
          <a:prstGeom prst="rect">
            <a:avLst/>
          </a:prstGeom>
          <a:noFill/>
          <a:ln>
            <a:noFill/>
          </a:ln>
        </p:spPr>
        <p:txBody>
          <a:bodyPr spcFirstLastPara="1" wrap="square" lIns="91425" tIns="45700" rIns="91425" bIns="45700" anchor="t" anchorCtr="0">
            <a:noAutofit/>
          </a:bodyPr>
          <a:lstStyle>
            <a:lvl1pPr marL="457200" lvl="0" indent="-228600" algn="l" rtl="0">
              <a:spcBef>
                <a:spcPts val="210"/>
              </a:spcBef>
              <a:spcAft>
                <a:spcPts val="0"/>
              </a:spcAft>
              <a:buClr>
                <a:schemeClr val="dk1"/>
              </a:buClr>
              <a:buSzPts val="1050"/>
              <a:buNone/>
              <a:defRPr sz="1050"/>
            </a:lvl1pPr>
            <a:lvl2pPr marL="914400" lvl="1" indent="-228600" algn="l" rtl="0">
              <a:spcBef>
                <a:spcPts val="180"/>
              </a:spcBef>
              <a:spcAft>
                <a:spcPts val="0"/>
              </a:spcAft>
              <a:buClr>
                <a:schemeClr val="dk1"/>
              </a:buClr>
              <a:buSzPts val="900"/>
              <a:buNone/>
              <a:defRPr sz="900"/>
            </a:lvl2pPr>
            <a:lvl3pPr marL="1371600" lvl="2" indent="-228600" algn="l" rtl="0">
              <a:spcBef>
                <a:spcPts val="150"/>
              </a:spcBef>
              <a:spcAft>
                <a:spcPts val="0"/>
              </a:spcAft>
              <a:buClr>
                <a:schemeClr val="dk1"/>
              </a:buClr>
              <a:buSzPts val="750"/>
              <a:buNone/>
              <a:defRPr sz="750"/>
            </a:lvl3pPr>
            <a:lvl4pPr marL="1828800" lvl="3" indent="-228600" algn="l" rtl="0">
              <a:spcBef>
                <a:spcPts val="135"/>
              </a:spcBef>
              <a:spcAft>
                <a:spcPts val="0"/>
              </a:spcAft>
              <a:buClr>
                <a:schemeClr val="dk1"/>
              </a:buClr>
              <a:buSzPts val="675"/>
              <a:buNone/>
              <a:defRPr sz="675"/>
            </a:lvl4pPr>
            <a:lvl5pPr marL="2286000" lvl="4" indent="-228600" algn="l" rtl="0">
              <a:spcBef>
                <a:spcPts val="135"/>
              </a:spcBef>
              <a:spcAft>
                <a:spcPts val="0"/>
              </a:spcAft>
              <a:buClr>
                <a:schemeClr val="dk1"/>
              </a:buClr>
              <a:buSzPts val="675"/>
              <a:buNone/>
              <a:defRPr sz="675"/>
            </a:lvl5pPr>
            <a:lvl6pPr marL="2743200" lvl="5" indent="-228600" algn="l" rtl="0">
              <a:spcBef>
                <a:spcPts val="135"/>
              </a:spcBef>
              <a:spcAft>
                <a:spcPts val="0"/>
              </a:spcAft>
              <a:buClr>
                <a:schemeClr val="dk1"/>
              </a:buClr>
              <a:buSzPts val="675"/>
              <a:buNone/>
              <a:defRPr sz="675"/>
            </a:lvl6pPr>
            <a:lvl7pPr marL="3200400" lvl="6" indent="-228600" algn="l" rtl="0">
              <a:spcBef>
                <a:spcPts val="135"/>
              </a:spcBef>
              <a:spcAft>
                <a:spcPts val="0"/>
              </a:spcAft>
              <a:buClr>
                <a:schemeClr val="dk1"/>
              </a:buClr>
              <a:buSzPts val="675"/>
              <a:buNone/>
              <a:defRPr sz="675"/>
            </a:lvl7pPr>
            <a:lvl8pPr marL="3657600" lvl="7" indent="-228600" algn="l" rtl="0">
              <a:spcBef>
                <a:spcPts val="135"/>
              </a:spcBef>
              <a:spcAft>
                <a:spcPts val="0"/>
              </a:spcAft>
              <a:buClr>
                <a:schemeClr val="dk1"/>
              </a:buClr>
              <a:buSzPts val="675"/>
              <a:buNone/>
              <a:defRPr sz="675"/>
            </a:lvl8pPr>
            <a:lvl9pPr marL="4114800" lvl="8" indent="-228600" algn="l" rtl="0">
              <a:spcBef>
                <a:spcPts val="135"/>
              </a:spcBef>
              <a:spcAft>
                <a:spcPts val="0"/>
              </a:spcAft>
              <a:buClr>
                <a:schemeClr val="dk1"/>
              </a:buClr>
              <a:buSzPts val="675"/>
              <a:buNone/>
              <a:defRPr sz="675"/>
            </a:lvl9pPr>
          </a:lstStyle>
          <a:p>
            <a:endParaRPr/>
          </a:p>
        </p:txBody>
      </p:sp>
      <p:sp>
        <p:nvSpPr>
          <p:cNvPr id="237" name="Google Shape;237;p41"/>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8" name="Google Shape;238;p41"/>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9" name="Google Shape;239;p4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40"/>
        <p:cNvGrpSpPr/>
        <p:nvPr/>
      </p:nvGrpSpPr>
      <p:grpSpPr>
        <a:xfrm>
          <a:off x="0" y="0"/>
          <a:ext cx="0" cy="0"/>
          <a:chOff x="0" y="0"/>
          <a:chExt cx="0" cy="0"/>
        </a:xfrm>
      </p:grpSpPr>
      <p:sp>
        <p:nvSpPr>
          <p:cNvPr id="241" name="Google Shape;241;p42"/>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2" name="Google Shape;242;p42"/>
          <p:cNvSpPr txBox="1">
            <a:spLocks noGrp="1"/>
          </p:cNvSpPr>
          <p:nvPr>
            <p:ph type="body" idx="1"/>
          </p:nvPr>
        </p:nvSpPr>
        <p:spPr>
          <a:xfrm rot="5400000">
            <a:off x="2874750" y="-1217399"/>
            <a:ext cx="3394500" cy="82296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43" name="Google Shape;243;p42"/>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4" name="Google Shape;244;p42"/>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5" name="Google Shape;245;p4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5" name="Google Shape;25;p5"/>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6" name="Google Shape;26;p5"/>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7" name="Google Shape;27;p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8" name="Google Shape;28;p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9" name="Google Shape;29;p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46"/>
        <p:cNvGrpSpPr/>
        <p:nvPr/>
      </p:nvGrpSpPr>
      <p:grpSpPr>
        <a:xfrm>
          <a:off x="0" y="0"/>
          <a:ext cx="0" cy="0"/>
          <a:chOff x="0" y="0"/>
          <a:chExt cx="0" cy="0"/>
        </a:xfrm>
      </p:grpSpPr>
      <p:sp>
        <p:nvSpPr>
          <p:cNvPr id="247" name="Google Shape;247;p43"/>
          <p:cNvSpPr txBox="1">
            <a:spLocks noGrp="1"/>
          </p:cNvSpPr>
          <p:nvPr>
            <p:ph type="title"/>
          </p:nvPr>
        </p:nvSpPr>
        <p:spPr>
          <a:xfrm rot="5400000">
            <a:off x="5463750" y="1371629"/>
            <a:ext cx="4388700" cy="20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8" name="Google Shape;248;p43"/>
          <p:cNvSpPr txBox="1">
            <a:spLocks noGrp="1"/>
          </p:cNvSpPr>
          <p:nvPr>
            <p:ph type="body" idx="1"/>
          </p:nvPr>
        </p:nvSpPr>
        <p:spPr>
          <a:xfrm rot="5400000">
            <a:off x="1272750" y="-609571"/>
            <a:ext cx="4388700" cy="60198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49" name="Google Shape;249;p4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0" name="Google Shape;250;p4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1" name="Google Shape;251;p4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2" name="Google Shape;32;p6"/>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3" name="Google Shape;33;p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4" name="Google Shape;34;p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5" name="Google Shape;35;p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8" name="Google Shape;38;p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9" name="Google Shape;39;p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0" name="Google Shape;40;p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e content area">
  <p:cSld name="Title, One content area">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395417" y="342899"/>
            <a:ext cx="8272848" cy="496366"/>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dk1"/>
              </a:buClr>
              <a:buSzPts val="2700"/>
              <a:buFont typeface="Calibri"/>
              <a:buNone/>
              <a:defRPr sz="2700">
                <a:highlight>
                  <a:srgbClr val="FFC627"/>
                </a:highlight>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3" name="Google Shape;43;p8"/>
          <p:cNvSpPr txBox="1">
            <a:spLocks noGrp="1"/>
          </p:cNvSpPr>
          <p:nvPr>
            <p:ph type="body" idx="1"/>
          </p:nvPr>
        </p:nvSpPr>
        <p:spPr>
          <a:xfrm>
            <a:off x="395288" y="1006046"/>
            <a:ext cx="8446294" cy="375645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4" name="Google Shape;44;p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5"/>
        <p:cNvGrpSpPr/>
        <p:nvPr/>
      </p:nvGrpSpPr>
      <p:grpSpPr>
        <a:xfrm>
          <a:off x="0" y="0"/>
          <a:ext cx="0" cy="0"/>
          <a:chOff x="0" y="0"/>
          <a:chExt cx="0" cy="0"/>
        </a:xfrm>
      </p:grpSpPr>
      <p:sp>
        <p:nvSpPr>
          <p:cNvPr id="46" name="Google Shape;46;p9"/>
          <p:cNvSpPr txBox="1">
            <a:spLocks noGrp="1"/>
          </p:cNvSpPr>
          <p:nvPr>
            <p:ph type="body" idx="1"/>
          </p:nvPr>
        </p:nvSpPr>
        <p:spPr>
          <a:xfrm>
            <a:off x="311700" y="4230575"/>
            <a:ext cx="5998800" cy="605100"/>
          </a:xfrm>
          <a:prstGeom prst="rect">
            <a:avLst/>
          </a:prstGeom>
          <a:noFill/>
          <a:ln>
            <a:noFill/>
          </a:ln>
        </p:spPr>
        <p:txBody>
          <a:bodyPr spcFirstLastPara="1" wrap="square" lIns="68575" tIns="68575" rIns="68575" bIns="68575" anchor="ctr" anchorCtr="0">
            <a:noAutofit/>
          </a:bodyPr>
          <a:lstStyle>
            <a:lvl1pPr marL="457200" lvl="0" indent="-228600" algn="l">
              <a:lnSpc>
                <a:spcPct val="100000"/>
              </a:lnSpc>
              <a:spcBef>
                <a:spcPts val="0"/>
              </a:spcBef>
              <a:spcAft>
                <a:spcPts val="0"/>
              </a:spcAft>
              <a:buClr>
                <a:schemeClr val="dk1"/>
              </a:buClr>
              <a:buSzPts val="1400"/>
              <a:buNone/>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7" name="Google Shape;47;p9"/>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lvl="0" indent="0" algn="r">
              <a:buClr>
                <a:srgbClr val="888888"/>
              </a:buClr>
              <a:buSzPts val="900"/>
              <a:buFont typeface="Calibri"/>
              <a:buNone/>
              <a:defRPr sz="900">
                <a:solidFill>
                  <a:srgbClr val="888888"/>
                </a:solidFill>
                <a:latin typeface="Calibri"/>
                <a:ea typeface="Calibri"/>
                <a:cs typeface="Calibri"/>
                <a:sym typeface="Calibri"/>
              </a:defRPr>
            </a:lvl1pPr>
            <a:lvl2pPr marL="0" lvl="1" indent="0" algn="r">
              <a:buClr>
                <a:srgbClr val="888888"/>
              </a:buClr>
              <a:buSzPts val="900"/>
              <a:buFont typeface="Calibri"/>
              <a:buNone/>
              <a:defRPr sz="900">
                <a:solidFill>
                  <a:srgbClr val="888888"/>
                </a:solidFill>
                <a:latin typeface="Calibri"/>
                <a:ea typeface="Calibri"/>
                <a:cs typeface="Calibri"/>
                <a:sym typeface="Calibri"/>
              </a:defRPr>
            </a:lvl2pPr>
            <a:lvl3pPr marL="0" lvl="2" indent="0" algn="r">
              <a:buClr>
                <a:srgbClr val="888888"/>
              </a:buClr>
              <a:buSzPts val="900"/>
              <a:buFont typeface="Calibri"/>
              <a:buNone/>
              <a:defRPr sz="900">
                <a:solidFill>
                  <a:srgbClr val="888888"/>
                </a:solidFill>
                <a:latin typeface="Calibri"/>
                <a:ea typeface="Calibri"/>
                <a:cs typeface="Calibri"/>
                <a:sym typeface="Calibri"/>
              </a:defRPr>
            </a:lvl3pPr>
            <a:lvl4pPr marL="0" lvl="3" indent="0" algn="r">
              <a:buClr>
                <a:srgbClr val="888888"/>
              </a:buClr>
              <a:buSzPts val="900"/>
              <a:buFont typeface="Calibri"/>
              <a:buNone/>
              <a:defRPr sz="900">
                <a:solidFill>
                  <a:srgbClr val="888888"/>
                </a:solidFill>
                <a:latin typeface="Calibri"/>
                <a:ea typeface="Calibri"/>
                <a:cs typeface="Calibri"/>
                <a:sym typeface="Calibri"/>
              </a:defRPr>
            </a:lvl4pPr>
            <a:lvl5pPr marL="0" lvl="4" indent="0" algn="r">
              <a:buClr>
                <a:srgbClr val="888888"/>
              </a:buClr>
              <a:buSzPts val="900"/>
              <a:buFont typeface="Calibri"/>
              <a:buNone/>
              <a:defRPr sz="900">
                <a:solidFill>
                  <a:srgbClr val="888888"/>
                </a:solidFill>
                <a:latin typeface="Calibri"/>
                <a:ea typeface="Calibri"/>
                <a:cs typeface="Calibri"/>
                <a:sym typeface="Calibri"/>
              </a:defRPr>
            </a:lvl5pPr>
            <a:lvl6pPr marL="0" lvl="5" indent="0" algn="r">
              <a:buClr>
                <a:srgbClr val="888888"/>
              </a:buClr>
              <a:buSzPts val="900"/>
              <a:buFont typeface="Calibri"/>
              <a:buNone/>
              <a:defRPr sz="900">
                <a:solidFill>
                  <a:srgbClr val="888888"/>
                </a:solidFill>
                <a:latin typeface="Calibri"/>
                <a:ea typeface="Calibri"/>
                <a:cs typeface="Calibri"/>
                <a:sym typeface="Calibri"/>
              </a:defRPr>
            </a:lvl6pPr>
            <a:lvl7pPr marL="0" lvl="6" indent="0" algn="r">
              <a:buClr>
                <a:srgbClr val="888888"/>
              </a:buClr>
              <a:buSzPts val="900"/>
              <a:buFont typeface="Calibri"/>
              <a:buNone/>
              <a:defRPr sz="900">
                <a:solidFill>
                  <a:srgbClr val="888888"/>
                </a:solidFill>
                <a:latin typeface="Calibri"/>
                <a:ea typeface="Calibri"/>
                <a:cs typeface="Calibri"/>
                <a:sym typeface="Calibri"/>
              </a:defRPr>
            </a:lvl7pPr>
            <a:lvl8pPr marL="0" lvl="7" indent="0" algn="r">
              <a:buClr>
                <a:srgbClr val="888888"/>
              </a:buClr>
              <a:buSzPts val="900"/>
              <a:buFont typeface="Calibri"/>
              <a:buNone/>
              <a:defRPr sz="900">
                <a:solidFill>
                  <a:srgbClr val="888888"/>
                </a:solidFill>
                <a:latin typeface="Calibri"/>
                <a:ea typeface="Calibri"/>
                <a:cs typeface="Calibri"/>
                <a:sym typeface="Calibri"/>
              </a:defRPr>
            </a:lvl8pPr>
            <a:lvl9pPr marL="0" lvl="8" indent="0" algn="r">
              <a:buClr>
                <a:srgbClr val="888888"/>
              </a:buClr>
              <a:buSzPts val="900"/>
              <a:buFont typeface="Calibri"/>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Headline with 3 column">
  <p:cSld name="Headline with 3 column">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311701" y="445025"/>
            <a:ext cx="8520599" cy="572699"/>
          </a:xfrm>
          <a:prstGeom prst="rect">
            <a:avLst/>
          </a:prstGeom>
          <a:noFill/>
          <a:ln>
            <a:noFill/>
          </a:ln>
        </p:spPr>
        <p:txBody>
          <a:bodyPr spcFirstLastPara="1" wrap="square" lIns="91400" tIns="91400" rIns="91400" bIns="91400" anchor="t" anchorCtr="0">
            <a:noAutofit/>
          </a:bodyPr>
          <a:lstStyle>
            <a:lvl1pPr marR="0" lvl="0" algn="l">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2800"/>
              <a:buFont typeface="Arial"/>
              <a:buNone/>
              <a:defRPr sz="2800" b="1">
                <a:solidFill>
                  <a:schemeClr val="dk1"/>
                </a:solidFill>
              </a:defRPr>
            </a:lvl2pPr>
            <a:lvl3pPr lvl="2">
              <a:spcBef>
                <a:spcPts val="0"/>
              </a:spcBef>
              <a:spcAft>
                <a:spcPts val="0"/>
              </a:spcAft>
              <a:buClr>
                <a:schemeClr val="dk1"/>
              </a:buClr>
              <a:buSzPts val="2800"/>
              <a:buFont typeface="Arial"/>
              <a:buNone/>
              <a:defRPr sz="2800" b="1">
                <a:solidFill>
                  <a:schemeClr val="dk1"/>
                </a:solidFill>
              </a:defRPr>
            </a:lvl3pPr>
            <a:lvl4pPr lvl="3">
              <a:spcBef>
                <a:spcPts val="0"/>
              </a:spcBef>
              <a:spcAft>
                <a:spcPts val="0"/>
              </a:spcAft>
              <a:buClr>
                <a:schemeClr val="dk1"/>
              </a:buClr>
              <a:buSzPts val="2800"/>
              <a:buFont typeface="Arial"/>
              <a:buNone/>
              <a:defRPr sz="2800" b="1">
                <a:solidFill>
                  <a:schemeClr val="dk1"/>
                </a:solidFill>
              </a:defRPr>
            </a:lvl4pPr>
            <a:lvl5pPr lvl="4">
              <a:spcBef>
                <a:spcPts val="0"/>
              </a:spcBef>
              <a:spcAft>
                <a:spcPts val="0"/>
              </a:spcAft>
              <a:buClr>
                <a:schemeClr val="dk1"/>
              </a:buClr>
              <a:buSzPts val="2800"/>
              <a:buFont typeface="Arial"/>
              <a:buNone/>
              <a:defRPr sz="2800" b="1">
                <a:solidFill>
                  <a:schemeClr val="dk1"/>
                </a:solidFill>
              </a:defRPr>
            </a:lvl5pPr>
            <a:lvl6pPr lvl="5">
              <a:spcBef>
                <a:spcPts val="0"/>
              </a:spcBef>
              <a:spcAft>
                <a:spcPts val="0"/>
              </a:spcAft>
              <a:buClr>
                <a:schemeClr val="dk1"/>
              </a:buClr>
              <a:buSzPts val="2800"/>
              <a:buFont typeface="Arial"/>
              <a:buNone/>
              <a:defRPr sz="2800" b="1">
                <a:solidFill>
                  <a:schemeClr val="dk1"/>
                </a:solidFill>
              </a:defRPr>
            </a:lvl6pPr>
            <a:lvl7pPr lvl="6">
              <a:spcBef>
                <a:spcPts val="0"/>
              </a:spcBef>
              <a:spcAft>
                <a:spcPts val="0"/>
              </a:spcAft>
              <a:buClr>
                <a:schemeClr val="dk1"/>
              </a:buClr>
              <a:buSzPts val="2800"/>
              <a:buFont typeface="Arial"/>
              <a:buNone/>
              <a:defRPr sz="2800" b="1">
                <a:solidFill>
                  <a:schemeClr val="dk1"/>
                </a:solidFill>
              </a:defRPr>
            </a:lvl7pPr>
            <a:lvl8pPr lvl="7">
              <a:spcBef>
                <a:spcPts val="0"/>
              </a:spcBef>
              <a:spcAft>
                <a:spcPts val="0"/>
              </a:spcAft>
              <a:buClr>
                <a:schemeClr val="dk1"/>
              </a:buClr>
              <a:buSzPts val="2800"/>
              <a:buFont typeface="Arial"/>
              <a:buNone/>
              <a:defRPr sz="2800" b="1">
                <a:solidFill>
                  <a:schemeClr val="dk1"/>
                </a:solidFill>
              </a:defRPr>
            </a:lvl8pPr>
            <a:lvl9pPr lvl="8">
              <a:spcBef>
                <a:spcPts val="0"/>
              </a:spcBef>
              <a:spcAft>
                <a:spcPts val="0"/>
              </a:spcAft>
              <a:buClr>
                <a:schemeClr val="dk1"/>
              </a:buClr>
              <a:buSzPts val="2800"/>
              <a:buFont typeface="Arial"/>
              <a:buNone/>
              <a:defRPr sz="2800" b="1">
                <a:solidFill>
                  <a:schemeClr val="dk1"/>
                </a:solidFill>
              </a:defRPr>
            </a:lvl9pPr>
          </a:lstStyle>
          <a:p>
            <a:endParaRPr/>
          </a:p>
        </p:txBody>
      </p:sp>
      <p:sp>
        <p:nvSpPr>
          <p:cNvPr id="50" name="Google Shape;50;p10"/>
          <p:cNvSpPr txBox="1">
            <a:spLocks noGrp="1"/>
          </p:cNvSpPr>
          <p:nvPr>
            <p:ph type="body" idx="1"/>
          </p:nvPr>
        </p:nvSpPr>
        <p:spPr>
          <a:xfrm>
            <a:off x="6215501" y="1163026"/>
            <a:ext cx="2403599" cy="3201599"/>
          </a:xfrm>
          <a:prstGeom prst="rect">
            <a:avLst/>
          </a:prstGeom>
          <a:noFill/>
          <a:ln>
            <a:noFill/>
          </a:ln>
        </p:spPr>
        <p:txBody>
          <a:bodyPr spcFirstLastPara="1" wrap="square" lIns="91400" tIns="91400" rIns="91400" bIns="91400" anchor="t" anchorCtr="0">
            <a:noAutofit/>
          </a:bodyPr>
          <a:lstStyle>
            <a:lvl1pPr marL="457200" marR="0" lvl="0" indent="-228600" algn="l">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1371600" marR="0" lvl="2" indent="-228600" algn="l">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1828800" marR="0" lvl="3" indent="-228600" algn="l">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2286000" marR="0" lvl="4" indent="-228600" algn="l">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2743200" marR="0" lvl="5" indent="-228600" algn="l">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3200400" marR="0" lvl="6" indent="-228600" algn="l">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3657600" marR="0" lvl="7" indent="-228600" algn="l">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4114800" marR="0" lvl="8" indent="-228600" algn="l">
              <a:lnSpc>
                <a:spcPct val="115000"/>
              </a:lnSpc>
              <a:spcBef>
                <a:spcPts val="1600"/>
              </a:spcBef>
              <a:spcAft>
                <a:spcPts val="160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endParaRPr/>
          </a:p>
        </p:txBody>
      </p:sp>
      <p:sp>
        <p:nvSpPr>
          <p:cNvPr id="51" name="Google Shape;51;p10"/>
          <p:cNvSpPr txBox="1">
            <a:spLocks noGrp="1"/>
          </p:cNvSpPr>
          <p:nvPr>
            <p:ph type="body" idx="2"/>
          </p:nvPr>
        </p:nvSpPr>
        <p:spPr>
          <a:xfrm>
            <a:off x="3274550" y="1184666"/>
            <a:ext cx="2403599" cy="3201599"/>
          </a:xfrm>
          <a:prstGeom prst="rect">
            <a:avLst/>
          </a:prstGeom>
          <a:noFill/>
          <a:ln>
            <a:noFill/>
          </a:ln>
        </p:spPr>
        <p:txBody>
          <a:bodyPr spcFirstLastPara="1" wrap="square" lIns="91400" tIns="91400" rIns="91400" bIns="91400" anchor="t" anchorCtr="0">
            <a:noAutofit/>
          </a:bodyPr>
          <a:lstStyle>
            <a:lvl1pPr marL="457200" marR="0" lvl="0" indent="-228600" algn="l">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1371600" marR="0" lvl="2" indent="-228600" algn="l">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1828800" marR="0" lvl="3" indent="-228600" algn="l">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2286000" marR="0" lvl="4" indent="-228600" algn="l">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2743200" marR="0" lvl="5" indent="-228600" algn="l">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3200400" marR="0" lvl="6" indent="-228600" algn="l">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3657600" marR="0" lvl="7" indent="-228600" algn="l">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4114800" marR="0" lvl="8" indent="-228600" algn="l">
              <a:lnSpc>
                <a:spcPct val="115000"/>
              </a:lnSpc>
              <a:spcBef>
                <a:spcPts val="1600"/>
              </a:spcBef>
              <a:spcAft>
                <a:spcPts val="160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endParaRPr/>
          </a:p>
        </p:txBody>
      </p:sp>
      <p:sp>
        <p:nvSpPr>
          <p:cNvPr id="52" name="Google Shape;52;p10"/>
          <p:cNvSpPr txBox="1">
            <a:spLocks noGrp="1"/>
          </p:cNvSpPr>
          <p:nvPr>
            <p:ph type="body" idx="3"/>
          </p:nvPr>
        </p:nvSpPr>
        <p:spPr>
          <a:xfrm>
            <a:off x="405376" y="1204825"/>
            <a:ext cx="2403599" cy="3201599"/>
          </a:xfrm>
          <a:prstGeom prst="rect">
            <a:avLst/>
          </a:prstGeom>
          <a:noFill/>
          <a:ln>
            <a:noFill/>
          </a:ln>
        </p:spPr>
        <p:txBody>
          <a:bodyPr spcFirstLastPara="1" wrap="square" lIns="91400" tIns="91400" rIns="91400" bIns="91400" anchor="t" anchorCtr="0">
            <a:noAutofit/>
          </a:bodyPr>
          <a:lstStyle>
            <a:lvl1pPr marL="457200" marR="0" lvl="0" indent="-228600" algn="l">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1371600" marR="0" lvl="2" indent="-228600" algn="l">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1828800" marR="0" lvl="3" indent="-228600" algn="l">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2286000" marR="0" lvl="4" indent="-228600" algn="l">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2743200" marR="0" lvl="5" indent="-228600" algn="l">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3200400" marR="0" lvl="6" indent="-228600" algn="l">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3657600" marR="0" lvl="7" indent="-228600" algn="l">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4114800" marR="0" lvl="8" indent="-228600" algn="l">
              <a:lnSpc>
                <a:spcPct val="115000"/>
              </a:lnSpc>
              <a:spcBef>
                <a:spcPts val="1600"/>
              </a:spcBef>
              <a:spcAft>
                <a:spcPts val="160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7" name="Google Shape;7;p1"/>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2"/>
        <p:cNvGrpSpPr/>
        <p:nvPr/>
      </p:nvGrpSpPr>
      <p:grpSpPr>
        <a:xfrm>
          <a:off x="0" y="0"/>
          <a:ext cx="0" cy="0"/>
          <a:chOff x="0" y="0"/>
          <a:chExt cx="0" cy="0"/>
        </a:xfrm>
      </p:grpSpPr>
      <p:sp>
        <p:nvSpPr>
          <p:cNvPr id="103" name="Google Shape;103;p2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04" name="Google Shape;104;p20"/>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5" name="Google Shape;105;p2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6" name="Google Shape;106;p2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7" name="Google Shape;107;p2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7"/>
        <p:cNvGrpSpPr/>
        <p:nvPr/>
      </p:nvGrpSpPr>
      <p:grpSpPr>
        <a:xfrm>
          <a:off x="0" y="0"/>
          <a:ext cx="0" cy="0"/>
          <a:chOff x="0" y="0"/>
          <a:chExt cx="0" cy="0"/>
        </a:xfrm>
      </p:grpSpPr>
      <p:sp>
        <p:nvSpPr>
          <p:cNvPr id="178" name="Google Shape;178;p32"/>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79" name="Google Shape;179;p32"/>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80" name="Google Shape;180;p32"/>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1" name="Google Shape;181;p32"/>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2" name="Google Shape;182;p3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1.xml"/><Relationship Id="rId5" Type="http://schemas.openxmlformats.org/officeDocument/2006/relationships/image" Target="../media/image10.jpeg"/><Relationship Id="rId4" Type="http://schemas.openxmlformats.org/officeDocument/2006/relationships/image" Target="../media/image9.jpe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1.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2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22.xml"/><Relationship Id="rId5" Type="http://schemas.openxmlformats.org/officeDocument/2006/relationships/image" Target="../media/image23.jpeg"/><Relationship Id="rId4" Type="http://schemas.openxmlformats.org/officeDocument/2006/relationships/image" Target="../media/image22.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22.xml"/><Relationship Id="rId4" Type="http://schemas.openxmlformats.org/officeDocument/2006/relationships/image" Target="../media/image24.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6.xml"/><Relationship Id="rId1" Type="http://schemas.openxmlformats.org/officeDocument/2006/relationships/slideLayout" Target="../slideLayouts/slideLayout30.xml"/><Relationship Id="rId5" Type="http://schemas.openxmlformats.org/officeDocument/2006/relationships/image" Target="../media/image7.png"/><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7.xml"/><Relationship Id="rId1" Type="http://schemas.openxmlformats.org/officeDocument/2006/relationships/slideLayout" Target="../slideLayouts/slideLayout32.xml"/><Relationship Id="rId5" Type="http://schemas.openxmlformats.org/officeDocument/2006/relationships/image" Target="../media/image7.png"/><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31.xml"/><Relationship Id="rId5" Type="http://schemas.openxmlformats.org/officeDocument/2006/relationships/image" Target="../media/image26.pn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3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32.jpeg"/><Relationship Id="rId2" Type="http://schemas.openxmlformats.org/officeDocument/2006/relationships/notesSlide" Target="../notesSlides/notesSlide40.xml"/><Relationship Id="rId1" Type="http://schemas.openxmlformats.org/officeDocument/2006/relationships/slideLayout" Target="../slideLayouts/slideLayout31.xml"/><Relationship Id="rId6" Type="http://schemas.openxmlformats.org/officeDocument/2006/relationships/image" Target="../media/image31.jpeg"/><Relationship Id="rId5" Type="http://schemas.openxmlformats.org/officeDocument/2006/relationships/image" Target="../media/image7.png"/><Relationship Id="rId10" Type="http://schemas.openxmlformats.org/officeDocument/2006/relationships/image" Target="../media/image35.png"/><Relationship Id="rId4" Type="http://schemas.openxmlformats.org/officeDocument/2006/relationships/image" Target="../media/image26.png"/><Relationship Id="rId9"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3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31.xml"/><Relationship Id="rId5" Type="http://schemas.openxmlformats.org/officeDocument/2006/relationships/image" Target="../media/image39.png"/><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31.xml"/><Relationship Id="rId5" Type="http://schemas.openxmlformats.org/officeDocument/2006/relationships/image" Target="../media/image7.png"/><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31.xml"/><Relationship Id="rId6" Type="http://schemas.openxmlformats.org/officeDocument/2006/relationships/image" Target="../media/image7.png"/><Relationship Id="rId5" Type="http://schemas.openxmlformats.org/officeDocument/2006/relationships/image" Target="../media/image26.png"/><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31.xml"/><Relationship Id="rId5" Type="http://schemas.openxmlformats.org/officeDocument/2006/relationships/image" Target="../media/image7.png"/><Relationship Id="rId4" Type="http://schemas.openxmlformats.org/officeDocument/2006/relationships/image" Target="../media/image26.png"/></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31.xml"/><Relationship Id="rId5" Type="http://schemas.openxmlformats.org/officeDocument/2006/relationships/image" Target="../media/image7.png"/><Relationship Id="rId4" Type="http://schemas.openxmlformats.org/officeDocument/2006/relationships/image" Target="../media/image26.png"/></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7.xml"/><Relationship Id="rId1" Type="http://schemas.openxmlformats.org/officeDocument/2006/relationships/slideLayout" Target="../slideLayouts/slideLayout32.xml"/><Relationship Id="rId5" Type="http://schemas.openxmlformats.org/officeDocument/2006/relationships/image" Target="../media/image46.jpeg"/><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8.xml"/><Relationship Id="rId1" Type="http://schemas.openxmlformats.org/officeDocument/2006/relationships/slideLayout" Target="../slideLayouts/slideLayout32.xml"/><Relationship Id="rId5" Type="http://schemas.openxmlformats.org/officeDocument/2006/relationships/image" Target="../media/image47.jpeg"/><Relationship Id="rId4" Type="http://schemas.openxmlformats.org/officeDocument/2006/relationships/image" Target="../media/image7.png"/></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9.xml"/><Relationship Id="rId1" Type="http://schemas.openxmlformats.org/officeDocument/2006/relationships/slideLayout" Target="../slideLayouts/slideLayout32.xml"/><Relationship Id="rId5" Type="http://schemas.openxmlformats.org/officeDocument/2006/relationships/image" Target="../media/image48.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32.xml"/><Relationship Id="rId6" Type="http://schemas.openxmlformats.org/officeDocument/2006/relationships/image" Target="../media/image7.png"/><Relationship Id="rId5" Type="http://schemas.openxmlformats.org/officeDocument/2006/relationships/image" Target="../media/image26.png"/><Relationship Id="rId4" Type="http://schemas.openxmlformats.org/officeDocument/2006/relationships/image" Target="../media/image50.png"/><Relationship Id="rId9" Type="http://schemas.openxmlformats.org/officeDocument/2006/relationships/image" Target="../media/image53.png"/></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1.xml"/><Relationship Id="rId1" Type="http://schemas.openxmlformats.org/officeDocument/2006/relationships/slideLayout" Target="../slideLayouts/slideLayout31.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7.png"/></Relationships>
</file>

<file path=ppt/slides/_rels/slide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2.xml"/><Relationship Id="rId1" Type="http://schemas.openxmlformats.org/officeDocument/2006/relationships/slideLayout" Target="../slideLayouts/slideLayout31.xml"/><Relationship Id="rId5" Type="http://schemas.openxmlformats.org/officeDocument/2006/relationships/image" Target="../media/image56.png"/><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3.xml"/><Relationship Id="rId1" Type="http://schemas.openxmlformats.org/officeDocument/2006/relationships/slideLayout" Target="../slideLayouts/slideLayout32.xml"/><Relationship Id="rId5" Type="http://schemas.openxmlformats.org/officeDocument/2006/relationships/image" Target="../media/image7.png"/><Relationship Id="rId4" Type="http://schemas.openxmlformats.org/officeDocument/2006/relationships/image" Target="../media/image26.png"/></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4.xml"/><Relationship Id="rId1" Type="http://schemas.openxmlformats.org/officeDocument/2006/relationships/slideLayout" Target="../slideLayouts/slideLayout32.xml"/><Relationship Id="rId5" Type="http://schemas.openxmlformats.org/officeDocument/2006/relationships/image" Target="../media/image7.png"/><Relationship Id="rId4" Type="http://schemas.openxmlformats.org/officeDocument/2006/relationships/image" Target="../media/image26.png"/></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5.xml"/><Relationship Id="rId1" Type="http://schemas.openxmlformats.org/officeDocument/2006/relationships/slideLayout" Target="../slideLayouts/slideLayout32.xml"/><Relationship Id="rId5" Type="http://schemas.openxmlformats.org/officeDocument/2006/relationships/image" Target="../media/image7.png"/><Relationship Id="rId4" Type="http://schemas.openxmlformats.org/officeDocument/2006/relationships/image" Target="../media/image26.png"/></Relationships>
</file>

<file path=ppt/slides/_rels/slide5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62.png"/><Relationship Id="rId2" Type="http://schemas.openxmlformats.org/officeDocument/2006/relationships/notesSlide" Target="../notesSlides/notesSlide56.xml"/><Relationship Id="rId1" Type="http://schemas.openxmlformats.org/officeDocument/2006/relationships/slideLayout" Target="../slideLayouts/slideLayout3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7.png"/></Relationships>
</file>

<file path=ppt/slides/_rels/slide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7.xml"/><Relationship Id="rId1" Type="http://schemas.openxmlformats.org/officeDocument/2006/relationships/slideLayout" Target="../slideLayouts/slideLayout32.xml"/><Relationship Id="rId5" Type="http://schemas.openxmlformats.org/officeDocument/2006/relationships/image" Target="../media/image63.png"/><Relationship Id="rId4" Type="http://schemas.openxmlformats.org/officeDocument/2006/relationships/image" Target="../media/image7.png"/></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8.xml"/><Relationship Id="rId1" Type="http://schemas.openxmlformats.org/officeDocument/2006/relationships/slideLayout" Target="../slideLayouts/slideLayout31.xml"/></Relationships>
</file>

<file path=ppt/slides/_rels/slide5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9.xml"/><Relationship Id="rId1" Type="http://schemas.openxmlformats.org/officeDocument/2006/relationships/slideLayout" Target="../slideLayouts/slideLayout30.xml"/><Relationship Id="rId5" Type="http://schemas.openxmlformats.org/officeDocument/2006/relationships/image" Target="../media/image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1.xml"/><Relationship Id="rId1" Type="http://schemas.openxmlformats.org/officeDocument/2006/relationships/slideLayout" Target="../slideLayouts/slideLayout5.xml"/><Relationship Id="rId5" Type="http://schemas.openxmlformats.org/officeDocument/2006/relationships/hyperlink" Target="https://www.un.org/sustainabledevelopment/sustainable-development-goals/" TargetMode="External"/><Relationship Id="rId4" Type="http://schemas.openxmlformats.org/officeDocument/2006/relationships/hyperlink" Target="https://www.youtube.com/watch?v=3WODX8fyRHA"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2.xml"/><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8.jpeg"/><Relationship Id="rId4" Type="http://schemas.openxmlformats.org/officeDocument/2006/relationships/image" Target="../media/image6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4"/>
          <p:cNvSpPr/>
          <p:nvPr/>
        </p:nvSpPr>
        <p:spPr>
          <a:xfrm>
            <a:off x="0" y="1589550"/>
            <a:ext cx="9144000" cy="3553800"/>
          </a:xfrm>
          <a:prstGeom prst="rect">
            <a:avLst/>
          </a:prstGeom>
          <a:solidFill>
            <a:srgbClr val="18A89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257" name="Google Shape;257;p44"/>
          <p:cNvSpPr txBox="1"/>
          <p:nvPr/>
        </p:nvSpPr>
        <p:spPr>
          <a:xfrm>
            <a:off x="2176713" y="3498360"/>
            <a:ext cx="4800600" cy="1314600"/>
          </a:xfrm>
          <a:prstGeom prst="rect">
            <a:avLst/>
          </a:prstGeom>
          <a:noFill/>
          <a:ln>
            <a:noFill/>
          </a:ln>
        </p:spPr>
        <p:txBody>
          <a:bodyPr spcFirstLastPara="1" wrap="square" lIns="68575" tIns="34275" rIns="68575" bIns="34275" anchor="t" anchorCtr="0">
            <a:noAutofit/>
          </a:bodyPr>
          <a:lstStyle/>
          <a:p>
            <a:pPr marL="0" marR="0" lvl="0" indent="0" algn="ctr" rtl="0">
              <a:lnSpc>
                <a:spcPct val="90000"/>
              </a:lnSpc>
              <a:spcBef>
                <a:spcPts val="0"/>
              </a:spcBef>
              <a:spcAft>
                <a:spcPts val="0"/>
              </a:spcAft>
              <a:buClr>
                <a:srgbClr val="7F7F7F"/>
              </a:buClr>
              <a:buSzPts val="3000"/>
              <a:buFont typeface="Arial"/>
              <a:buNone/>
            </a:pPr>
            <a:r>
              <a:rPr lang="en" sz="2400">
                <a:solidFill>
                  <a:srgbClr val="FFFFFF"/>
                </a:solidFill>
                <a:latin typeface="Calibri"/>
                <a:ea typeface="Calibri"/>
                <a:cs typeface="Calibri"/>
                <a:sym typeface="Calibri"/>
              </a:rPr>
              <a:t>ASTC 2020</a:t>
            </a:r>
            <a:endParaRPr sz="2400">
              <a:solidFill>
                <a:srgbClr val="FFFFFF"/>
              </a:solidFill>
              <a:latin typeface="Calibri"/>
              <a:ea typeface="Calibri"/>
              <a:cs typeface="Calibri"/>
              <a:sym typeface="Calibri"/>
            </a:endParaRPr>
          </a:p>
        </p:txBody>
      </p:sp>
      <p:sp>
        <p:nvSpPr>
          <p:cNvPr id="258" name="Google Shape;258;p44"/>
          <p:cNvSpPr txBox="1">
            <a:spLocks noGrp="1"/>
          </p:cNvSpPr>
          <p:nvPr>
            <p:ph type="title"/>
          </p:nvPr>
        </p:nvSpPr>
        <p:spPr>
          <a:xfrm>
            <a:off x="-100" y="1129900"/>
            <a:ext cx="9144000" cy="2139600"/>
          </a:xfrm>
          <a:prstGeom prst="rect">
            <a:avLst/>
          </a:prstGeom>
        </p:spPr>
        <p:txBody>
          <a:bodyPr spcFirstLastPara="1" wrap="square" lIns="68575" tIns="34275" rIns="68575" bIns="34275" anchor="b" anchorCtr="0">
            <a:noAutofit/>
          </a:bodyPr>
          <a:lstStyle/>
          <a:p>
            <a:pPr marL="0" lvl="0" indent="0" algn="ctr" rtl="0">
              <a:spcBef>
                <a:spcPts val="0"/>
              </a:spcBef>
              <a:spcAft>
                <a:spcPts val="0"/>
              </a:spcAft>
              <a:buNone/>
            </a:pPr>
            <a:r>
              <a:rPr lang="en" sz="3900" b="1">
                <a:solidFill>
                  <a:srgbClr val="FFFFFF"/>
                </a:solidFill>
              </a:rPr>
              <a:t>Science Centers and Community Partners </a:t>
            </a:r>
            <a:endParaRPr sz="3900" b="1">
              <a:solidFill>
                <a:srgbClr val="FFFFFF"/>
              </a:solidFill>
            </a:endParaRPr>
          </a:p>
          <a:p>
            <a:pPr marL="0" lvl="0" indent="0" algn="ctr" rtl="0">
              <a:spcBef>
                <a:spcPts val="0"/>
              </a:spcBef>
              <a:spcAft>
                <a:spcPts val="0"/>
              </a:spcAft>
              <a:buNone/>
            </a:pPr>
            <a:r>
              <a:rPr lang="en" sz="3900" b="1">
                <a:solidFill>
                  <a:srgbClr val="FFFFFF"/>
                </a:solidFill>
              </a:rPr>
              <a:t>Working Together for People and the Planet</a:t>
            </a:r>
            <a:endParaRPr sz="3900" b="1">
              <a:solidFill>
                <a:srgbClr val="FFFFFF"/>
              </a:solidFill>
            </a:endParaRPr>
          </a:p>
        </p:txBody>
      </p:sp>
      <p:pic>
        <p:nvPicPr>
          <p:cNvPr id="259" name="Google Shape;259;p4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469050" y="48500"/>
            <a:ext cx="2215950" cy="1551175"/>
          </a:xfrm>
          <a:prstGeom prst="rect">
            <a:avLst/>
          </a:prstGeom>
          <a:noFill/>
          <a:ln>
            <a:noFill/>
          </a:ln>
        </p:spPr>
      </p:pic>
      <p:pic>
        <p:nvPicPr>
          <p:cNvPr id="260" name="Google Shape;260;p44"/>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975775" y="4642400"/>
            <a:ext cx="2050301" cy="398900"/>
          </a:xfrm>
          <a:prstGeom prst="rect">
            <a:avLst/>
          </a:prstGeom>
          <a:noFill/>
          <a:ln>
            <a:noFill/>
          </a:ln>
        </p:spPr>
      </p:pic>
      <p:pic>
        <p:nvPicPr>
          <p:cNvPr id="261" name="Google Shape;261;p44"/>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650" y="4490000"/>
            <a:ext cx="2449235" cy="6426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53"/>
          <p:cNvSpPr/>
          <p:nvPr/>
        </p:nvSpPr>
        <p:spPr>
          <a:xfrm>
            <a:off x="0" y="1193303"/>
            <a:ext cx="9144000" cy="3950100"/>
          </a:xfrm>
          <a:prstGeom prst="rect">
            <a:avLst/>
          </a:prstGeom>
          <a:solidFill>
            <a:srgbClr val="9466B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324" name="Google Shape;324;p53"/>
          <p:cNvSpPr txBox="1">
            <a:spLocks noGrp="1"/>
          </p:cNvSpPr>
          <p:nvPr>
            <p:ph type="title"/>
          </p:nvPr>
        </p:nvSpPr>
        <p:spPr>
          <a:xfrm>
            <a:off x="452400" y="273850"/>
            <a:ext cx="80631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t>Breakout rooms – What is sustainability?</a:t>
            </a:r>
            <a:endParaRPr sz="3000"/>
          </a:p>
        </p:txBody>
      </p:sp>
      <p:sp>
        <p:nvSpPr>
          <p:cNvPr id="325" name="Google Shape;325;p53"/>
          <p:cNvSpPr txBox="1">
            <a:spLocks noGrp="1"/>
          </p:cNvSpPr>
          <p:nvPr>
            <p:ph type="body" idx="1"/>
          </p:nvPr>
        </p:nvSpPr>
        <p:spPr>
          <a:xfrm>
            <a:off x="280550" y="1369225"/>
            <a:ext cx="8863500" cy="3263400"/>
          </a:xfrm>
          <a:prstGeom prst="rect">
            <a:avLst/>
          </a:prstGeom>
          <a:noFill/>
          <a:ln>
            <a:noFill/>
          </a:ln>
        </p:spPr>
        <p:txBody>
          <a:bodyPr spcFirstLastPara="1" wrap="square" lIns="68575" tIns="34275" rIns="68575" bIns="34275" anchor="t" anchorCtr="0">
            <a:noAutofit/>
          </a:bodyPr>
          <a:lstStyle/>
          <a:p>
            <a:pPr marL="177800" lvl="0" indent="0" algn="l" rtl="0">
              <a:lnSpc>
                <a:spcPct val="90000"/>
              </a:lnSpc>
              <a:spcBef>
                <a:spcPts val="800"/>
              </a:spcBef>
              <a:spcAft>
                <a:spcPts val="0"/>
              </a:spcAft>
              <a:buNone/>
            </a:pPr>
            <a:r>
              <a:rPr lang="en" sz="2400">
                <a:solidFill>
                  <a:schemeClr val="lt1"/>
                </a:solidFill>
              </a:rPr>
              <a:t>What are some definitions of sustainability you’ve heard or used?</a:t>
            </a:r>
            <a:endParaRPr sz="2400"/>
          </a:p>
          <a:p>
            <a:pPr marL="0" lvl="0" indent="0" algn="l" rtl="0">
              <a:lnSpc>
                <a:spcPct val="90000"/>
              </a:lnSpc>
              <a:spcBef>
                <a:spcPts val="800"/>
              </a:spcBef>
              <a:spcAft>
                <a:spcPts val="0"/>
              </a:spcAft>
              <a:buClr>
                <a:schemeClr val="dk1"/>
              </a:buClr>
              <a:buSzPts val="2100"/>
              <a:buNone/>
            </a:pPr>
            <a:endParaRPr sz="1100">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54"/>
          <p:cNvSpPr/>
          <p:nvPr/>
        </p:nvSpPr>
        <p:spPr>
          <a:xfrm>
            <a:off x="0" y="1193303"/>
            <a:ext cx="9144000" cy="3950100"/>
          </a:xfrm>
          <a:prstGeom prst="rect">
            <a:avLst/>
          </a:prstGeom>
          <a:solidFill>
            <a:srgbClr val="9466B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331" name="Google Shape;331;p54"/>
          <p:cNvSpPr txBox="1">
            <a:spLocks noGrp="1"/>
          </p:cNvSpPr>
          <p:nvPr>
            <p:ph type="title"/>
          </p:nvPr>
        </p:nvSpPr>
        <p:spPr>
          <a:xfrm>
            <a:off x="452400" y="273850"/>
            <a:ext cx="80631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t>Share – What is sustainability?</a:t>
            </a:r>
            <a:endParaRPr sz="3000"/>
          </a:p>
        </p:txBody>
      </p:sp>
      <p:sp>
        <p:nvSpPr>
          <p:cNvPr id="332" name="Google Shape;332;p54"/>
          <p:cNvSpPr txBox="1">
            <a:spLocks noGrp="1"/>
          </p:cNvSpPr>
          <p:nvPr>
            <p:ph type="body" idx="1"/>
          </p:nvPr>
        </p:nvSpPr>
        <p:spPr>
          <a:xfrm>
            <a:off x="280555" y="1369219"/>
            <a:ext cx="8465700" cy="3263400"/>
          </a:xfrm>
          <a:prstGeom prst="rect">
            <a:avLst/>
          </a:prstGeom>
          <a:noFill/>
          <a:ln>
            <a:noFill/>
          </a:ln>
        </p:spPr>
        <p:txBody>
          <a:bodyPr spcFirstLastPara="1" wrap="square" lIns="68575" tIns="34275" rIns="68575" bIns="34275" anchor="t" anchorCtr="0">
            <a:noAutofit/>
          </a:bodyPr>
          <a:lstStyle/>
          <a:p>
            <a:pPr marL="177800" lvl="0" indent="0" algn="l" rtl="0">
              <a:lnSpc>
                <a:spcPct val="90000"/>
              </a:lnSpc>
              <a:spcBef>
                <a:spcPts val="800"/>
              </a:spcBef>
              <a:spcAft>
                <a:spcPts val="0"/>
              </a:spcAft>
              <a:buNone/>
            </a:pPr>
            <a:r>
              <a:rPr lang="en" sz="2400">
                <a:solidFill>
                  <a:schemeClr val="lt1"/>
                </a:solidFill>
              </a:rPr>
              <a:t>What definitions did you come up with? </a:t>
            </a:r>
            <a:endParaRPr sz="2400">
              <a:solidFill>
                <a:schemeClr val="lt1"/>
              </a:solidFill>
            </a:endParaRPr>
          </a:p>
          <a:p>
            <a:pPr marL="177800" lvl="0" indent="0" algn="l" rtl="0">
              <a:lnSpc>
                <a:spcPct val="90000"/>
              </a:lnSpc>
              <a:spcBef>
                <a:spcPts val="800"/>
              </a:spcBef>
              <a:spcAft>
                <a:spcPts val="0"/>
              </a:spcAft>
              <a:buNone/>
            </a:pPr>
            <a:r>
              <a:rPr lang="en" sz="2400">
                <a:solidFill>
                  <a:schemeClr val="lt1"/>
                </a:solidFill>
              </a:rPr>
              <a:t>What aspects of sustainability felt important to your group?</a:t>
            </a:r>
            <a:endParaRPr sz="2400"/>
          </a:p>
          <a:p>
            <a:pPr marL="0" lvl="0" indent="0" algn="l" rtl="0">
              <a:lnSpc>
                <a:spcPct val="90000"/>
              </a:lnSpc>
              <a:spcBef>
                <a:spcPts val="800"/>
              </a:spcBef>
              <a:spcAft>
                <a:spcPts val="0"/>
              </a:spcAft>
              <a:buClr>
                <a:schemeClr val="dk1"/>
              </a:buClr>
              <a:buSzPts val="2100"/>
              <a:buNone/>
            </a:pPr>
            <a:endParaRPr sz="1100">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337" name="Google Shape;337;p5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flipH="1">
            <a:off x="-77036" y="-137284"/>
            <a:ext cx="1202953" cy="1237720"/>
          </a:xfrm>
          <a:prstGeom prst="rect">
            <a:avLst/>
          </a:prstGeom>
          <a:noFill/>
          <a:ln>
            <a:noFill/>
          </a:ln>
        </p:spPr>
      </p:pic>
      <p:sp>
        <p:nvSpPr>
          <p:cNvPr id="338" name="Google Shape;338;p55"/>
          <p:cNvSpPr txBox="1">
            <a:spLocks noGrp="1"/>
          </p:cNvSpPr>
          <p:nvPr>
            <p:ph type="title"/>
          </p:nvPr>
        </p:nvSpPr>
        <p:spPr>
          <a:xfrm>
            <a:off x="1529150" y="333769"/>
            <a:ext cx="6390449" cy="429524"/>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2100"/>
              <a:buFont typeface="Calibri"/>
              <a:buNone/>
            </a:pPr>
            <a:r>
              <a:rPr lang="en" sz="2600"/>
              <a:t>Sustainability</a:t>
            </a:r>
            <a:endParaRPr sz="2600"/>
          </a:p>
        </p:txBody>
      </p:sp>
      <p:sp>
        <p:nvSpPr>
          <p:cNvPr id="339" name="Google Shape;339;p55"/>
          <p:cNvSpPr txBox="1"/>
          <p:nvPr/>
        </p:nvSpPr>
        <p:spPr>
          <a:xfrm>
            <a:off x="4133825" y="328225"/>
            <a:ext cx="4188600" cy="1748100"/>
          </a:xfrm>
          <a:prstGeom prst="rect">
            <a:avLst/>
          </a:prstGeom>
          <a:noFill/>
          <a:ln>
            <a:noFill/>
          </a:ln>
        </p:spPr>
        <p:txBody>
          <a:bodyPr spcFirstLastPara="1" wrap="square" lIns="68575" tIns="34275" rIns="68575" bIns="34275" anchor="t" anchorCtr="0">
            <a:noAutofit/>
          </a:bodyPr>
          <a:lstStyle/>
          <a:p>
            <a:pPr marL="0" marR="0" lvl="0" indent="0" algn="l" rtl="0">
              <a:lnSpc>
                <a:spcPct val="120000"/>
              </a:lnSpc>
              <a:spcBef>
                <a:spcPts val="0"/>
              </a:spcBef>
              <a:spcAft>
                <a:spcPts val="0"/>
              </a:spcAft>
              <a:buClr>
                <a:schemeClr val="dk1"/>
              </a:buClr>
              <a:buSzPts val="1800"/>
              <a:buFont typeface="Arial"/>
              <a:buNone/>
            </a:pPr>
            <a:r>
              <a:rPr lang="en" sz="1800" b="0" i="0" u="none" strike="noStrike" cap="none">
                <a:solidFill>
                  <a:schemeClr val="dk1"/>
                </a:solidFill>
                <a:latin typeface="Calibri"/>
                <a:ea typeface="Calibri"/>
                <a:cs typeface="Calibri"/>
                <a:sym typeface="Calibri"/>
              </a:rPr>
              <a:t>“meets the </a:t>
            </a:r>
            <a:r>
              <a:rPr lang="en" sz="1800" b="1" i="0" u="none" strike="noStrike" cap="none">
                <a:solidFill>
                  <a:srgbClr val="EBA826"/>
                </a:solidFill>
                <a:latin typeface="Calibri"/>
                <a:ea typeface="Calibri"/>
                <a:cs typeface="Calibri"/>
                <a:sym typeface="Calibri"/>
              </a:rPr>
              <a:t>needs</a:t>
            </a:r>
            <a:r>
              <a:rPr lang="en" sz="1800" b="0" i="0" u="none" strike="noStrike" cap="none">
                <a:solidFill>
                  <a:schemeClr val="dk1"/>
                </a:solidFill>
                <a:latin typeface="Calibri"/>
                <a:ea typeface="Calibri"/>
                <a:cs typeface="Calibri"/>
                <a:sym typeface="Calibri"/>
              </a:rPr>
              <a:t> of the </a:t>
            </a:r>
            <a:r>
              <a:rPr lang="en" sz="1800" b="1" i="0" u="none" strike="noStrike" cap="none">
                <a:solidFill>
                  <a:srgbClr val="18A89F"/>
                </a:solidFill>
                <a:latin typeface="Calibri"/>
                <a:ea typeface="Calibri"/>
                <a:cs typeface="Calibri"/>
                <a:sym typeface="Calibri"/>
              </a:rPr>
              <a:t>present</a:t>
            </a:r>
            <a:r>
              <a:rPr lang="en" sz="1800">
                <a:solidFill>
                  <a:schemeClr val="dk1"/>
                </a:solidFill>
                <a:latin typeface="Calibri"/>
                <a:ea typeface="Calibri"/>
                <a:cs typeface="Calibri"/>
                <a:sym typeface="Calibri"/>
              </a:rPr>
              <a:t> </a:t>
            </a:r>
            <a:r>
              <a:rPr lang="en" sz="1800" b="0" i="0" u="none" strike="noStrike" cap="none">
                <a:solidFill>
                  <a:schemeClr val="dk1"/>
                </a:solidFill>
                <a:latin typeface="Calibri"/>
                <a:ea typeface="Calibri"/>
                <a:cs typeface="Calibri"/>
                <a:sym typeface="Calibri"/>
              </a:rPr>
              <a:t>without compromising the ability of </a:t>
            </a:r>
            <a:r>
              <a:rPr lang="en" sz="1800" b="1" i="0" u="none" strike="noStrike" cap="none">
                <a:solidFill>
                  <a:srgbClr val="9466B3"/>
                </a:solidFill>
                <a:latin typeface="Calibri"/>
                <a:ea typeface="Calibri"/>
                <a:cs typeface="Calibri"/>
                <a:sym typeface="Calibri"/>
              </a:rPr>
              <a:t>future</a:t>
            </a:r>
            <a:r>
              <a:rPr lang="en" sz="1800" b="0" i="0" u="none" strike="noStrike" cap="none">
                <a:solidFill>
                  <a:schemeClr val="dk1"/>
                </a:solidFill>
                <a:latin typeface="Calibri"/>
                <a:ea typeface="Calibri"/>
                <a:cs typeface="Calibri"/>
                <a:sym typeface="Calibri"/>
              </a:rPr>
              <a:t> generations to meet their own  needs”</a:t>
            </a:r>
            <a:endParaRPr sz="1800" b="0" i="0" u="none" strike="noStrike" cap="none">
              <a:solidFill>
                <a:schemeClr val="dk1"/>
              </a:solidFill>
              <a:latin typeface="Calibri"/>
              <a:ea typeface="Calibri"/>
              <a:cs typeface="Calibri"/>
              <a:sym typeface="Calibri"/>
            </a:endParaRPr>
          </a:p>
        </p:txBody>
      </p:sp>
      <p:sp>
        <p:nvSpPr>
          <p:cNvPr id="340" name="Google Shape;340;p55"/>
          <p:cNvSpPr/>
          <p:nvPr/>
        </p:nvSpPr>
        <p:spPr>
          <a:xfrm>
            <a:off x="1529149" y="4822822"/>
            <a:ext cx="6390449" cy="485775"/>
          </a:xfrm>
          <a:prstGeom prst="rect">
            <a:avLst/>
          </a:prstGeom>
          <a:noFill/>
          <a:ln>
            <a:noFill/>
          </a:ln>
        </p:spPr>
        <p:txBody>
          <a:bodyPr spcFirstLastPara="1" wrap="square" lIns="28575" tIns="28575" rIns="28575" bIns="28575" anchor="t" anchorCtr="0">
            <a:noAutofit/>
          </a:bodyPr>
          <a:lstStyle/>
          <a:p>
            <a:pPr marL="0" marR="0" lvl="0" indent="0" algn="ctr" rtl="0">
              <a:spcBef>
                <a:spcPts val="0"/>
              </a:spcBef>
              <a:spcAft>
                <a:spcPts val="0"/>
              </a:spcAft>
              <a:buNone/>
            </a:pPr>
            <a:r>
              <a:rPr lang="en" sz="1200" b="0" i="0" u="none" strike="noStrike" cap="none">
                <a:solidFill>
                  <a:schemeClr val="dk1"/>
                </a:solidFill>
                <a:latin typeface="Calibri"/>
                <a:ea typeface="Calibri"/>
                <a:cs typeface="Calibri"/>
                <a:sym typeface="Calibri"/>
              </a:rPr>
              <a:t>United Nations. Our common future, </a:t>
            </a:r>
            <a:r>
              <a:rPr lang="en" sz="1200" b="0" i="1" u="none" strike="noStrike" cap="none">
                <a:solidFill>
                  <a:schemeClr val="dk1"/>
                </a:solidFill>
                <a:latin typeface="Calibri"/>
                <a:ea typeface="Calibri"/>
                <a:cs typeface="Calibri"/>
                <a:sym typeface="Calibri"/>
              </a:rPr>
              <a:t>Brundtland Report, </a:t>
            </a:r>
            <a:r>
              <a:rPr lang="en" sz="1200" b="0" i="0" u="none" strike="noStrike" cap="none">
                <a:solidFill>
                  <a:schemeClr val="dk1"/>
                </a:solidFill>
                <a:latin typeface="Calibri"/>
                <a:ea typeface="Calibri"/>
                <a:cs typeface="Calibri"/>
                <a:sym typeface="Calibri"/>
              </a:rPr>
              <a:t>(1987)</a:t>
            </a:r>
            <a:r>
              <a:rPr lang="en" sz="1100" b="0" i="0" u="none" strike="noStrike" cap="none">
                <a:solidFill>
                  <a:schemeClr val="dk1"/>
                </a:solidFill>
                <a:latin typeface="Arial"/>
                <a:ea typeface="Arial"/>
                <a:cs typeface="Arial"/>
                <a:sym typeface="Arial"/>
              </a:rPr>
              <a:t>. </a:t>
            </a:r>
            <a:endParaRPr sz="1100" b="0" i="0" u="none" strike="noStrike" cap="none">
              <a:solidFill>
                <a:schemeClr val="dk1"/>
              </a:solidFill>
              <a:latin typeface="Arial"/>
              <a:ea typeface="Arial"/>
              <a:cs typeface="Arial"/>
              <a:sym typeface="Arial"/>
            </a:endParaRPr>
          </a:p>
        </p:txBody>
      </p:sp>
      <p:sp>
        <p:nvSpPr>
          <p:cNvPr id="341" name="Google Shape;341;p55"/>
          <p:cNvSpPr txBox="1"/>
          <p:nvPr/>
        </p:nvSpPr>
        <p:spPr>
          <a:xfrm>
            <a:off x="1734350" y="1618302"/>
            <a:ext cx="2055773" cy="692497"/>
          </a:xfrm>
          <a:prstGeom prst="rect">
            <a:avLst/>
          </a:prstGeom>
          <a:solidFill>
            <a:schemeClr val="lt1"/>
          </a:solidFill>
          <a:ln w="12700" cap="flat" cmpd="sng">
            <a:solidFill>
              <a:srgbClr val="EBA826"/>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b="1" i="0" u="none" strike="noStrike" cap="none">
                <a:solidFill>
                  <a:srgbClr val="EBA826"/>
                </a:solidFill>
                <a:latin typeface="Calibri"/>
                <a:ea typeface="Calibri"/>
                <a:cs typeface="Calibri"/>
                <a:sym typeface="Calibri"/>
              </a:rPr>
              <a:t>Needs – </a:t>
            </a:r>
            <a:r>
              <a:rPr lang="en" sz="1400" b="0" i="0" u="none" strike="noStrike" cap="none">
                <a:solidFill>
                  <a:srgbClr val="EBA826"/>
                </a:solidFill>
                <a:latin typeface="Calibri"/>
                <a:ea typeface="Calibri"/>
                <a:cs typeface="Calibri"/>
                <a:sym typeface="Calibri"/>
              </a:rPr>
              <a:t>include food, water, shelter, work, happiness, and respect.</a:t>
            </a:r>
            <a:endParaRPr sz="1100"/>
          </a:p>
        </p:txBody>
      </p:sp>
      <p:sp>
        <p:nvSpPr>
          <p:cNvPr id="342" name="Google Shape;342;p55"/>
          <p:cNvSpPr txBox="1"/>
          <p:nvPr/>
        </p:nvSpPr>
        <p:spPr>
          <a:xfrm>
            <a:off x="1529149" y="3377254"/>
            <a:ext cx="2631274" cy="692497"/>
          </a:xfrm>
          <a:prstGeom prst="rect">
            <a:avLst/>
          </a:prstGeom>
          <a:solidFill>
            <a:schemeClr val="lt1"/>
          </a:solidFill>
          <a:ln w="12700" cap="flat" cmpd="sng">
            <a:solidFill>
              <a:srgbClr val="18A89F"/>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b="1">
                <a:solidFill>
                  <a:srgbClr val="18A89F"/>
                </a:solidFill>
                <a:latin typeface="Calibri"/>
                <a:ea typeface="Calibri"/>
                <a:cs typeface="Calibri"/>
                <a:sym typeface="Calibri"/>
              </a:rPr>
              <a:t>Present</a:t>
            </a:r>
            <a:r>
              <a:rPr lang="en" sz="1400">
                <a:solidFill>
                  <a:srgbClr val="18A89F"/>
                </a:solidFill>
                <a:latin typeface="Calibri"/>
                <a:ea typeface="Calibri"/>
                <a:cs typeface="Calibri"/>
                <a:sym typeface="Calibri"/>
              </a:rPr>
              <a:t> – people all over the world have needs that are equally important and must be met.</a:t>
            </a:r>
            <a:endParaRPr sz="1100"/>
          </a:p>
        </p:txBody>
      </p:sp>
      <p:sp>
        <p:nvSpPr>
          <p:cNvPr id="343" name="Google Shape;343;p55"/>
          <p:cNvSpPr txBox="1"/>
          <p:nvPr/>
        </p:nvSpPr>
        <p:spPr>
          <a:xfrm>
            <a:off x="4939835" y="2437454"/>
            <a:ext cx="2553167" cy="692497"/>
          </a:xfrm>
          <a:prstGeom prst="rect">
            <a:avLst/>
          </a:prstGeom>
          <a:solidFill>
            <a:schemeClr val="lt1"/>
          </a:solidFill>
          <a:ln w="12700" cap="flat" cmpd="sng">
            <a:solidFill>
              <a:srgbClr val="9466B3"/>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b="1">
                <a:solidFill>
                  <a:srgbClr val="9466B3"/>
                </a:solidFill>
                <a:latin typeface="Calibri"/>
                <a:ea typeface="Calibri"/>
                <a:cs typeface="Calibri"/>
                <a:sym typeface="Calibri"/>
              </a:rPr>
              <a:t>Future</a:t>
            </a:r>
            <a:r>
              <a:rPr lang="en" sz="1400">
                <a:solidFill>
                  <a:srgbClr val="9466B3"/>
                </a:solidFill>
                <a:latin typeface="Calibri"/>
                <a:ea typeface="Calibri"/>
                <a:cs typeface="Calibri"/>
                <a:sym typeface="Calibri"/>
              </a:rPr>
              <a:t> – people in the future will also have needs. How will our actions affect them?</a:t>
            </a:r>
            <a:endParaRPr sz="11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56"/>
          <p:cNvSpPr/>
          <p:nvPr/>
        </p:nvSpPr>
        <p:spPr>
          <a:xfrm>
            <a:off x="718943" y="2571751"/>
            <a:ext cx="1851660" cy="1851660"/>
          </a:xfrm>
          <a:prstGeom prst="ellipse">
            <a:avLst/>
          </a:prstGeom>
          <a:solidFill>
            <a:srgbClr val="9A73B2">
              <a:alpha val="74901"/>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a:solidFill>
                  <a:srgbClr val="000000"/>
                </a:solidFill>
                <a:latin typeface="Calibri"/>
                <a:ea typeface="Calibri"/>
                <a:cs typeface="Calibri"/>
                <a:sym typeface="Calibri"/>
              </a:rPr>
              <a:t>Economy</a:t>
            </a:r>
            <a:endParaRPr sz="1100"/>
          </a:p>
        </p:txBody>
      </p:sp>
      <p:sp>
        <p:nvSpPr>
          <p:cNvPr id="350" name="Google Shape;350;p56"/>
          <p:cNvSpPr/>
          <p:nvPr/>
        </p:nvSpPr>
        <p:spPr>
          <a:xfrm>
            <a:off x="450850" y="884164"/>
            <a:ext cx="8206133" cy="313467"/>
          </a:xfrm>
          <a:prstGeom prst="rect">
            <a:avLst/>
          </a:prstGeom>
          <a:noFill/>
          <a:ln>
            <a:noFill/>
          </a:ln>
        </p:spPr>
        <p:txBody>
          <a:bodyPr spcFirstLastPara="1" wrap="square" lIns="68575" tIns="34275" rIns="68575" bIns="34275" anchor="t" anchorCtr="0">
            <a:noAutofit/>
          </a:bodyPr>
          <a:lstStyle/>
          <a:p>
            <a:pPr marL="0" marR="0" lvl="0" indent="0" algn="l" rtl="0">
              <a:lnSpc>
                <a:spcPct val="84821"/>
              </a:lnSpc>
              <a:spcBef>
                <a:spcPts val="0"/>
              </a:spcBef>
              <a:spcAft>
                <a:spcPts val="0"/>
              </a:spcAft>
              <a:buNone/>
            </a:pPr>
            <a:endParaRPr sz="2100" b="1">
              <a:solidFill>
                <a:srgbClr val="404040"/>
              </a:solidFill>
              <a:latin typeface="Arial"/>
              <a:ea typeface="Arial"/>
              <a:cs typeface="Arial"/>
              <a:sym typeface="Arial"/>
            </a:endParaRPr>
          </a:p>
        </p:txBody>
      </p:sp>
      <p:grpSp>
        <p:nvGrpSpPr>
          <p:cNvPr id="351" name="Google Shape;351;p56"/>
          <p:cNvGrpSpPr/>
          <p:nvPr/>
        </p:nvGrpSpPr>
        <p:grpSpPr>
          <a:xfrm>
            <a:off x="4922418" y="1062363"/>
            <a:ext cx="4257008" cy="3257164"/>
            <a:chOff x="462018" y="0"/>
            <a:chExt cx="5676010" cy="4342885"/>
          </a:xfrm>
        </p:grpSpPr>
        <p:sp>
          <p:nvSpPr>
            <p:cNvPr id="352" name="Google Shape;352;p56"/>
            <p:cNvSpPr/>
            <p:nvPr/>
          </p:nvSpPr>
          <p:spPr>
            <a:xfrm>
              <a:off x="462018" y="1019316"/>
              <a:ext cx="3323569" cy="3323569"/>
            </a:xfrm>
            <a:prstGeom prst="ellipse">
              <a:avLst/>
            </a:prstGeom>
            <a:solidFill>
              <a:srgbClr val="4AAD9E">
                <a:alpha val="74901"/>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53" name="Google Shape;353;p56"/>
            <p:cNvSpPr/>
            <p:nvPr/>
          </p:nvSpPr>
          <p:spPr>
            <a:xfrm>
              <a:off x="1126732" y="1684090"/>
              <a:ext cx="1994141" cy="1994141"/>
            </a:xfrm>
            <a:prstGeom prst="ellipse">
              <a:avLst/>
            </a:prstGeom>
            <a:solidFill>
              <a:srgbClr val="FDB315">
                <a:alpha val="84705"/>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54" name="Google Shape;354;p56"/>
            <p:cNvSpPr/>
            <p:nvPr/>
          </p:nvSpPr>
          <p:spPr>
            <a:xfrm>
              <a:off x="1791446" y="2348784"/>
              <a:ext cx="664713" cy="664713"/>
            </a:xfrm>
            <a:prstGeom prst="ellipse">
              <a:avLst/>
            </a:prstGeom>
            <a:solidFill>
              <a:srgbClr val="9A73B2">
                <a:alpha val="74901"/>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55" name="Google Shape;355;p56"/>
            <p:cNvSpPr/>
            <p:nvPr/>
          </p:nvSpPr>
          <p:spPr>
            <a:xfrm>
              <a:off x="4339516" y="0"/>
              <a:ext cx="1661784" cy="969374"/>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56" name="Google Shape;356;p56"/>
            <p:cNvSpPr txBox="1"/>
            <p:nvPr/>
          </p:nvSpPr>
          <p:spPr>
            <a:xfrm>
              <a:off x="4339516" y="0"/>
              <a:ext cx="1661784" cy="969374"/>
            </a:xfrm>
            <a:prstGeom prst="rect">
              <a:avLst/>
            </a:prstGeom>
            <a:noFill/>
            <a:ln>
              <a:noFill/>
            </a:ln>
          </p:spPr>
          <p:txBody>
            <a:bodyPr spcFirstLastPara="1" wrap="square" lIns="117350" tIns="20950" rIns="20950" bIns="20950" anchor="ctr" anchorCtr="0">
              <a:noAutofit/>
            </a:bodyPr>
            <a:lstStyle/>
            <a:p>
              <a:pPr marL="0" marR="0" lvl="0" indent="0" algn="l" rtl="0">
                <a:lnSpc>
                  <a:spcPct val="90000"/>
                </a:lnSpc>
                <a:spcBef>
                  <a:spcPts val="0"/>
                </a:spcBef>
                <a:spcAft>
                  <a:spcPts val="0"/>
                </a:spcAft>
                <a:buClr>
                  <a:schemeClr val="dk1"/>
                </a:buClr>
                <a:buSzPts val="1700"/>
                <a:buFont typeface="Calibri"/>
                <a:buNone/>
              </a:pPr>
              <a:r>
                <a:rPr lang="en" sz="1700">
                  <a:solidFill>
                    <a:schemeClr val="dk1"/>
                  </a:solidFill>
                  <a:latin typeface="Calibri"/>
                  <a:ea typeface="Calibri"/>
                  <a:cs typeface="Calibri"/>
                  <a:sym typeface="Calibri"/>
                </a:rPr>
                <a:t>Economy</a:t>
              </a:r>
              <a:endParaRPr sz="1700">
                <a:solidFill>
                  <a:schemeClr val="dk1"/>
                </a:solidFill>
                <a:latin typeface="Calibri"/>
                <a:ea typeface="Calibri"/>
                <a:cs typeface="Calibri"/>
                <a:sym typeface="Calibri"/>
              </a:endParaRPr>
            </a:p>
          </p:txBody>
        </p:sp>
        <p:cxnSp>
          <p:nvCxnSpPr>
            <p:cNvPr id="357" name="Google Shape;357;p56"/>
            <p:cNvCxnSpPr/>
            <p:nvPr/>
          </p:nvCxnSpPr>
          <p:spPr>
            <a:xfrm>
              <a:off x="3924070" y="484687"/>
              <a:ext cx="415446" cy="0"/>
            </a:xfrm>
            <a:prstGeom prst="straightConnector1">
              <a:avLst/>
            </a:prstGeom>
            <a:solidFill>
              <a:schemeClr val="accent3"/>
            </a:solidFill>
            <a:ln w="12700" cap="flat" cmpd="sng">
              <a:solidFill>
                <a:schemeClr val="accent3"/>
              </a:solidFill>
              <a:prstDash val="solid"/>
              <a:miter lim="800000"/>
              <a:headEnd type="none" w="sm" len="sm"/>
              <a:tailEnd type="none" w="sm" len="sm"/>
            </a:ln>
          </p:spPr>
        </p:cxnSp>
        <p:cxnSp>
          <p:nvCxnSpPr>
            <p:cNvPr id="358" name="Google Shape;358;p56"/>
            <p:cNvCxnSpPr/>
            <p:nvPr/>
          </p:nvCxnSpPr>
          <p:spPr>
            <a:xfrm rot="5400000">
              <a:off x="1880905" y="728138"/>
              <a:ext cx="2284400" cy="1798605"/>
            </a:xfrm>
            <a:prstGeom prst="straightConnector1">
              <a:avLst/>
            </a:prstGeom>
            <a:solidFill>
              <a:schemeClr val="accent3"/>
            </a:solidFill>
            <a:ln w="12700" cap="flat" cmpd="sng">
              <a:solidFill>
                <a:schemeClr val="accent3"/>
              </a:solidFill>
              <a:prstDash val="solid"/>
              <a:miter lim="800000"/>
              <a:headEnd type="none" w="sm" len="sm"/>
              <a:tailEnd type="none" w="sm" len="sm"/>
            </a:ln>
          </p:spPr>
        </p:cxnSp>
        <p:sp>
          <p:nvSpPr>
            <p:cNvPr id="359" name="Google Shape;359;p56"/>
            <p:cNvSpPr/>
            <p:nvPr/>
          </p:nvSpPr>
          <p:spPr>
            <a:xfrm>
              <a:off x="4339516" y="969374"/>
              <a:ext cx="1661784" cy="969374"/>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60" name="Google Shape;360;p56"/>
            <p:cNvSpPr txBox="1"/>
            <p:nvPr/>
          </p:nvSpPr>
          <p:spPr>
            <a:xfrm>
              <a:off x="4339516" y="969374"/>
              <a:ext cx="1661784" cy="969374"/>
            </a:xfrm>
            <a:prstGeom prst="rect">
              <a:avLst/>
            </a:prstGeom>
            <a:noFill/>
            <a:ln>
              <a:noFill/>
            </a:ln>
          </p:spPr>
          <p:txBody>
            <a:bodyPr spcFirstLastPara="1" wrap="square" lIns="117350" tIns="20950" rIns="20950" bIns="20950" anchor="ctr" anchorCtr="0">
              <a:noAutofit/>
            </a:bodyPr>
            <a:lstStyle/>
            <a:p>
              <a:pPr marL="0" marR="0" lvl="0" indent="0" algn="l" rtl="0">
                <a:lnSpc>
                  <a:spcPct val="90000"/>
                </a:lnSpc>
                <a:spcBef>
                  <a:spcPts val="0"/>
                </a:spcBef>
                <a:spcAft>
                  <a:spcPts val="0"/>
                </a:spcAft>
                <a:buClr>
                  <a:schemeClr val="dk1"/>
                </a:buClr>
                <a:buSzPts val="1700"/>
                <a:buFont typeface="Calibri"/>
                <a:buNone/>
              </a:pPr>
              <a:r>
                <a:rPr lang="en" sz="1700">
                  <a:solidFill>
                    <a:schemeClr val="dk1"/>
                  </a:solidFill>
                  <a:latin typeface="Calibri"/>
                  <a:ea typeface="Calibri"/>
                  <a:cs typeface="Calibri"/>
                  <a:sym typeface="Calibri"/>
                </a:rPr>
                <a:t>Society</a:t>
              </a:r>
              <a:endParaRPr sz="1700">
                <a:solidFill>
                  <a:schemeClr val="dk1"/>
                </a:solidFill>
                <a:latin typeface="Calibri"/>
                <a:ea typeface="Calibri"/>
                <a:cs typeface="Calibri"/>
                <a:sym typeface="Calibri"/>
              </a:endParaRPr>
            </a:p>
          </p:txBody>
        </p:sp>
        <p:cxnSp>
          <p:nvCxnSpPr>
            <p:cNvPr id="361" name="Google Shape;361;p56"/>
            <p:cNvCxnSpPr/>
            <p:nvPr/>
          </p:nvCxnSpPr>
          <p:spPr>
            <a:xfrm>
              <a:off x="3924070" y="1454061"/>
              <a:ext cx="415446" cy="0"/>
            </a:xfrm>
            <a:prstGeom prst="straightConnector1">
              <a:avLst/>
            </a:prstGeom>
            <a:solidFill>
              <a:schemeClr val="accent3"/>
            </a:solidFill>
            <a:ln w="12700" cap="flat" cmpd="sng">
              <a:solidFill>
                <a:schemeClr val="accent3"/>
              </a:solidFill>
              <a:prstDash val="solid"/>
              <a:miter lim="800000"/>
              <a:headEnd type="none" w="sm" len="sm"/>
              <a:tailEnd type="none" w="sm" len="sm"/>
            </a:ln>
          </p:spPr>
        </p:cxnSp>
        <p:cxnSp>
          <p:nvCxnSpPr>
            <p:cNvPr id="362" name="Google Shape;362;p56"/>
            <p:cNvCxnSpPr/>
            <p:nvPr/>
          </p:nvCxnSpPr>
          <p:spPr>
            <a:xfrm rot="5400000">
              <a:off x="2371243" y="1682390"/>
              <a:ext cx="1780103" cy="1322226"/>
            </a:xfrm>
            <a:prstGeom prst="straightConnector1">
              <a:avLst/>
            </a:prstGeom>
            <a:solidFill>
              <a:schemeClr val="accent3"/>
            </a:solidFill>
            <a:ln w="12700" cap="flat" cmpd="sng">
              <a:solidFill>
                <a:schemeClr val="accent3"/>
              </a:solidFill>
              <a:prstDash val="solid"/>
              <a:miter lim="800000"/>
              <a:headEnd type="none" w="sm" len="sm"/>
              <a:tailEnd type="none" w="sm" len="sm"/>
            </a:ln>
          </p:spPr>
        </p:cxnSp>
        <p:sp>
          <p:nvSpPr>
            <p:cNvPr id="363" name="Google Shape;363;p56"/>
            <p:cNvSpPr/>
            <p:nvPr/>
          </p:nvSpPr>
          <p:spPr>
            <a:xfrm>
              <a:off x="4339516" y="1938748"/>
              <a:ext cx="1661784" cy="969374"/>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64" name="Google Shape;364;p56"/>
            <p:cNvSpPr txBox="1"/>
            <p:nvPr/>
          </p:nvSpPr>
          <p:spPr>
            <a:xfrm>
              <a:off x="4339528" y="1938749"/>
              <a:ext cx="1798500" cy="969300"/>
            </a:xfrm>
            <a:prstGeom prst="rect">
              <a:avLst/>
            </a:prstGeom>
            <a:noFill/>
            <a:ln>
              <a:noFill/>
            </a:ln>
          </p:spPr>
          <p:txBody>
            <a:bodyPr spcFirstLastPara="1" wrap="square" lIns="117350" tIns="20950" rIns="20950" bIns="20950" anchor="ctr" anchorCtr="0">
              <a:noAutofit/>
            </a:bodyPr>
            <a:lstStyle/>
            <a:p>
              <a:pPr marL="0" marR="0" lvl="0" indent="0" algn="l" rtl="0">
                <a:lnSpc>
                  <a:spcPct val="90000"/>
                </a:lnSpc>
                <a:spcBef>
                  <a:spcPts val="0"/>
                </a:spcBef>
                <a:spcAft>
                  <a:spcPts val="0"/>
                </a:spcAft>
                <a:buClr>
                  <a:schemeClr val="dk1"/>
                </a:buClr>
                <a:buSzPts val="1700"/>
                <a:buFont typeface="Calibri"/>
                <a:buNone/>
              </a:pPr>
              <a:r>
                <a:rPr lang="en" sz="1700">
                  <a:solidFill>
                    <a:schemeClr val="dk1"/>
                  </a:solidFill>
                  <a:latin typeface="Calibri"/>
                  <a:ea typeface="Calibri"/>
                  <a:cs typeface="Calibri"/>
                  <a:sym typeface="Calibri"/>
                </a:rPr>
                <a:t>Environment</a:t>
              </a:r>
              <a:endParaRPr sz="1700">
                <a:solidFill>
                  <a:schemeClr val="dk1"/>
                </a:solidFill>
                <a:latin typeface="Calibri"/>
                <a:ea typeface="Calibri"/>
                <a:cs typeface="Calibri"/>
                <a:sym typeface="Calibri"/>
              </a:endParaRPr>
            </a:p>
          </p:txBody>
        </p:sp>
        <p:cxnSp>
          <p:nvCxnSpPr>
            <p:cNvPr id="365" name="Google Shape;365;p56"/>
            <p:cNvCxnSpPr/>
            <p:nvPr/>
          </p:nvCxnSpPr>
          <p:spPr>
            <a:xfrm>
              <a:off x="3924070" y="2423436"/>
              <a:ext cx="415446" cy="0"/>
            </a:xfrm>
            <a:prstGeom prst="straightConnector1">
              <a:avLst/>
            </a:prstGeom>
            <a:solidFill>
              <a:schemeClr val="accent3"/>
            </a:solidFill>
            <a:ln w="12700" cap="flat" cmpd="sng">
              <a:solidFill>
                <a:schemeClr val="accent3"/>
              </a:solidFill>
              <a:prstDash val="solid"/>
              <a:miter lim="800000"/>
              <a:headEnd type="none" w="sm" len="sm"/>
              <a:tailEnd type="none" w="sm" len="sm"/>
            </a:ln>
          </p:spPr>
        </p:cxnSp>
        <p:cxnSp>
          <p:nvCxnSpPr>
            <p:cNvPr id="366" name="Google Shape;366;p56"/>
            <p:cNvCxnSpPr/>
            <p:nvPr/>
          </p:nvCxnSpPr>
          <p:spPr>
            <a:xfrm rot="5400000">
              <a:off x="2862189" y="2635867"/>
              <a:ext cx="1271819" cy="845848"/>
            </a:xfrm>
            <a:prstGeom prst="straightConnector1">
              <a:avLst/>
            </a:prstGeom>
            <a:solidFill>
              <a:schemeClr val="accent3"/>
            </a:solidFill>
            <a:ln w="12700" cap="flat" cmpd="sng">
              <a:solidFill>
                <a:schemeClr val="accent3"/>
              </a:solidFill>
              <a:prstDash val="solid"/>
              <a:miter lim="800000"/>
              <a:headEnd type="none" w="sm" len="sm"/>
              <a:tailEnd type="none" w="sm" len="sm"/>
            </a:ln>
          </p:spPr>
        </p:cxnSp>
      </p:grpSp>
      <p:pic>
        <p:nvPicPr>
          <p:cNvPr id="367" name="Google Shape;367;p5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flipH="1">
            <a:off x="-77036" y="-137284"/>
            <a:ext cx="1202953" cy="1237720"/>
          </a:xfrm>
          <a:prstGeom prst="rect">
            <a:avLst/>
          </a:prstGeom>
          <a:noFill/>
          <a:ln>
            <a:noFill/>
          </a:ln>
        </p:spPr>
      </p:pic>
      <p:sp>
        <p:nvSpPr>
          <p:cNvPr id="368" name="Google Shape;368;p56"/>
          <p:cNvSpPr txBox="1"/>
          <p:nvPr/>
        </p:nvSpPr>
        <p:spPr>
          <a:xfrm>
            <a:off x="1529150" y="333769"/>
            <a:ext cx="6390449" cy="429524"/>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100"/>
              <a:buFont typeface="Calibri"/>
              <a:buNone/>
            </a:pPr>
            <a:r>
              <a:rPr lang="en" sz="2600">
                <a:solidFill>
                  <a:schemeClr val="dk1"/>
                </a:solidFill>
                <a:latin typeface="Calibri"/>
                <a:ea typeface="Calibri"/>
                <a:cs typeface="Calibri"/>
                <a:sym typeface="Calibri"/>
              </a:rPr>
              <a:t>Sustainability</a:t>
            </a:r>
            <a:endParaRPr sz="2600">
              <a:solidFill>
                <a:schemeClr val="dk1"/>
              </a:solidFill>
              <a:latin typeface="Calibri"/>
              <a:ea typeface="Calibri"/>
              <a:cs typeface="Calibri"/>
              <a:sym typeface="Calibri"/>
            </a:endParaRPr>
          </a:p>
        </p:txBody>
      </p:sp>
      <p:sp>
        <p:nvSpPr>
          <p:cNvPr id="369" name="Google Shape;369;p56"/>
          <p:cNvSpPr/>
          <p:nvPr/>
        </p:nvSpPr>
        <p:spPr>
          <a:xfrm>
            <a:off x="1344769" y="1496496"/>
            <a:ext cx="1851660" cy="1851660"/>
          </a:xfrm>
          <a:prstGeom prst="ellipse">
            <a:avLst/>
          </a:prstGeom>
          <a:solidFill>
            <a:srgbClr val="FDB315">
              <a:alpha val="84705"/>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a:solidFill>
                  <a:srgbClr val="000000"/>
                </a:solidFill>
                <a:latin typeface="Calibri"/>
                <a:ea typeface="Calibri"/>
                <a:cs typeface="Calibri"/>
                <a:sym typeface="Calibri"/>
              </a:rPr>
              <a:t>Society</a:t>
            </a:r>
            <a:endParaRPr sz="1100"/>
          </a:p>
        </p:txBody>
      </p:sp>
      <p:sp>
        <p:nvSpPr>
          <p:cNvPr id="370" name="Google Shape;370;p56"/>
          <p:cNvSpPr/>
          <p:nvPr/>
        </p:nvSpPr>
        <p:spPr>
          <a:xfrm>
            <a:off x="1976565" y="2571751"/>
            <a:ext cx="1851660" cy="1851660"/>
          </a:xfrm>
          <a:prstGeom prst="ellipse">
            <a:avLst/>
          </a:prstGeom>
          <a:solidFill>
            <a:srgbClr val="4AAD9E">
              <a:alpha val="74901"/>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b="1">
                <a:solidFill>
                  <a:schemeClr val="lt1"/>
                </a:solidFill>
                <a:latin typeface="Calibri"/>
                <a:ea typeface="Calibri"/>
                <a:cs typeface="Calibri"/>
                <a:sym typeface="Calibri"/>
              </a:rPr>
              <a:t>      </a:t>
            </a:r>
            <a:r>
              <a:rPr lang="en" sz="1400">
                <a:solidFill>
                  <a:srgbClr val="000000"/>
                </a:solidFill>
                <a:latin typeface="Calibri"/>
                <a:ea typeface="Calibri"/>
                <a:cs typeface="Calibri"/>
                <a:sym typeface="Calibri"/>
              </a:rPr>
              <a:t>Environment</a:t>
            </a:r>
            <a:endParaRPr sz="11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375"/>
        <p:cNvGrpSpPr/>
        <p:nvPr/>
      </p:nvGrpSpPr>
      <p:grpSpPr>
        <a:xfrm>
          <a:off x="0" y="0"/>
          <a:ext cx="0" cy="0"/>
          <a:chOff x="0" y="0"/>
          <a:chExt cx="0" cy="0"/>
        </a:xfrm>
      </p:grpSpPr>
      <p:sp>
        <p:nvSpPr>
          <p:cNvPr id="376" name="Google Shape;376;p57"/>
          <p:cNvSpPr txBox="1">
            <a:spLocks noGrp="1"/>
          </p:cNvSpPr>
          <p:nvPr>
            <p:ph type="title"/>
          </p:nvPr>
        </p:nvSpPr>
        <p:spPr>
          <a:xfrm>
            <a:off x="348536" y="1638835"/>
            <a:ext cx="8166900" cy="23268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lt1"/>
              </a:buClr>
              <a:buSzPts val="3000"/>
              <a:buFont typeface="Calibri"/>
              <a:buNone/>
            </a:pPr>
            <a:r>
              <a:rPr lang="en" sz="3000" i="1">
                <a:solidFill>
                  <a:schemeClr val="lt1"/>
                </a:solidFill>
                <a:latin typeface="Calibri"/>
                <a:ea typeface="Calibri"/>
                <a:cs typeface="Calibri"/>
                <a:sym typeface="Calibri"/>
              </a:rPr>
              <a:t>Sustainability</a:t>
            </a:r>
            <a:r>
              <a:rPr lang="en" sz="3000">
                <a:solidFill>
                  <a:schemeClr val="lt1"/>
                </a:solidFill>
                <a:latin typeface="Calibri"/>
                <a:ea typeface="Calibri"/>
                <a:cs typeface="Calibri"/>
                <a:sym typeface="Calibri"/>
              </a:rPr>
              <a:t> means healthy people, communities, and environments now and in the future</a:t>
            </a:r>
            <a:br>
              <a:rPr lang="en" sz="3000">
                <a:solidFill>
                  <a:schemeClr val="lt1"/>
                </a:solidFill>
                <a:latin typeface="Calibri"/>
                <a:ea typeface="Calibri"/>
                <a:cs typeface="Calibri"/>
                <a:sym typeface="Calibri"/>
              </a:rPr>
            </a:br>
            <a:br>
              <a:rPr lang="en" sz="3000">
                <a:solidFill>
                  <a:schemeClr val="lt1"/>
                </a:solidFill>
                <a:latin typeface="Calibri"/>
                <a:ea typeface="Calibri"/>
                <a:cs typeface="Calibri"/>
                <a:sym typeface="Calibri"/>
              </a:rPr>
            </a:br>
            <a:endParaRPr sz="11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381" name="Google Shape;381;p58" descr="E_2018_SDG_Poster_without_UN_emblem_Letter US.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208" y="465718"/>
            <a:ext cx="9152074" cy="4675713"/>
          </a:xfrm>
          <a:prstGeom prst="rect">
            <a:avLst/>
          </a:prstGeom>
          <a:noFill/>
          <a:ln>
            <a:noFill/>
          </a:ln>
        </p:spPr>
      </p:pic>
      <p:sp>
        <p:nvSpPr>
          <p:cNvPr id="382" name="Google Shape;382;p58"/>
          <p:cNvSpPr txBox="1"/>
          <p:nvPr/>
        </p:nvSpPr>
        <p:spPr>
          <a:xfrm>
            <a:off x="126999" y="133345"/>
            <a:ext cx="8503794" cy="547795"/>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100"/>
              <a:buFont typeface="Calibri"/>
              <a:buNone/>
            </a:pPr>
            <a:r>
              <a:rPr lang="en" sz="3000">
                <a:solidFill>
                  <a:schemeClr val="dk1"/>
                </a:solidFill>
                <a:latin typeface="Calibri"/>
                <a:ea typeface="Calibri"/>
                <a:cs typeface="Calibri"/>
                <a:sym typeface="Calibri"/>
              </a:rPr>
              <a:t>United Nations</a:t>
            </a:r>
            <a:endParaRPr sz="30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7" name="Google Shape;387;p5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flipH="1">
            <a:off x="-77036" y="-137284"/>
            <a:ext cx="1202953" cy="1237720"/>
          </a:xfrm>
          <a:prstGeom prst="rect">
            <a:avLst/>
          </a:prstGeom>
          <a:noFill/>
          <a:ln>
            <a:noFill/>
          </a:ln>
        </p:spPr>
      </p:pic>
      <p:sp>
        <p:nvSpPr>
          <p:cNvPr id="388" name="Google Shape;388;p59"/>
          <p:cNvSpPr txBox="1">
            <a:spLocks noGrp="1"/>
          </p:cNvSpPr>
          <p:nvPr>
            <p:ph type="title"/>
          </p:nvPr>
        </p:nvSpPr>
        <p:spPr>
          <a:xfrm>
            <a:off x="1529150" y="333769"/>
            <a:ext cx="2395150" cy="429524"/>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1900"/>
              <a:buFont typeface="Calibri"/>
              <a:buNone/>
            </a:pPr>
            <a:r>
              <a:rPr lang="en" sz="2600">
                <a:latin typeface="Calibri"/>
                <a:ea typeface="Calibri"/>
                <a:cs typeface="Calibri"/>
                <a:sym typeface="Calibri"/>
              </a:rPr>
              <a:t>Education </a:t>
            </a:r>
            <a:br>
              <a:rPr lang="en" sz="2600">
                <a:latin typeface="Calibri"/>
                <a:ea typeface="Calibri"/>
                <a:cs typeface="Calibri"/>
                <a:sym typeface="Calibri"/>
              </a:rPr>
            </a:br>
            <a:r>
              <a:rPr lang="en" sz="2600">
                <a:latin typeface="Calibri"/>
                <a:ea typeface="Calibri"/>
                <a:cs typeface="Calibri"/>
                <a:sym typeface="Calibri"/>
              </a:rPr>
              <a:t>for sustainability</a:t>
            </a:r>
            <a:endParaRPr sz="2600"/>
          </a:p>
        </p:txBody>
      </p:sp>
      <p:sp>
        <p:nvSpPr>
          <p:cNvPr id="389" name="Google Shape;389;p59"/>
          <p:cNvSpPr txBox="1"/>
          <p:nvPr/>
        </p:nvSpPr>
        <p:spPr>
          <a:xfrm>
            <a:off x="4102100" y="329300"/>
            <a:ext cx="4902600" cy="1359600"/>
          </a:xfrm>
          <a:prstGeom prst="rect">
            <a:avLst/>
          </a:prstGeom>
          <a:noFill/>
          <a:ln>
            <a:noFill/>
          </a:ln>
        </p:spPr>
        <p:txBody>
          <a:bodyPr spcFirstLastPara="1" wrap="square" lIns="68575" tIns="34275" rIns="68575" bIns="34275" anchor="t" anchorCtr="0">
            <a:noAutofit/>
          </a:bodyPr>
          <a:lstStyle/>
          <a:p>
            <a:pPr marL="0" marR="0" lvl="0" indent="0" algn="l" rtl="0">
              <a:lnSpc>
                <a:spcPct val="120000"/>
              </a:lnSpc>
              <a:spcBef>
                <a:spcPts val="0"/>
              </a:spcBef>
              <a:spcAft>
                <a:spcPts val="0"/>
              </a:spcAft>
              <a:buClr>
                <a:schemeClr val="dk1"/>
              </a:buClr>
              <a:buSzPts val="1800"/>
              <a:buFont typeface="Arial"/>
              <a:buNone/>
            </a:pPr>
            <a:r>
              <a:rPr lang="en" sz="1800">
                <a:solidFill>
                  <a:schemeClr val="dk1"/>
                </a:solidFill>
                <a:latin typeface="Calibri"/>
                <a:ea typeface="Calibri"/>
                <a:cs typeface="Calibri"/>
                <a:sym typeface="Calibri"/>
              </a:rPr>
              <a:t>“cultivates </a:t>
            </a:r>
            <a:r>
              <a:rPr lang="en" sz="1800" b="1">
                <a:solidFill>
                  <a:srgbClr val="EBA826"/>
                </a:solidFill>
                <a:latin typeface="Calibri"/>
                <a:ea typeface="Calibri"/>
                <a:cs typeface="Calibri"/>
                <a:sym typeface="Calibri"/>
              </a:rPr>
              <a:t>individual</a:t>
            </a:r>
            <a:r>
              <a:rPr lang="en" sz="1800">
                <a:solidFill>
                  <a:schemeClr val="dk1"/>
                </a:solidFill>
                <a:latin typeface="Calibri"/>
                <a:ea typeface="Calibri"/>
                <a:cs typeface="Calibri"/>
                <a:sym typeface="Calibri"/>
              </a:rPr>
              <a:t> and </a:t>
            </a:r>
            <a:r>
              <a:rPr lang="en" sz="1800" b="1">
                <a:solidFill>
                  <a:srgbClr val="18A89F"/>
                </a:solidFill>
                <a:latin typeface="Calibri"/>
                <a:ea typeface="Calibri"/>
                <a:cs typeface="Calibri"/>
                <a:sym typeface="Calibri"/>
              </a:rPr>
              <a:t>collective</a:t>
            </a:r>
            <a:r>
              <a:rPr lang="en" sz="1800">
                <a:solidFill>
                  <a:schemeClr val="dk1"/>
                </a:solidFill>
                <a:latin typeface="Calibri"/>
                <a:ea typeface="Calibri"/>
                <a:cs typeface="Calibri"/>
                <a:sym typeface="Calibri"/>
              </a:rPr>
              <a:t> potential … to  increase the possibility that humans and other life can flourish on Earth now and into the </a:t>
            </a:r>
            <a:r>
              <a:rPr lang="en" sz="1800" b="1">
                <a:solidFill>
                  <a:srgbClr val="9466B3"/>
                </a:solidFill>
                <a:latin typeface="Calibri"/>
                <a:ea typeface="Calibri"/>
                <a:cs typeface="Calibri"/>
                <a:sym typeface="Calibri"/>
              </a:rPr>
              <a:t>future</a:t>
            </a:r>
            <a:r>
              <a:rPr lang="en" sz="1800">
                <a:solidFill>
                  <a:schemeClr val="dk1"/>
                </a:solidFill>
                <a:latin typeface="Calibri"/>
                <a:ea typeface="Calibri"/>
                <a:cs typeface="Calibri"/>
                <a:sym typeface="Calibri"/>
              </a:rPr>
              <a:t>”</a:t>
            </a:r>
            <a:endParaRPr sz="1100"/>
          </a:p>
        </p:txBody>
      </p:sp>
      <p:sp>
        <p:nvSpPr>
          <p:cNvPr id="390" name="Google Shape;390;p59"/>
          <p:cNvSpPr/>
          <p:nvPr/>
        </p:nvSpPr>
        <p:spPr>
          <a:xfrm>
            <a:off x="0" y="4657725"/>
            <a:ext cx="9144000" cy="485775"/>
          </a:xfrm>
          <a:prstGeom prst="rect">
            <a:avLst/>
          </a:prstGeom>
          <a:noFill/>
          <a:ln>
            <a:noFill/>
          </a:ln>
        </p:spPr>
        <p:txBody>
          <a:bodyPr spcFirstLastPara="1" wrap="square" lIns="28575" tIns="28575" rIns="28575" bIns="28575" anchor="t" anchorCtr="0">
            <a:noAutofit/>
          </a:bodyPr>
          <a:lstStyle/>
          <a:p>
            <a:pPr marL="0" marR="0" lvl="0" indent="0" algn="ctr" rtl="0">
              <a:spcBef>
                <a:spcPts val="0"/>
              </a:spcBef>
              <a:spcAft>
                <a:spcPts val="0"/>
              </a:spcAft>
              <a:buNone/>
            </a:pPr>
            <a:r>
              <a:rPr lang="en" sz="1200">
                <a:solidFill>
                  <a:schemeClr val="dk1"/>
                </a:solidFill>
                <a:latin typeface="Calibri"/>
                <a:ea typeface="Calibri"/>
                <a:cs typeface="Calibri"/>
                <a:sym typeface="Calibri"/>
              </a:rPr>
              <a:t>Cloud, ed. Education for a sustainable future: Benchmarks for individual and social learning, </a:t>
            </a:r>
            <a:endParaRPr sz="1100"/>
          </a:p>
          <a:p>
            <a:pPr marL="0" marR="0" lvl="0" indent="0" algn="ctr" rtl="0">
              <a:spcBef>
                <a:spcPts val="0"/>
              </a:spcBef>
              <a:spcAft>
                <a:spcPts val="0"/>
              </a:spcAft>
              <a:buNone/>
            </a:pPr>
            <a:r>
              <a:rPr lang="en" sz="1200" i="1">
                <a:solidFill>
                  <a:schemeClr val="dk1"/>
                </a:solidFill>
                <a:latin typeface="Calibri"/>
                <a:ea typeface="Calibri"/>
                <a:cs typeface="Calibri"/>
                <a:sym typeface="Calibri"/>
              </a:rPr>
              <a:t>Journal of Sustainability Education, </a:t>
            </a:r>
            <a:r>
              <a:rPr lang="en" sz="1200">
                <a:solidFill>
                  <a:schemeClr val="dk1"/>
                </a:solidFill>
                <a:latin typeface="Calibri"/>
                <a:ea typeface="Calibri"/>
                <a:cs typeface="Calibri"/>
                <a:sym typeface="Calibri"/>
              </a:rPr>
              <a:t>(2017).</a:t>
            </a:r>
            <a:endParaRPr sz="1200">
              <a:solidFill>
                <a:schemeClr val="dk1"/>
              </a:solidFill>
              <a:latin typeface="Calibri"/>
              <a:ea typeface="Calibri"/>
              <a:cs typeface="Calibri"/>
              <a:sym typeface="Calibri"/>
            </a:endParaRPr>
          </a:p>
        </p:txBody>
      </p:sp>
      <p:sp>
        <p:nvSpPr>
          <p:cNvPr id="391" name="Google Shape;391;p59"/>
          <p:cNvSpPr txBox="1"/>
          <p:nvPr/>
        </p:nvSpPr>
        <p:spPr>
          <a:xfrm>
            <a:off x="1828801" y="2133099"/>
            <a:ext cx="1955801" cy="484748"/>
          </a:xfrm>
          <a:prstGeom prst="rect">
            <a:avLst/>
          </a:prstGeom>
          <a:solidFill>
            <a:schemeClr val="lt1"/>
          </a:solidFill>
          <a:ln w="12700" cap="flat" cmpd="sng">
            <a:solidFill>
              <a:srgbClr val="EBA826"/>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b="1">
                <a:solidFill>
                  <a:srgbClr val="EBA826"/>
                </a:solidFill>
                <a:latin typeface="Calibri"/>
                <a:ea typeface="Calibri"/>
                <a:cs typeface="Calibri"/>
                <a:sym typeface="Calibri"/>
              </a:rPr>
              <a:t>Individual – </a:t>
            </a:r>
            <a:r>
              <a:rPr lang="en" sz="1400">
                <a:solidFill>
                  <a:srgbClr val="EBA826"/>
                </a:solidFill>
                <a:latin typeface="Calibri"/>
                <a:ea typeface="Calibri"/>
                <a:cs typeface="Calibri"/>
                <a:sym typeface="Calibri"/>
              </a:rPr>
              <a:t>empowering learners</a:t>
            </a:r>
            <a:endParaRPr sz="1100"/>
          </a:p>
        </p:txBody>
      </p:sp>
      <p:sp>
        <p:nvSpPr>
          <p:cNvPr id="392" name="Google Shape;392;p59"/>
          <p:cNvSpPr txBox="1"/>
          <p:nvPr/>
        </p:nvSpPr>
        <p:spPr>
          <a:xfrm>
            <a:off x="3449890" y="3401696"/>
            <a:ext cx="1832204" cy="484748"/>
          </a:xfrm>
          <a:prstGeom prst="rect">
            <a:avLst/>
          </a:prstGeom>
          <a:solidFill>
            <a:schemeClr val="lt1"/>
          </a:solidFill>
          <a:ln w="12700" cap="flat" cmpd="sng">
            <a:solidFill>
              <a:srgbClr val="18A89F"/>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b="1">
                <a:solidFill>
                  <a:srgbClr val="18A89F"/>
                </a:solidFill>
                <a:latin typeface="Calibri"/>
                <a:ea typeface="Calibri"/>
                <a:cs typeface="Calibri"/>
                <a:sym typeface="Calibri"/>
              </a:rPr>
              <a:t>Collective </a:t>
            </a:r>
            <a:r>
              <a:rPr lang="en" sz="1400">
                <a:solidFill>
                  <a:srgbClr val="18A89F"/>
                </a:solidFill>
                <a:latin typeface="Calibri"/>
                <a:ea typeface="Calibri"/>
                <a:cs typeface="Calibri"/>
                <a:sym typeface="Calibri"/>
              </a:rPr>
              <a:t>– connecting with our communities</a:t>
            </a:r>
            <a:endParaRPr sz="1100"/>
          </a:p>
        </p:txBody>
      </p:sp>
      <p:sp>
        <p:nvSpPr>
          <p:cNvPr id="393" name="Google Shape;393;p59"/>
          <p:cNvSpPr txBox="1"/>
          <p:nvPr/>
        </p:nvSpPr>
        <p:spPr>
          <a:xfrm>
            <a:off x="5563476" y="2526799"/>
            <a:ext cx="2488324" cy="484748"/>
          </a:xfrm>
          <a:prstGeom prst="rect">
            <a:avLst/>
          </a:prstGeom>
          <a:solidFill>
            <a:schemeClr val="lt1"/>
          </a:solidFill>
          <a:ln w="12700" cap="flat" cmpd="sng">
            <a:solidFill>
              <a:srgbClr val="9466B3"/>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b="1">
                <a:solidFill>
                  <a:srgbClr val="9466B3"/>
                </a:solidFill>
                <a:latin typeface="Calibri"/>
                <a:ea typeface="Calibri"/>
                <a:cs typeface="Calibri"/>
                <a:sym typeface="Calibri"/>
              </a:rPr>
              <a:t>Future</a:t>
            </a:r>
            <a:r>
              <a:rPr lang="en" sz="1400">
                <a:solidFill>
                  <a:srgbClr val="9466B3"/>
                </a:solidFill>
                <a:latin typeface="Calibri"/>
                <a:ea typeface="Calibri"/>
                <a:cs typeface="Calibri"/>
                <a:sym typeface="Calibri"/>
              </a:rPr>
              <a:t> – making a difference as an organization</a:t>
            </a:r>
            <a:endParaRPr sz="11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60"/>
          <p:cNvSpPr/>
          <p:nvPr/>
        </p:nvSpPr>
        <p:spPr>
          <a:xfrm>
            <a:off x="0" y="1193303"/>
            <a:ext cx="9144000" cy="3950100"/>
          </a:xfrm>
          <a:prstGeom prst="rect">
            <a:avLst/>
          </a:prstGeom>
          <a:solidFill>
            <a:srgbClr val="9466B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00" name="Google Shape;400;p60"/>
          <p:cNvSpPr txBox="1">
            <a:spLocks noGrp="1"/>
          </p:cNvSpPr>
          <p:nvPr>
            <p:ph type="title"/>
          </p:nvPr>
        </p:nvSpPr>
        <p:spPr>
          <a:xfrm>
            <a:off x="367575" y="273850"/>
            <a:ext cx="8147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t>Break + Sustainability scavenger hunt</a:t>
            </a:r>
            <a:endParaRPr sz="3000"/>
          </a:p>
        </p:txBody>
      </p:sp>
      <p:sp>
        <p:nvSpPr>
          <p:cNvPr id="401" name="Google Shape;401;p60"/>
          <p:cNvSpPr txBox="1">
            <a:spLocks noGrp="1"/>
          </p:cNvSpPr>
          <p:nvPr>
            <p:ph type="body" idx="1"/>
          </p:nvPr>
        </p:nvSpPr>
        <p:spPr>
          <a:xfrm>
            <a:off x="219825" y="1445425"/>
            <a:ext cx="8792100" cy="37743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1100"/>
              <a:buNone/>
            </a:pPr>
            <a:r>
              <a:rPr lang="en" sz="2400">
                <a:solidFill>
                  <a:srgbClr val="FFFFFF"/>
                </a:solidFill>
              </a:rPr>
              <a:t>Find objects (or take pictures) that make you think of: </a:t>
            </a:r>
            <a:endParaRPr sz="2400">
              <a:solidFill>
                <a:srgbClr val="FFFFFF"/>
              </a:solidFill>
            </a:endParaRPr>
          </a:p>
          <a:p>
            <a:pPr marL="457200" lvl="0" indent="0" algn="l" rtl="0">
              <a:lnSpc>
                <a:spcPct val="100000"/>
              </a:lnSpc>
              <a:spcBef>
                <a:spcPts val="0"/>
              </a:spcBef>
              <a:spcAft>
                <a:spcPts val="0"/>
              </a:spcAft>
              <a:buClr>
                <a:schemeClr val="dk1"/>
              </a:buClr>
              <a:buSzPts val="1100"/>
              <a:buFont typeface="Arial"/>
              <a:buNone/>
            </a:pPr>
            <a:r>
              <a:rPr lang="en" sz="2400">
                <a:solidFill>
                  <a:srgbClr val="FFFFFF"/>
                </a:solidFill>
              </a:rPr>
              <a:t>… hunger</a:t>
            </a:r>
            <a:endParaRPr sz="2400">
              <a:solidFill>
                <a:srgbClr val="FFFFFF"/>
              </a:solidFill>
            </a:endParaRPr>
          </a:p>
          <a:p>
            <a:pPr marL="457200" lvl="0" indent="0" algn="l" rtl="0">
              <a:lnSpc>
                <a:spcPct val="100000"/>
              </a:lnSpc>
              <a:spcBef>
                <a:spcPts val="0"/>
              </a:spcBef>
              <a:spcAft>
                <a:spcPts val="0"/>
              </a:spcAft>
              <a:buClr>
                <a:schemeClr val="dk1"/>
              </a:buClr>
              <a:buSzPts val="1100"/>
              <a:buFont typeface="Arial"/>
              <a:buNone/>
            </a:pPr>
            <a:r>
              <a:rPr lang="en" sz="2400">
                <a:solidFill>
                  <a:srgbClr val="FFFFFF"/>
                </a:solidFill>
              </a:rPr>
              <a:t>… the climate</a:t>
            </a:r>
            <a:endParaRPr sz="2400">
              <a:solidFill>
                <a:srgbClr val="FFFFFF"/>
              </a:solidFill>
            </a:endParaRPr>
          </a:p>
          <a:p>
            <a:pPr marL="457200" lvl="0" indent="0" algn="l" rtl="0">
              <a:lnSpc>
                <a:spcPct val="100000"/>
              </a:lnSpc>
              <a:spcBef>
                <a:spcPts val="0"/>
              </a:spcBef>
              <a:spcAft>
                <a:spcPts val="0"/>
              </a:spcAft>
              <a:buClr>
                <a:schemeClr val="dk1"/>
              </a:buClr>
              <a:buSzPts val="1100"/>
              <a:buFont typeface="Arial"/>
              <a:buNone/>
            </a:pPr>
            <a:r>
              <a:rPr lang="en" sz="2400">
                <a:solidFill>
                  <a:srgbClr val="FFFFFF"/>
                </a:solidFill>
              </a:rPr>
              <a:t>… oceans</a:t>
            </a:r>
            <a:endParaRPr sz="2400">
              <a:solidFill>
                <a:srgbClr val="FFFFFF"/>
              </a:solidFill>
            </a:endParaRPr>
          </a:p>
          <a:p>
            <a:pPr marL="457200" lvl="0" indent="0" algn="l" rtl="0">
              <a:lnSpc>
                <a:spcPct val="100000"/>
              </a:lnSpc>
              <a:spcBef>
                <a:spcPts val="0"/>
              </a:spcBef>
              <a:spcAft>
                <a:spcPts val="0"/>
              </a:spcAft>
              <a:buClr>
                <a:schemeClr val="dk1"/>
              </a:buClr>
              <a:buSzPts val="1100"/>
              <a:buFont typeface="Arial"/>
              <a:buNone/>
            </a:pPr>
            <a:r>
              <a:rPr lang="en" sz="2400">
                <a:solidFill>
                  <a:srgbClr val="FFFFFF"/>
                </a:solidFill>
              </a:rPr>
              <a:t>… equality</a:t>
            </a:r>
            <a:endParaRPr sz="2400">
              <a:solidFill>
                <a:srgbClr val="FFFFFF"/>
              </a:solidFill>
            </a:endParaRPr>
          </a:p>
          <a:p>
            <a:pPr marL="457200" lvl="0" indent="0" algn="l" rtl="0">
              <a:lnSpc>
                <a:spcPct val="100000"/>
              </a:lnSpc>
              <a:spcBef>
                <a:spcPts val="0"/>
              </a:spcBef>
              <a:spcAft>
                <a:spcPts val="0"/>
              </a:spcAft>
              <a:buClr>
                <a:schemeClr val="dk1"/>
              </a:buClr>
              <a:buSzPts val="1100"/>
              <a:buFont typeface="Arial"/>
              <a:buNone/>
            </a:pPr>
            <a:r>
              <a:rPr lang="en" sz="2400">
                <a:solidFill>
                  <a:srgbClr val="FFFFFF"/>
                </a:solidFill>
              </a:rPr>
              <a:t>… healthier cities</a:t>
            </a:r>
            <a:endParaRPr sz="2400">
              <a:solidFill>
                <a:srgbClr val="FFFFFF"/>
              </a:solidFill>
            </a:endParaRPr>
          </a:p>
          <a:p>
            <a:pPr marL="457200" lvl="0" indent="0" algn="l" rtl="0">
              <a:lnSpc>
                <a:spcPct val="100000"/>
              </a:lnSpc>
              <a:spcBef>
                <a:spcPts val="0"/>
              </a:spcBef>
              <a:spcAft>
                <a:spcPts val="0"/>
              </a:spcAft>
              <a:buClr>
                <a:schemeClr val="dk1"/>
              </a:buClr>
              <a:buSzPts val="1100"/>
              <a:buNone/>
            </a:pPr>
            <a:r>
              <a:rPr lang="en" sz="2400">
                <a:solidFill>
                  <a:srgbClr val="FFFFFF"/>
                </a:solidFill>
              </a:rPr>
              <a:t>… learning or teaching</a:t>
            </a:r>
            <a:endParaRPr sz="2400">
              <a:solidFill>
                <a:srgbClr val="FFFFFF"/>
              </a:solidFill>
            </a:endParaRPr>
          </a:p>
          <a:p>
            <a:pPr marL="0" lvl="0" indent="0" algn="l" rtl="0">
              <a:lnSpc>
                <a:spcPct val="100000"/>
              </a:lnSpc>
              <a:spcBef>
                <a:spcPts val="0"/>
              </a:spcBef>
              <a:spcAft>
                <a:spcPts val="0"/>
              </a:spcAft>
              <a:buClr>
                <a:srgbClr val="FFFFFF"/>
              </a:buClr>
              <a:buSzPts val="2100"/>
              <a:buNone/>
            </a:pPr>
            <a:endParaRPr sz="1000">
              <a:solidFill>
                <a:srgbClr val="FFFFFF"/>
              </a:solidFill>
            </a:endParaRPr>
          </a:p>
          <a:p>
            <a:pPr marL="0" lvl="0" indent="0" algn="l" rtl="0">
              <a:lnSpc>
                <a:spcPct val="100000"/>
              </a:lnSpc>
              <a:spcBef>
                <a:spcPts val="800"/>
              </a:spcBef>
              <a:spcAft>
                <a:spcPts val="1000"/>
              </a:spcAft>
              <a:buNone/>
            </a:pPr>
            <a:r>
              <a:rPr lang="en" sz="2400">
                <a:solidFill>
                  <a:srgbClr val="FFFFFF"/>
                </a:solidFill>
              </a:rPr>
              <a:t>Bring two (or more) items to share after the break (15 minutes)</a:t>
            </a:r>
            <a:endParaRPr sz="2400">
              <a:solidFill>
                <a:srgbClr val="FFFFFF"/>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61"/>
          <p:cNvSpPr/>
          <p:nvPr/>
        </p:nvSpPr>
        <p:spPr>
          <a:xfrm>
            <a:off x="0" y="1193303"/>
            <a:ext cx="9144000" cy="3950100"/>
          </a:xfrm>
          <a:prstGeom prst="rect">
            <a:avLst/>
          </a:prstGeom>
          <a:solidFill>
            <a:srgbClr val="9466B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08" name="Google Shape;408;p61"/>
          <p:cNvSpPr txBox="1">
            <a:spLocks noGrp="1"/>
          </p:cNvSpPr>
          <p:nvPr>
            <p:ph type="title"/>
          </p:nvPr>
        </p:nvSpPr>
        <p:spPr>
          <a:xfrm>
            <a:off x="367575" y="273850"/>
            <a:ext cx="8147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t>Share – Sustainability scavenger hunt</a:t>
            </a:r>
            <a:endParaRPr sz="3000"/>
          </a:p>
        </p:txBody>
      </p:sp>
      <p:sp>
        <p:nvSpPr>
          <p:cNvPr id="409" name="Google Shape;409;p61"/>
          <p:cNvSpPr txBox="1">
            <a:spLocks noGrp="1"/>
          </p:cNvSpPr>
          <p:nvPr>
            <p:ph type="body" idx="1"/>
          </p:nvPr>
        </p:nvSpPr>
        <p:spPr>
          <a:xfrm>
            <a:off x="219825" y="1445425"/>
            <a:ext cx="8792100" cy="37743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1100"/>
              <a:buNone/>
            </a:pPr>
            <a:r>
              <a:rPr lang="en" sz="2400">
                <a:solidFill>
                  <a:srgbClr val="FFFFFF"/>
                </a:solidFill>
              </a:rPr>
              <a:t>Share objects (or pictures) that make you think of: </a:t>
            </a:r>
            <a:endParaRPr sz="2400">
              <a:solidFill>
                <a:srgbClr val="FFFFFF"/>
              </a:solidFill>
            </a:endParaRPr>
          </a:p>
          <a:p>
            <a:pPr marL="457200" lvl="0" indent="0" algn="l" rtl="0">
              <a:lnSpc>
                <a:spcPct val="100000"/>
              </a:lnSpc>
              <a:spcBef>
                <a:spcPts val="0"/>
              </a:spcBef>
              <a:spcAft>
                <a:spcPts val="0"/>
              </a:spcAft>
              <a:buClr>
                <a:schemeClr val="dk1"/>
              </a:buClr>
              <a:buSzPts val="1100"/>
              <a:buFont typeface="Arial"/>
              <a:buNone/>
            </a:pPr>
            <a:r>
              <a:rPr lang="en" sz="2400">
                <a:solidFill>
                  <a:srgbClr val="FFFFFF"/>
                </a:solidFill>
              </a:rPr>
              <a:t>… hunger</a:t>
            </a:r>
            <a:endParaRPr sz="2400">
              <a:solidFill>
                <a:srgbClr val="FFFFFF"/>
              </a:solidFill>
            </a:endParaRPr>
          </a:p>
          <a:p>
            <a:pPr marL="457200" lvl="0" indent="0" algn="l" rtl="0">
              <a:lnSpc>
                <a:spcPct val="100000"/>
              </a:lnSpc>
              <a:spcBef>
                <a:spcPts val="0"/>
              </a:spcBef>
              <a:spcAft>
                <a:spcPts val="0"/>
              </a:spcAft>
              <a:buClr>
                <a:schemeClr val="dk1"/>
              </a:buClr>
              <a:buSzPts val="1100"/>
              <a:buFont typeface="Arial"/>
              <a:buNone/>
            </a:pPr>
            <a:r>
              <a:rPr lang="en" sz="2400">
                <a:solidFill>
                  <a:srgbClr val="FFFFFF"/>
                </a:solidFill>
              </a:rPr>
              <a:t>… the climate</a:t>
            </a:r>
            <a:endParaRPr sz="2400">
              <a:solidFill>
                <a:srgbClr val="FFFFFF"/>
              </a:solidFill>
            </a:endParaRPr>
          </a:p>
          <a:p>
            <a:pPr marL="457200" lvl="0" indent="0" algn="l" rtl="0">
              <a:lnSpc>
                <a:spcPct val="100000"/>
              </a:lnSpc>
              <a:spcBef>
                <a:spcPts val="0"/>
              </a:spcBef>
              <a:spcAft>
                <a:spcPts val="0"/>
              </a:spcAft>
              <a:buClr>
                <a:schemeClr val="dk1"/>
              </a:buClr>
              <a:buSzPts val="1100"/>
              <a:buFont typeface="Arial"/>
              <a:buNone/>
            </a:pPr>
            <a:r>
              <a:rPr lang="en" sz="2400">
                <a:solidFill>
                  <a:srgbClr val="FFFFFF"/>
                </a:solidFill>
              </a:rPr>
              <a:t>… oceans</a:t>
            </a:r>
            <a:endParaRPr sz="2400">
              <a:solidFill>
                <a:srgbClr val="FFFFFF"/>
              </a:solidFill>
            </a:endParaRPr>
          </a:p>
          <a:p>
            <a:pPr marL="457200" lvl="0" indent="0" algn="l" rtl="0">
              <a:lnSpc>
                <a:spcPct val="100000"/>
              </a:lnSpc>
              <a:spcBef>
                <a:spcPts val="0"/>
              </a:spcBef>
              <a:spcAft>
                <a:spcPts val="0"/>
              </a:spcAft>
              <a:buClr>
                <a:schemeClr val="dk1"/>
              </a:buClr>
              <a:buSzPts val="1100"/>
              <a:buFont typeface="Arial"/>
              <a:buNone/>
            </a:pPr>
            <a:r>
              <a:rPr lang="en" sz="2400">
                <a:solidFill>
                  <a:srgbClr val="FFFFFF"/>
                </a:solidFill>
              </a:rPr>
              <a:t>… equality</a:t>
            </a:r>
            <a:endParaRPr sz="2400">
              <a:solidFill>
                <a:srgbClr val="FFFFFF"/>
              </a:solidFill>
            </a:endParaRPr>
          </a:p>
          <a:p>
            <a:pPr marL="457200" lvl="0" indent="0" algn="l" rtl="0">
              <a:lnSpc>
                <a:spcPct val="100000"/>
              </a:lnSpc>
              <a:spcBef>
                <a:spcPts val="0"/>
              </a:spcBef>
              <a:spcAft>
                <a:spcPts val="0"/>
              </a:spcAft>
              <a:buClr>
                <a:schemeClr val="dk1"/>
              </a:buClr>
              <a:buSzPts val="1100"/>
              <a:buFont typeface="Arial"/>
              <a:buNone/>
            </a:pPr>
            <a:r>
              <a:rPr lang="en" sz="2400">
                <a:solidFill>
                  <a:srgbClr val="FFFFFF"/>
                </a:solidFill>
              </a:rPr>
              <a:t>… healthier cities</a:t>
            </a:r>
            <a:endParaRPr sz="2400">
              <a:solidFill>
                <a:srgbClr val="FFFFFF"/>
              </a:solidFill>
            </a:endParaRPr>
          </a:p>
          <a:p>
            <a:pPr marL="457200" lvl="0" indent="0" algn="l" rtl="0">
              <a:lnSpc>
                <a:spcPct val="100000"/>
              </a:lnSpc>
              <a:spcBef>
                <a:spcPts val="0"/>
              </a:spcBef>
              <a:spcAft>
                <a:spcPts val="0"/>
              </a:spcAft>
              <a:buClr>
                <a:schemeClr val="dk1"/>
              </a:buClr>
              <a:buSzPts val="1100"/>
              <a:buNone/>
            </a:pPr>
            <a:r>
              <a:rPr lang="en" sz="2400">
                <a:solidFill>
                  <a:srgbClr val="FFFFFF"/>
                </a:solidFill>
              </a:rPr>
              <a:t>… learning or teaching</a:t>
            </a:r>
            <a:endParaRPr sz="2400">
              <a:solidFill>
                <a:srgbClr val="FFFFF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8A89F"/>
        </a:solidFill>
        <a:effectLst/>
      </p:bgPr>
    </p:bg>
    <p:spTree>
      <p:nvGrpSpPr>
        <p:cNvPr id="1" name="Shape 413"/>
        <p:cNvGrpSpPr/>
        <p:nvPr/>
      </p:nvGrpSpPr>
      <p:grpSpPr>
        <a:xfrm>
          <a:off x="0" y="0"/>
          <a:ext cx="0" cy="0"/>
          <a:chOff x="0" y="0"/>
          <a:chExt cx="0" cy="0"/>
        </a:xfrm>
      </p:grpSpPr>
      <p:sp>
        <p:nvSpPr>
          <p:cNvPr id="414" name="Google Shape;414;p62"/>
          <p:cNvSpPr txBox="1">
            <a:spLocks noGrp="1"/>
          </p:cNvSpPr>
          <p:nvPr>
            <p:ph type="title"/>
          </p:nvPr>
        </p:nvSpPr>
        <p:spPr>
          <a:xfrm>
            <a:off x="0" y="2084200"/>
            <a:ext cx="9144000" cy="572700"/>
          </a:xfrm>
          <a:prstGeom prst="rect">
            <a:avLst/>
          </a:prstGeom>
          <a:noFill/>
          <a:ln>
            <a:noFill/>
          </a:ln>
        </p:spPr>
        <p:txBody>
          <a:bodyPr spcFirstLastPara="1" wrap="square" lIns="91400" tIns="91400" rIns="91400" bIns="91400" anchor="t" anchorCtr="0">
            <a:noAutofit/>
          </a:bodyPr>
          <a:lstStyle/>
          <a:p>
            <a:pPr marL="0" lvl="0" indent="0" algn="ctr" rtl="0">
              <a:lnSpc>
                <a:spcPct val="100000"/>
              </a:lnSpc>
              <a:spcBef>
                <a:spcPts val="0"/>
              </a:spcBef>
              <a:spcAft>
                <a:spcPts val="0"/>
              </a:spcAft>
              <a:buSzPts val="5400"/>
              <a:buNone/>
            </a:pPr>
            <a:r>
              <a:rPr lang="en" sz="5400">
                <a:latin typeface="Calibri"/>
                <a:ea typeface="Calibri"/>
                <a:cs typeface="Calibri"/>
                <a:sym typeface="Calibri"/>
              </a:rPr>
              <a:t>Nich Weller, </a:t>
            </a:r>
            <a:endParaRPr sz="5400">
              <a:latin typeface="Calibri"/>
              <a:ea typeface="Calibri"/>
              <a:cs typeface="Calibri"/>
              <a:sym typeface="Calibri"/>
            </a:endParaRPr>
          </a:p>
          <a:p>
            <a:pPr marL="0" lvl="0" indent="0" algn="ctr" rtl="0">
              <a:lnSpc>
                <a:spcPct val="100000"/>
              </a:lnSpc>
              <a:spcBef>
                <a:spcPts val="0"/>
              </a:spcBef>
              <a:spcAft>
                <a:spcPts val="0"/>
              </a:spcAft>
              <a:buSzPts val="5400"/>
              <a:buNone/>
            </a:pPr>
            <a:r>
              <a:rPr lang="en" sz="5400" b="0">
                <a:latin typeface="Calibri"/>
                <a:ea typeface="Calibri"/>
                <a:cs typeface="Calibri"/>
                <a:sym typeface="Calibri"/>
              </a:rPr>
              <a:t>Arizona State University</a:t>
            </a:r>
            <a:endParaRPr sz="1100" b="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266"/>
        <p:cNvGrpSpPr/>
        <p:nvPr/>
      </p:nvGrpSpPr>
      <p:grpSpPr>
        <a:xfrm>
          <a:off x="0" y="0"/>
          <a:ext cx="0" cy="0"/>
          <a:chOff x="0" y="0"/>
          <a:chExt cx="0" cy="0"/>
        </a:xfrm>
      </p:grpSpPr>
      <p:sp>
        <p:nvSpPr>
          <p:cNvPr id="267" name="Google Shape;267;p45"/>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dk1"/>
              </a:buClr>
              <a:buSzPts val="4500"/>
              <a:buFont typeface="Calibri"/>
              <a:buNone/>
            </a:pPr>
            <a:r>
              <a:rPr lang="en" sz="4000"/>
              <a:t>WELCOME</a:t>
            </a:r>
            <a:endParaRPr sz="4000"/>
          </a:p>
        </p:txBody>
      </p:sp>
      <p:sp>
        <p:nvSpPr>
          <p:cNvPr id="268" name="Google Shape;268;p45"/>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rgbClr val="3F3F3F"/>
              </a:buClr>
              <a:buSzPts val="1800"/>
              <a:buNone/>
            </a:pPr>
            <a:r>
              <a:rPr lang="en" sz="3000">
                <a:solidFill>
                  <a:srgbClr val="3F3F3F"/>
                </a:solidFill>
              </a:rPr>
              <a:t>SUSTAINABLE FUTURES</a:t>
            </a:r>
            <a:endParaRPr sz="3000"/>
          </a:p>
          <a:p>
            <a:pPr marL="0" lvl="0" indent="0" algn="l" rtl="0">
              <a:lnSpc>
                <a:spcPct val="90000"/>
              </a:lnSpc>
              <a:spcBef>
                <a:spcPts val="800"/>
              </a:spcBef>
              <a:spcAft>
                <a:spcPts val="0"/>
              </a:spcAft>
              <a:buClr>
                <a:srgbClr val="3F3F3F"/>
              </a:buClr>
              <a:buSzPts val="1800"/>
              <a:buNone/>
            </a:pPr>
            <a:r>
              <a:rPr lang="en" sz="3000">
                <a:solidFill>
                  <a:srgbClr val="3F3F3F"/>
                </a:solidFill>
              </a:rPr>
              <a:t>Session 1</a:t>
            </a:r>
            <a:endParaRPr sz="30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419"/>
        <p:cNvGrpSpPr/>
        <p:nvPr/>
      </p:nvGrpSpPr>
      <p:grpSpPr>
        <a:xfrm>
          <a:off x="0" y="0"/>
          <a:ext cx="0" cy="0"/>
          <a:chOff x="0" y="0"/>
          <a:chExt cx="0" cy="0"/>
        </a:xfrm>
      </p:grpSpPr>
      <p:sp>
        <p:nvSpPr>
          <p:cNvPr id="420" name="Google Shape;420;p63"/>
          <p:cNvSpPr txBox="1">
            <a:spLocks noGrp="1"/>
          </p:cNvSpPr>
          <p:nvPr>
            <p:ph type="title"/>
          </p:nvPr>
        </p:nvSpPr>
        <p:spPr>
          <a:xfrm>
            <a:off x="623888" y="1243141"/>
            <a:ext cx="7886700" cy="21396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dk1"/>
              </a:buClr>
              <a:buSzPts val="4500"/>
              <a:buFont typeface="Calibri"/>
              <a:buNone/>
            </a:pPr>
            <a:r>
              <a:rPr lang="en" sz="4000"/>
              <a:t>SUSTAINABILITY &amp; MUSEUMS</a:t>
            </a:r>
            <a:endParaRPr sz="40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425"/>
        <p:cNvGrpSpPr/>
        <p:nvPr/>
      </p:nvGrpSpPr>
      <p:grpSpPr>
        <a:xfrm>
          <a:off x="0" y="0"/>
          <a:ext cx="0" cy="0"/>
          <a:chOff x="0" y="0"/>
          <a:chExt cx="0" cy="0"/>
        </a:xfrm>
      </p:grpSpPr>
      <p:sp>
        <p:nvSpPr>
          <p:cNvPr id="426" name="Google Shape;426;p64"/>
          <p:cNvSpPr txBox="1">
            <a:spLocks noGrp="1"/>
          </p:cNvSpPr>
          <p:nvPr>
            <p:ph type="title"/>
          </p:nvPr>
        </p:nvSpPr>
        <p:spPr>
          <a:xfrm>
            <a:off x="348536" y="1638835"/>
            <a:ext cx="8167007" cy="2326878"/>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lt1"/>
              </a:buClr>
              <a:buSzPts val="3000"/>
              <a:buFont typeface="Calibri"/>
              <a:buNone/>
            </a:pPr>
            <a:r>
              <a:rPr lang="en" sz="3000" i="1">
                <a:solidFill>
                  <a:schemeClr val="lt1"/>
                </a:solidFill>
                <a:latin typeface="Calibri"/>
                <a:ea typeface="Calibri"/>
                <a:cs typeface="Calibri"/>
                <a:sym typeface="Calibri"/>
              </a:rPr>
              <a:t>Sustainability</a:t>
            </a:r>
            <a:r>
              <a:rPr lang="en" sz="3000">
                <a:solidFill>
                  <a:schemeClr val="lt1"/>
                </a:solidFill>
                <a:latin typeface="Calibri"/>
                <a:ea typeface="Calibri"/>
                <a:cs typeface="Calibri"/>
                <a:sym typeface="Calibri"/>
              </a:rPr>
              <a:t> means healthy people, communities, and environments now and in the future</a:t>
            </a:r>
            <a:br>
              <a:rPr lang="en" sz="3000">
                <a:solidFill>
                  <a:schemeClr val="lt1"/>
                </a:solidFill>
                <a:latin typeface="Calibri"/>
                <a:ea typeface="Calibri"/>
                <a:cs typeface="Calibri"/>
                <a:sym typeface="Calibri"/>
              </a:rPr>
            </a:br>
            <a:br>
              <a:rPr lang="en" sz="3000">
                <a:solidFill>
                  <a:schemeClr val="lt1"/>
                </a:solidFill>
                <a:latin typeface="Calibri"/>
                <a:ea typeface="Calibri"/>
                <a:cs typeface="Calibri"/>
                <a:sym typeface="Calibri"/>
              </a:rPr>
            </a:br>
            <a:r>
              <a:rPr lang="en" sz="3000">
                <a:solidFill>
                  <a:schemeClr val="lt1"/>
                </a:solidFill>
                <a:latin typeface="Calibri"/>
                <a:ea typeface="Calibri"/>
                <a:cs typeface="Calibri"/>
                <a:sym typeface="Calibri"/>
              </a:rPr>
              <a:t>What does this mean in museums?</a:t>
            </a:r>
            <a:endParaRPr sz="11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65"/>
          <p:cNvSpPr/>
          <p:nvPr/>
        </p:nvSpPr>
        <p:spPr>
          <a:xfrm>
            <a:off x="0" y="1193303"/>
            <a:ext cx="9144000" cy="3950100"/>
          </a:xfrm>
          <a:prstGeom prst="rect">
            <a:avLst/>
          </a:prstGeom>
          <a:solidFill>
            <a:srgbClr val="9466B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33" name="Google Shape;433;p65"/>
          <p:cNvSpPr txBox="1"/>
          <p:nvPr/>
        </p:nvSpPr>
        <p:spPr>
          <a:xfrm>
            <a:off x="418475" y="273850"/>
            <a:ext cx="8096700" cy="9942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3300"/>
              <a:buFont typeface="Calibri"/>
              <a:buNone/>
            </a:pPr>
            <a:r>
              <a:rPr lang="en" sz="3000">
                <a:solidFill>
                  <a:schemeClr val="dk1"/>
                </a:solidFill>
                <a:latin typeface="Calibri"/>
                <a:ea typeface="Calibri"/>
                <a:cs typeface="Calibri"/>
                <a:sym typeface="Calibri"/>
              </a:rPr>
              <a:t>Share – Role of science centers</a:t>
            </a:r>
            <a:endParaRPr sz="1100"/>
          </a:p>
        </p:txBody>
      </p:sp>
      <p:sp>
        <p:nvSpPr>
          <p:cNvPr id="434" name="Google Shape;434;p65"/>
          <p:cNvSpPr txBox="1"/>
          <p:nvPr/>
        </p:nvSpPr>
        <p:spPr>
          <a:xfrm>
            <a:off x="418475" y="1369225"/>
            <a:ext cx="8725500" cy="3263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 sz="2400">
                <a:solidFill>
                  <a:schemeClr val="lt1"/>
                </a:solidFill>
                <a:latin typeface="Calibri"/>
                <a:ea typeface="Calibri"/>
                <a:cs typeface="Calibri"/>
                <a:sym typeface="Calibri"/>
              </a:rPr>
              <a:t>What role do you think science centers (and similar organizations) can play in creating a sustainable future?</a:t>
            </a:r>
            <a:endParaRPr sz="2400">
              <a:solidFill>
                <a:schemeClr val="lt1"/>
              </a:solidFill>
              <a:latin typeface="Calibri"/>
              <a:ea typeface="Calibri"/>
              <a:cs typeface="Calibri"/>
              <a:sym typeface="Calibri"/>
            </a:endParaRPr>
          </a:p>
          <a:p>
            <a:pPr marL="0" marR="0" lvl="0" indent="0" algn="l" rtl="0">
              <a:lnSpc>
                <a:spcPct val="90000"/>
              </a:lnSpc>
              <a:spcBef>
                <a:spcPts val="80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a:p>
            <a:pPr marL="177800" marR="0" lvl="0" indent="-38100" algn="l" rtl="0">
              <a:lnSpc>
                <a:spcPct val="90000"/>
              </a:lnSpc>
              <a:spcBef>
                <a:spcPts val="800"/>
              </a:spcBef>
              <a:spcAft>
                <a:spcPts val="0"/>
              </a:spcAft>
              <a:buClr>
                <a:schemeClr val="dk1"/>
              </a:buClr>
              <a:buSzPts val="2100"/>
              <a:buFont typeface="Arial"/>
              <a:buNone/>
            </a:pPr>
            <a:endParaRPr sz="21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pic>
        <p:nvPicPr>
          <p:cNvPr id="440" name="Google Shape;440;p66" descr="Screen Shot 2019-08-10 at 7.46.12 PM.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
            <a:ext cx="1105912" cy="5143501"/>
          </a:xfrm>
          <a:prstGeom prst="rect">
            <a:avLst/>
          </a:prstGeom>
          <a:noFill/>
          <a:ln>
            <a:noFill/>
          </a:ln>
        </p:spPr>
      </p:pic>
      <p:sp>
        <p:nvSpPr>
          <p:cNvPr id="441" name="Google Shape;441;p66"/>
          <p:cNvSpPr txBox="1"/>
          <p:nvPr/>
        </p:nvSpPr>
        <p:spPr>
          <a:xfrm>
            <a:off x="628650" y="273844"/>
            <a:ext cx="7886700" cy="9942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3300"/>
              <a:buFont typeface="Calibri"/>
              <a:buNone/>
            </a:pPr>
            <a:r>
              <a:rPr lang="en" sz="3000">
                <a:solidFill>
                  <a:schemeClr val="dk1"/>
                </a:solidFill>
                <a:latin typeface="Calibri"/>
                <a:ea typeface="Calibri"/>
                <a:cs typeface="Calibri"/>
                <a:sym typeface="Calibri"/>
              </a:rPr>
              <a:t>Science centers for sustainability</a:t>
            </a:r>
            <a:endParaRPr sz="3000"/>
          </a:p>
        </p:txBody>
      </p:sp>
      <p:sp>
        <p:nvSpPr>
          <p:cNvPr id="442" name="Google Shape;442;p66"/>
          <p:cNvSpPr txBox="1"/>
          <p:nvPr/>
        </p:nvSpPr>
        <p:spPr>
          <a:xfrm>
            <a:off x="628650" y="1287794"/>
            <a:ext cx="5995500" cy="4764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1800"/>
              <a:buFont typeface="Arial"/>
              <a:buNone/>
            </a:pPr>
            <a:r>
              <a:rPr lang="en" sz="1800" b="1">
                <a:solidFill>
                  <a:schemeClr val="dk1"/>
                </a:solidFill>
                <a:latin typeface="Calibri"/>
                <a:ea typeface="Calibri"/>
                <a:cs typeface="Calibri"/>
                <a:sym typeface="Calibri"/>
              </a:rPr>
              <a:t>What role can we play?</a:t>
            </a:r>
            <a:endParaRPr sz="1100"/>
          </a:p>
        </p:txBody>
      </p:sp>
      <p:sp>
        <p:nvSpPr>
          <p:cNvPr id="443" name="Google Shape;443;p66"/>
          <p:cNvSpPr txBox="1"/>
          <p:nvPr/>
        </p:nvSpPr>
        <p:spPr>
          <a:xfrm>
            <a:off x="628650" y="1668800"/>
            <a:ext cx="8547000" cy="2096700"/>
          </a:xfrm>
          <a:prstGeom prst="rect">
            <a:avLst/>
          </a:prstGeom>
          <a:noFill/>
          <a:ln>
            <a:noFill/>
          </a:ln>
        </p:spPr>
        <p:txBody>
          <a:bodyPr spcFirstLastPara="1" wrap="square" lIns="68575" tIns="68575" rIns="68575" bIns="68575" anchor="t" anchorCtr="0">
            <a:noAutofit/>
          </a:bodyPr>
          <a:lstStyle/>
          <a:p>
            <a:pPr marL="254000" marR="0" lvl="0" indent="-254000" algn="l" rtl="0">
              <a:lnSpc>
                <a:spcPct val="115000"/>
              </a:lnSpc>
              <a:spcBef>
                <a:spcPts val="0"/>
              </a:spcBef>
              <a:spcAft>
                <a:spcPts val="0"/>
              </a:spcAft>
              <a:buClr>
                <a:srgbClr val="000000"/>
              </a:buClr>
              <a:buSzPts val="1800"/>
              <a:buFont typeface="Arial"/>
              <a:buChar char="•"/>
            </a:pPr>
            <a:r>
              <a:rPr lang="en" sz="1800">
                <a:latin typeface="Calibri"/>
                <a:ea typeface="Calibri"/>
                <a:cs typeface="Calibri"/>
                <a:sym typeface="Calibri"/>
              </a:rPr>
              <a:t>Science centers</a:t>
            </a:r>
            <a:r>
              <a:rPr lang="en" sz="1800" b="0" i="0" u="none" strike="noStrike" cap="none">
                <a:solidFill>
                  <a:srgbClr val="000000"/>
                </a:solidFill>
                <a:latin typeface="Calibri"/>
                <a:ea typeface="Calibri"/>
                <a:cs typeface="Calibri"/>
                <a:sym typeface="Calibri"/>
              </a:rPr>
              <a:t> are trusted organizations</a:t>
            </a:r>
            <a:endParaRPr sz="1100"/>
          </a:p>
          <a:p>
            <a:pPr marL="254000" marR="0" lvl="0" indent="-254000" algn="l" rtl="0">
              <a:lnSpc>
                <a:spcPct val="115000"/>
              </a:lnSpc>
              <a:spcBef>
                <a:spcPts val="1200"/>
              </a:spcBef>
              <a:spcAft>
                <a:spcPts val="0"/>
              </a:spcAft>
              <a:buClr>
                <a:srgbClr val="000000"/>
              </a:buClr>
              <a:buSzPts val="1800"/>
              <a:buFont typeface="Arial"/>
              <a:buChar char="•"/>
            </a:pPr>
            <a:r>
              <a:rPr lang="en" sz="1800">
                <a:solidFill>
                  <a:schemeClr val="dk1"/>
                </a:solidFill>
                <a:latin typeface="Calibri"/>
                <a:ea typeface="Calibri"/>
                <a:cs typeface="Calibri"/>
                <a:sym typeface="Calibri"/>
              </a:rPr>
              <a:t>Science centers</a:t>
            </a:r>
            <a:r>
              <a:rPr lang="en" sz="1800" b="0" i="0" u="none" strike="noStrike" cap="none">
                <a:solidFill>
                  <a:srgbClr val="000000"/>
                </a:solidFill>
                <a:latin typeface="Calibri"/>
                <a:ea typeface="Calibri"/>
                <a:cs typeface="Calibri"/>
                <a:sym typeface="Calibri"/>
              </a:rPr>
              <a:t> support lifelong learning</a:t>
            </a:r>
            <a:endParaRPr sz="1100"/>
          </a:p>
          <a:p>
            <a:pPr marL="254000" marR="0" lvl="0" indent="-254000" algn="l" rtl="0">
              <a:lnSpc>
                <a:spcPct val="115000"/>
              </a:lnSpc>
              <a:spcBef>
                <a:spcPts val="1200"/>
              </a:spcBef>
              <a:spcAft>
                <a:spcPts val="0"/>
              </a:spcAft>
              <a:buClr>
                <a:srgbClr val="000000"/>
              </a:buClr>
              <a:buSzPts val="1800"/>
              <a:buFont typeface="Arial"/>
              <a:buChar char="•"/>
            </a:pPr>
            <a:r>
              <a:rPr lang="en" sz="1800">
                <a:solidFill>
                  <a:schemeClr val="dk1"/>
                </a:solidFill>
                <a:latin typeface="Calibri"/>
                <a:ea typeface="Calibri"/>
                <a:cs typeface="Calibri"/>
                <a:sym typeface="Calibri"/>
              </a:rPr>
              <a:t>Science centers</a:t>
            </a:r>
            <a:r>
              <a:rPr lang="en" sz="1800" b="0" i="0" u="none" strike="noStrike" cap="none">
                <a:solidFill>
                  <a:srgbClr val="000000"/>
                </a:solidFill>
                <a:latin typeface="Calibri"/>
                <a:ea typeface="Calibri"/>
                <a:cs typeface="Calibri"/>
                <a:sym typeface="Calibri"/>
              </a:rPr>
              <a:t> foster social learning</a:t>
            </a:r>
            <a:endParaRPr sz="1100"/>
          </a:p>
          <a:p>
            <a:pPr marL="254000" marR="0" lvl="0" indent="-254000" algn="l" rtl="0">
              <a:lnSpc>
                <a:spcPct val="115000"/>
              </a:lnSpc>
              <a:spcBef>
                <a:spcPts val="1200"/>
              </a:spcBef>
              <a:spcAft>
                <a:spcPts val="0"/>
              </a:spcAft>
              <a:buClr>
                <a:srgbClr val="000000"/>
              </a:buClr>
              <a:buSzPts val="1800"/>
              <a:buFont typeface="Arial"/>
              <a:buChar char="•"/>
            </a:pPr>
            <a:r>
              <a:rPr lang="en" sz="1800">
                <a:solidFill>
                  <a:schemeClr val="dk1"/>
                </a:solidFill>
                <a:latin typeface="Calibri"/>
                <a:ea typeface="Calibri"/>
                <a:cs typeface="Calibri"/>
                <a:sym typeface="Calibri"/>
              </a:rPr>
              <a:t>Science centers</a:t>
            </a:r>
            <a:r>
              <a:rPr lang="en" sz="1800" b="0" i="0" u="none" strike="noStrike" cap="none">
                <a:solidFill>
                  <a:srgbClr val="000000"/>
                </a:solidFill>
                <a:latin typeface="Calibri"/>
                <a:ea typeface="Calibri"/>
                <a:cs typeface="Calibri"/>
                <a:sym typeface="Calibri"/>
              </a:rPr>
              <a:t> engage diverse public audiences</a:t>
            </a:r>
            <a:endParaRPr sz="1100"/>
          </a:p>
          <a:p>
            <a:pPr marL="254000" marR="0" lvl="0" indent="-254000" algn="l" rtl="0">
              <a:lnSpc>
                <a:spcPct val="115000"/>
              </a:lnSpc>
              <a:spcBef>
                <a:spcPts val="1200"/>
              </a:spcBef>
              <a:spcAft>
                <a:spcPts val="0"/>
              </a:spcAft>
              <a:buClr>
                <a:srgbClr val="000000"/>
              </a:buClr>
              <a:buSzPts val="1800"/>
              <a:buFont typeface="Arial"/>
              <a:buChar char="•"/>
            </a:pPr>
            <a:r>
              <a:rPr lang="en" sz="1800">
                <a:solidFill>
                  <a:schemeClr val="dk1"/>
                </a:solidFill>
                <a:latin typeface="Calibri"/>
                <a:ea typeface="Calibri"/>
                <a:cs typeface="Calibri"/>
                <a:sym typeface="Calibri"/>
              </a:rPr>
              <a:t>Science centers</a:t>
            </a:r>
            <a:r>
              <a:rPr lang="en" sz="1800" b="0" i="0" u="none" strike="noStrike" cap="none">
                <a:solidFill>
                  <a:srgbClr val="000000"/>
                </a:solidFill>
                <a:latin typeface="Calibri"/>
                <a:ea typeface="Calibri"/>
                <a:cs typeface="Calibri"/>
                <a:sym typeface="Calibri"/>
              </a:rPr>
              <a:t> can serve as conveners in a community</a:t>
            </a:r>
            <a:endParaRPr sz="1100"/>
          </a:p>
          <a:p>
            <a:pPr marL="254000" marR="0" lvl="0" indent="-254000" algn="l" rtl="0">
              <a:lnSpc>
                <a:spcPct val="115000"/>
              </a:lnSpc>
              <a:spcBef>
                <a:spcPts val="1200"/>
              </a:spcBef>
              <a:spcAft>
                <a:spcPts val="0"/>
              </a:spcAft>
              <a:buClr>
                <a:srgbClr val="000000"/>
              </a:buClr>
              <a:buSzPts val="1800"/>
              <a:buFont typeface="Arial"/>
              <a:buChar char="•"/>
            </a:pPr>
            <a:r>
              <a:rPr lang="en" sz="1800">
                <a:solidFill>
                  <a:schemeClr val="dk1"/>
                </a:solidFill>
                <a:latin typeface="Calibri"/>
                <a:ea typeface="Calibri"/>
                <a:cs typeface="Calibri"/>
                <a:sym typeface="Calibri"/>
              </a:rPr>
              <a:t>Science centers</a:t>
            </a:r>
            <a:r>
              <a:rPr lang="en" sz="1800" b="0" i="0" u="none" strike="noStrike" cap="none">
                <a:solidFill>
                  <a:srgbClr val="000000"/>
                </a:solidFill>
                <a:latin typeface="Calibri"/>
                <a:ea typeface="Calibri"/>
                <a:cs typeface="Calibri"/>
                <a:sym typeface="Calibri"/>
              </a:rPr>
              <a:t> can model sustainable practices</a:t>
            </a:r>
            <a:endParaRPr sz="1100"/>
          </a:p>
          <a:p>
            <a:pPr marL="0" marR="0" lvl="0" indent="0" algn="l" rtl="0">
              <a:lnSpc>
                <a:spcPct val="115000"/>
              </a:lnSpc>
              <a:spcBef>
                <a:spcPts val="1200"/>
              </a:spcBef>
              <a:spcAft>
                <a:spcPts val="0"/>
              </a:spcAft>
              <a:buClr>
                <a:srgbClr val="000000"/>
              </a:buClr>
              <a:buSzPts val="1500"/>
              <a:buFont typeface="Arial"/>
              <a:buNone/>
            </a:pPr>
            <a:endParaRPr sz="1500" b="1" i="0" u="none" strike="noStrike" cap="none">
              <a:solidFill>
                <a:srgbClr val="000000"/>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500"/>
              <a:buFont typeface="Arial"/>
              <a:buNone/>
            </a:pPr>
            <a:endParaRPr sz="1500" b="1" i="0" u="none" strike="noStrike" cap="none">
              <a:solidFill>
                <a:srgbClr val="000000"/>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449" name="Google Shape;449;p67" descr="Screen Shot 2019-08-10 at 7.46.12 PM.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
            <a:ext cx="1105912" cy="5143501"/>
          </a:xfrm>
          <a:prstGeom prst="rect">
            <a:avLst/>
          </a:prstGeom>
          <a:noFill/>
          <a:ln>
            <a:noFill/>
          </a:ln>
        </p:spPr>
      </p:pic>
      <p:sp>
        <p:nvSpPr>
          <p:cNvPr id="450" name="Google Shape;450;p67"/>
          <p:cNvSpPr txBox="1">
            <a:spLocks noGrp="1"/>
          </p:cNvSpPr>
          <p:nvPr>
            <p:ph type="title"/>
          </p:nvPr>
        </p:nvSpPr>
        <p:spPr>
          <a:xfrm>
            <a:off x="628650" y="-30956"/>
            <a:ext cx="7886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t>How to navigate sustainability</a:t>
            </a:r>
            <a:endParaRPr sz="3000"/>
          </a:p>
        </p:txBody>
      </p:sp>
      <p:sp>
        <p:nvSpPr>
          <p:cNvPr id="451" name="Google Shape;451;p67"/>
          <p:cNvSpPr txBox="1">
            <a:spLocks noGrp="1"/>
          </p:cNvSpPr>
          <p:nvPr>
            <p:ph type="body" idx="1"/>
          </p:nvPr>
        </p:nvSpPr>
        <p:spPr>
          <a:xfrm>
            <a:off x="628650" y="1369219"/>
            <a:ext cx="4634100" cy="3263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100"/>
              <a:buNone/>
            </a:pPr>
            <a:r>
              <a:rPr lang="en" sz="1800"/>
              <a:t>Make sustainability relevant to your community</a:t>
            </a:r>
            <a:endParaRPr sz="1800"/>
          </a:p>
          <a:p>
            <a:pPr marL="457200" lvl="0" indent="-342900" algn="l" rtl="0">
              <a:lnSpc>
                <a:spcPct val="90000"/>
              </a:lnSpc>
              <a:spcBef>
                <a:spcPts val="800"/>
              </a:spcBef>
              <a:spcAft>
                <a:spcPts val="0"/>
              </a:spcAft>
              <a:buSzPts val="1800"/>
              <a:buChar char="•"/>
            </a:pPr>
            <a:r>
              <a:rPr lang="en" sz="1800"/>
              <a:t>Highlight local natural features or issues important to the community</a:t>
            </a:r>
            <a:endParaRPr sz="1800"/>
          </a:p>
          <a:p>
            <a:pPr marL="457200" lvl="0" indent="-342900" algn="l" rtl="0">
              <a:lnSpc>
                <a:spcPct val="90000"/>
              </a:lnSpc>
              <a:spcBef>
                <a:spcPts val="0"/>
              </a:spcBef>
              <a:spcAft>
                <a:spcPts val="0"/>
              </a:spcAft>
              <a:buSzPts val="1800"/>
              <a:buChar char="•"/>
            </a:pPr>
            <a:r>
              <a:rPr lang="en" sz="1800"/>
              <a:t>Build partnerships with your community</a:t>
            </a:r>
            <a:endParaRPr sz="1800"/>
          </a:p>
          <a:p>
            <a:pPr marL="457200" lvl="0" indent="-342900" algn="l" rtl="0">
              <a:lnSpc>
                <a:spcPct val="90000"/>
              </a:lnSpc>
              <a:spcBef>
                <a:spcPts val="0"/>
              </a:spcBef>
              <a:spcAft>
                <a:spcPts val="0"/>
              </a:spcAft>
              <a:buSzPts val="1800"/>
              <a:buChar char="•"/>
            </a:pPr>
            <a:r>
              <a:rPr lang="en" sz="1800"/>
              <a:t>Avoid “blame”</a:t>
            </a:r>
            <a:endParaRPr sz="1800"/>
          </a:p>
          <a:p>
            <a:pPr marL="0" lvl="0" indent="0" algn="l" rtl="0">
              <a:lnSpc>
                <a:spcPct val="90000"/>
              </a:lnSpc>
              <a:spcBef>
                <a:spcPts val="800"/>
              </a:spcBef>
              <a:spcAft>
                <a:spcPts val="0"/>
              </a:spcAft>
              <a:buClr>
                <a:schemeClr val="dk1"/>
              </a:buClr>
              <a:buSzPts val="2100"/>
              <a:buNone/>
            </a:pPr>
            <a:endParaRPr sz="1800"/>
          </a:p>
          <a:p>
            <a:pPr marL="0" lvl="0" indent="0" algn="l" rtl="0">
              <a:lnSpc>
                <a:spcPct val="90000"/>
              </a:lnSpc>
              <a:spcBef>
                <a:spcPts val="800"/>
              </a:spcBef>
              <a:spcAft>
                <a:spcPts val="0"/>
              </a:spcAft>
              <a:buClr>
                <a:schemeClr val="dk1"/>
              </a:buClr>
              <a:buSzPts val="2100"/>
              <a:buNone/>
            </a:pPr>
            <a:r>
              <a:rPr lang="en" sz="1800"/>
              <a:t>Sustainability is about more than nature </a:t>
            </a:r>
            <a:endParaRPr sz="1800"/>
          </a:p>
        </p:txBody>
      </p:sp>
      <p:pic>
        <p:nvPicPr>
          <p:cNvPr id="452" name="Google Shape;452;p6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082749" y="238539"/>
            <a:ext cx="2803388" cy="3578088"/>
          </a:xfrm>
          <a:prstGeom prst="rect">
            <a:avLst/>
          </a:prstGeom>
          <a:noFill/>
          <a:ln>
            <a:noFill/>
          </a:ln>
        </p:spPr>
      </p:pic>
      <p:pic>
        <p:nvPicPr>
          <p:cNvPr id="453" name="Google Shape;453;p6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645872" y="2627826"/>
            <a:ext cx="2497765" cy="2133550"/>
          </a:xfrm>
          <a:prstGeom prst="rect">
            <a:avLst/>
          </a:prstGeom>
          <a:noFill/>
          <a:ln>
            <a:noFill/>
          </a:ln>
        </p:spPr>
      </p:pic>
      <p:sp>
        <p:nvSpPr>
          <p:cNvPr id="454" name="Google Shape;454;p67"/>
          <p:cNvSpPr txBox="1"/>
          <p:nvPr/>
        </p:nvSpPr>
        <p:spPr>
          <a:xfrm>
            <a:off x="7296025" y="3999475"/>
            <a:ext cx="2000400" cy="2769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b="0" i="0" u="none" strike="noStrike" cap="none">
                <a:solidFill>
                  <a:schemeClr val="dk1"/>
                </a:solidFill>
                <a:latin typeface="Calibri"/>
                <a:ea typeface="Calibri"/>
                <a:cs typeface="Calibri"/>
                <a:sym typeface="Calibri"/>
              </a:rPr>
              <a:t>Photos from Robin Ramsey, Boonshoft Museum of Discovery</a:t>
            </a:r>
            <a:endParaRPr sz="11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460" name="Google Shape;460;p68" descr="Screen Shot 2019-08-10 at 7.46.12 PM.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
            <a:ext cx="1105912" cy="5143501"/>
          </a:xfrm>
          <a:prstGeom prst="rect">
            <a:avLst/>
          </a:prstGeom>
          <a:noFill/>
          <a:ln>
            <a:noFill/>
          </a:ln>
        </p:spPr>
      </p:pic>
      <p:sp>
        <p:nvSpPr>
          <p:cNvPr id="461" name="Google Shape;461;p68"/>
          <p:cNvSpPr txBox="1">
            <a:spLocks noGrp="1"/>
          </p:cNvSpPr>
          <p:nvPr>
            <p:ph type="title"/>
          </p:nvPr>
        </p:nvSpPr>
        <p:spPr>
          <a:xfrm>
            <a:off x="628650" y="-30956"/>
            <a:ext cx="7886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t>How to navigate sustainability</a:t>
            </a:r>
            <a:endParaRPr sz="3000"/>
          </a:p>
        </p:txBody>
      </p:sp>
      <p:sp>
        <p:nvSpPr>
          <p:cNvPr id="462" name="Google Shape;462;p68"/>
          <p:cNvSpPr txBox="1">
            <a:spLocks noGrp="1"/>
          </p:cNvSpPr>
          <p:nvPr>
            <p:ph type="body" idx="1"/>
          </p:nvPr>
        </p:nvSpPr>
        <p:spPr>
          <a:xfrm>
            <a:off x="628650" y="1369219"/>
            <a:ext cx="4634120" cy="3263504"/>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100"/>
              <a:buNone/>
            </a:pPr>
            <a:r>
              <a:rPr lang="en" sz="1800"/>
              <a:t>Make sustainability relevant to your community</a:t>
            </a:r>
            <a:endParaRPr sz="1800"/>
          </a:p>
          <a:p>
            <a:pPr marL="457200" lvl="0" indent="-342900" algn="l" rtl="0">
              <a:lnSpc>
                <a:spcPct val="90000"/>
              </a:lnSpc>
              <a:spcBef>
                <a:spcPts val="800"/>
              </a:spcBef>
              <a:spcAft>
                <a:spcPts val="0"/>
              </a:spcAft>
              <a:buSzPts val="1800"/>
              <a:buChar char="•"/>
            </a:pPr>
            <a:r>
              <a:rPr lang="en" sz="1800"/>
              <a:t>Highlight local natural features or issues important to the community</a:t>
            </a:r>
            <a:endParaRPr sz="1800"/>
          </a:p>
          <a:p>
            <a:pPr marL="457200" lvl="0" indent="-342900" algn="l" rtl="0">
              <a:lnSpc>
                <a:spcPct val="90000"/>
              </a:lnSpc>
              <a:spcBef>
                <a:spcPts val="0"/>
              </a:spcBef>
              <a:spcAft>
                <a:spcPts val="0"/>
              </a:spcAft>
              <a:buSzPts val="1800"/>
              <a:buChar char="•"/>
            </a:pPr>
            <a:r>
              <a:rPr lang="en" sz="1800"/>
              <a:t>Build partnerships with your community</a:t>
            </a:r>
            <a:endParaRPr sz="1800"/>
          </a:p>
          <a:p>
            <a:pPr marL="457200" lvl="0" indent="-342900" algn="l" rtl="0">
              <a:lnSpc>
                <a:spcPct val="90000"/>
              </a:lnSpc>
              <a:spcBef>
                <a:spcPts val="0"/>
              </a:spcBef>
              <a:spcAft>
                <a:spcPts val="0"/>
              </a:spcAft>
              <a:buSzPts val="1800"/>
              <a:buChar char="•"/>
            </a:pPr>
            <a:r>
              <a:rPr lang="en" sz="1800"/>
              <a:t>Avoid “blame”</a:t>
            </a:r>
            <a:endParaRPr sz="1800"/>
          </a:p>
          <a:p>
            <a:pPr marL="0" lvl="0" indent="0" algn="l" rtl="0">
              <a:lnSpc>
                <a:spcPct val="90000"/>
              </a:lnSpc>
              <a:spcBef>
                <a:spcPts val="800"/>
              </a:spcBef>
              <a:spcAft>
                <a:spcPts val="0"/>
              </a:spcAft>
              <a:buClr>
                <a:schemeClr val="dk1"/>
              </a:buClr>
              <a:buSzPts val="2100"/>
              <a:buNone/>
            </a:pPr>
            <a:endParaRPr sz="1800"/>
          </a:p>
          <a:p>
            <a:pPr marL="0" lvl="0" indent="0" algn="l" rtl="0">
              <a:lnSpc>
                <a:spcPct val="90000"/>
              </a:lnSpc>
              <a:spcBef>
                <a:spcPts val="800"/>
              </a:spcBef>
              <a:spcAft>
                <a:spcPts val="0"/>
              </a:spcAft>
              <a:buClr>
                <a:schemeClr val="dk1"/>
              </a:buClr>
              <a:buSzPts val="2100"/>
              <a:buNone/>
            </a:pPr>
            <a:r>
              <a:rPr lang="en" sz="1800"/>
              <a:t>Sustainability is about more than nature. </a:t>
            </a:r>
            <a:endParaRPr sz="1800"/>
          </a:p>
        </p:txBody>
      </p:sp>
      <p:sp>
        <p:nvSpPr>
          <p:cNvPr id="463" name="Google Shape;463;p68"/>
          <p:cNvSpPr txBox="1"/>
          <p:nvPr/>
        </p:nvSpPr>
        <p:spPr>
          <a:xfrm>
            <a:off x="4572000" y="4304170"/>
            <a:ext cx="4572000" cy="2769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100"/>
          </a:p>
        </p:txBody>
      </p:sp>
      <p:pic>
        <p:nvPicPr>
          <p:cNvPr id="464" name="Google Shape;464;p6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262785" y="1268023"/>
            <a:ext cx="3778015" cy="3189125"/>
          </a:xfrm>
          <a:prstGeom prst="rect">
            <a:avLst/>
          </a:prstGeom>
          <a:noFill/>
          <a:ln>
            <a:noFill/>
          </a:ln>
        </p:spPr>
      </p:pic>
      <p:sp>
        <p:nvSpPr>
          <p:cNvPr id="465" name="Google Shape;465;p68"/>
          <p:cNvSpPr txBox="1"/>
          <p:nvPr/>
        </p:nvSpPr>
        <p:spPr>
          <a:xfrm>
            <a:off x="5467225" y="4532875"/>
            <a:ext cx="3447900" cy="2769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b="0" i="0" u="none" strike="noStrike" cap="none">
                <a:solidFill>
                  <a:schemeClr val="dk1"/>
                </a:solidFill>
                <a:latin typeface="Calibri"/>
                <a:ea typeface="Calibri"/>
                <a:cs typeface="Calibri"/>
                <a:sym typeface="Calibri"/>
              </a:rPr>
              <a:t>P</a:t>
            </a:r>
            <a:r>
              <a:rPr lang="en">
                <a:solidFill>
                  <a:schemeClr val="dk1"/>
                </a:solidFill>
                <a:latin typeface="Calibri"/>
                <a:ea typeface="Calibri"/>
                <a:cs typeface="Calibri"/>
                <a:sym typeface="Calibri"/>
              </a:rPr>
              <a:t>ost by Darcie Cook</a:t>
            </a:r>
            <a:r>
              <a:rPr lang="en" sz="1400" b="0" i="0" u="none" strike="noStrike" cap="none">
                <a:solidFill>
                  <a:schemeClr val="dk1"/>
                </a:solidFill>
                <a:latin typeface="Calibri"/>
                <a:ea typeface="Calibri"/>
                <a:cs typeface="Calibri"/>
                <a:sym typeface="Calibri"/>
              </a:rPr>
              <a:t>, </a:t>
            </a:r>
            <a:r>
              <a:rPr lang="en">
                <a:solidFill>
                  <a:schemeClr val="dk1"/>
                </a:solidFill>
                <a:latin typeface="Calibri"/>
                <a:ea typeface="Calibri"/>
                <a:cs typeface="Calibri"/>
                <a:sym typeface="Calibri"/>
              </a:rPr>
              <a:t>Cape Fear Museum</a:t>
            </a:r>
            <a:endParaRPr sz="11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469"/>
        <p:cNvGrpSpPr/>
        <p:nvPr/>
      </p:nvGrpSpPr>
      <p:grpSpPr>
        <a:xfrm>
          <a:off x="0" y="0"/>
          <a:ext cx="0" cy="0"/>
          <a:chOff x="0" y="0"/>
          <a:chExt cx="0" cy="0"/>
        </a:xfrm>
      </p:grpSpPr>
      <p:sp>
        <p:nvSpPr>
          <p:cNvPr id="470" name="Google Shape;470;p69"/>
          <p:cNvSpPr txBox="1">
            <a:spLocks noGrp="1"/>
          </p:cNvSpPr>
          <p:nvPr>
            <p:ph type="title"/>
          </p:nvPr>
        </p:nvSpPr>
        <p:spPr>
          <a:xfrm>
            <a:off x="348536" y="1638835"/>
            <a:ext cx="8167007" cy="1230329"/>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lt1"/>
              </a:buClr>
              <a:buSzPts val="3300"/>
              <a:buFont typeface="Calibri"/>
              <a:buNone/>
            </a:pPr>
            <a:r>
              <a:rPr lang="en" sz="3000">
                <a:solidFill>
                  <a:schemeClr val="lt1"/>
                </a:solidFill>
                <a:latin typeface="Calibri"/>
                <a:ea typeface="Calibri"/>
                <a:cs typeface="Calibri"/>
                <a:sym typeface="Calibri"/>
              </a:rPr>
              <a:t>What’s the role of museums in sustainability?</a:t>
            </a:r>
            <a:endParaRPr sz="30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70"/>
          <p:cNvSpPr txBox="1"/>
          <p:nvPr/>
        </p:nvSpPr>
        <p:spPr>
          <a:xfrm>
            <a:off x="1371925" y="273850"/>
            <a:ext cx="7143300" cy="9942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3300"/>
              <a:buFont typeface="Calibri"/>
              <a:buNone/>
            </a:pPr>
            <a:r>
              <a:rPr lang="en" sz="2600">
                <a:solidFill>
                  <a:schemeClr val="dk1"/>
                </a:solidFill>
                <a:latin typeface="Calibri"/>
                <a:ea typeface="Calibri"/>
                <a:cs typeface="Calibri"/>
                <a:sym typeface="Calibri"/>
              </a:rPr>
              <a:t>Whole institution approach</a:t>
            </a:r>
            <a:endParaRPr sz="2600"/>
          </a:p>
        </p:txBody>
      </p:sp>
      <p:pic>
        <p:nvPicPr>
          <p:cNvPr id="477" name="Google Shape;477;p70"/>
          <p:cNvPicPr preferRelativeResize="0"/>
          <p:nvPr/>
        </p:nvPicPr>
        <p:blipFill>
          <a:blip r:embed="rId3">
            <a:alphaModFix/>
          </a:blip>
          <a:stretch>
            <a:fillRect/>
          </a:stretch>
        </p:blipFill>
        <p:spPr>
          <a:xfrm>
            <a:off x="2103387" y="1013541"/>
            <a:ext cx="4937241" cy="3570684"/>
          </a:xfrm>
          <a:prstGeom prst="rect">
            <a:avLst/>
          </a:prstGeom>
          <a:noFill/>
          <a:ln>
            <a:noFill/>
          </a:ln>
        </p:spPr>
      </p:pic>
      <p:pic>
        <p:nvPicPr>
          <p:cNvPr id="478" name="Google Shape;478;p70"/>
          <p:cNvPicPr preferRelativeResize="0"/>
          <p:nvPr/>
        </p:nvPicPr>
        <p:blipFill>
          <a:blip r:embed="rId4">
            <a:alphaModFix/>
          </a:blip>
          <a:stretch>
            <a:fillRect/>
          </a:stretch>
        </p:blipFill>
        <p:spPr>
          <a:xfrm>
            <a:off x="208425" y="4886313"/>
            <a:ext cx="9144000" cy="638175"/>
          </a:xfrm>
          <a:prstGeom prst="rect">
            <a:avLst/>
          </a:prstGeom>
          <a:noFill/>
          <a:ln>
            <a:noFill/>
          </a:ln>
        </p:spPr>
      </p:pic>
      <p:pic>
        <p:nvPicPr>
          <p:cNvPr id="479" name="Google Shape;479;p7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77036" y="-137284"/>
            <a:ext cx="1202953" cy="123772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484" name="Google Shape;484;p71"/>
          <p:cNvPicPr preferRelativeResize="0"/>
          <p:nvPr/>
        </p:nvPicPr>
        <p:blipFill rotWithShape="1">
          <a:blip r:embed="rId3">
            <a:alphaModFix/>
          </a:blip>
          <a:srcRect/>
          <a:stretch/>
        </p:blipFill>
        <p:spPr>
          <a:xfrm>
            <a:off x="0" y="0"/>
            <a:ext cx="5329238" cy="5143500"/>
          </a:xfrm>
          <a:prstGeom prst="rect">
            <a:avLst/>
          </a:prstGeom>
          <a:noFill/>
          <a:ln>
            <a:noFill/>
          </a:ln>
        </p:spPr>
      </p:pic>
      <p:pic>
        <p:nvPicPr>
          <p:cNvPr id="485" name="Google Shape;485;p71"/>
          <p:cNvPicPr preferRelativeResize="0"/>
          <p:nvPr/>
        </p:nvPicPr>
        <p:blipFill rotWithShape="1">
          <a:blip r:embed="rId4">
            <a:alphaModFix/>
          </a:blip>
          <a:srcRect/>
          <a:stretch/>
        </p:blipFill>
        <p:spPr>
          <a:xfrm>
            <a:off x="5329238" y="0"/>
            <a:ext cx="3817466" cy="5143500"/>
          </a:xfrm>
          <a:prstGeom prst="rect">
            <a:avLst/>
          </a:prstGeom>
          <a:noFill/>
          <a:ln>
            <a:noFill/>
          </a:ln>
        </p:spPr>
      </p:pic>
      <p:sp>
        <p:nvSpPr>
          <p:cNvPr id="486" name="Google Shape;486;p71"/>
          <p:cNvSpPr txBox="1">
            <a:spLocks noGrp="1"/>
          </p:cNvSpPr>
          <p:nvPr>
            <p:ph type="title"/>
          </p:nvPr>
        </p:nvSpPr>
        <p:spPr>
          <a:xfrm>
            <a:off x="14425" y="-38100"/>
            <a:ext cx="9144000" cy="712500"/>
          </a:xfrm>
          <a:prstGeom prst="rect">
            <a:avLst/>
          </a:prstGeom>
          <a:solidFill>
            <a:schemeClr val="lt1">
              <a:alpha val="74901"/>
            </a:schemeClr>
          </a:solid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400"/>
              <a:buFont typeface="Calibri"/>
              <a:buNone/>
            </a:pPr>
            <a:r>
              <a:rPr lang="en" sz="2400"/>
              <a:t>Karen Dewhirst, Creative Discovery Museum </a:t>
            </a:r>
            <a:endParaRPr sz="2400"/>
          </a:p>
          <a:p>
            <a:pPr marL="0" lvl="0" indent="0" algn="l" rtl="0">
              <a:lnSpc>
                <a:spcPct val="90000"/>
              </a:lnSpc>
              <a:spcBef>
                <a:spcPts val="0"/>
              </a:spcBef>
              <a:spcAft>
                <a:spcPts val="0"/>
              </a:spcAft>
              <a:buClr>
                <a:schemeClr val="dk1"/>
              </a:buClr>
              <a:buSzPts val="2400"/>
              <a:buFont typeface="Calibri"/>
              <a:buNone/>
            </a:pPr>
            <a:r>
              <a:rPr lang="en" sz="2000"/>
              <a:t>(Chattanooga, TN)</a:t>
            </a:r>
            <a:endParaRPr sz="2000"/>
          </a:p>
        </p:txBody>
      </p:sp>
      <p:sp>
        <p:nvSpPr>
          <p:cNvPr id="487" name="Google Shape;487;p71"/>
          <p:cNvSpPr/>
          <p:nvPr/>
        </p:nvSpPr>
        <p:spPr>
          <a:xfrm>
            <a:off x="2971800" y="3285554"/>
            <a:ext cx="6172200" cy="1731244"/>
          </a:xfrm>
          <a:prstGeom prst="rect">
            <a:avLst/>
          </a:prstGeom>
          <a:gradFill>
            <a:gsLst>
              <a:gs pos="0">
                <a:srgbClr val="F5F7FC">
                  <a:alpha val="0"/>
                </a:srgbClr>
              </a:gs>
              <a:gs pos="32000">
                <a:srgbClr val="FFFFFF">
                  <a:alpha val="81960"/>
                </a:srgbClr>
              </a:gs>
              <a:gs pos="75000">
                <a:srgbClr val="FFFFFF">
                  <a:alpha val="96862"/>
                </a:srgbClr>
              </a:gs>
              <a:gs pos="100000">
                <a:schemeClr val="lt1"/>
              </a:gs>
            </a:gsLst>
            <a:lin ang="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88" name="Google Shape;488;p71"/>
          <p:cNvSpPr txBox="1"/>
          <p:nvPr/>
        </p:nvSpPr>
        <p:spPr>
          <a:xfrm>
            <a:off x="4479128" y="3285555"/>
            <a:ext cx="4546997" cy="145424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a:solidFill>
                  <a:srgbClr val="000000"/>
                </a:solidFill>
                <a:latin typeface="Calibri"/>
                <a:ea typeface="Calibri"/>
                <a:cs typeface="Calibri"/>
                <a:sym typeface="Calibri"/>
              </a:rPr>
              <a:t>“We have really changed the mindset in just a couple of months. This program has made an amazing shift in the focus of the staff people and I’m just thrilled that in such a short period of time we’ve seen such a change in attitude.”</a:t>
            </a:r>
            <a:endParaRPr sz="1100"/>
          </a:p>
        </p:txBody>
      </p:sp>
      <p:sp>
        <p:nvSpPr>
          <p:cNvPr id="489" name="Google Shape;489;p71"/>
          <p:cNvSpPr txBox="1"/>
          <p:nvPr/>
        </p:nvSpPr>
        <p:spPr>
          <a:xfrm>
            <a:off x="7907026" y="9300"/>
            <a:ext cx="1164600" cy="712500"/>
          </a:xfrm>
          <a:prstGeom prst="rect">
            <a:avLst/>
          </a:prstGeom>
          <a:noFill/>
          <a:ln>
            <a:noFill/>
          </a:ln>
        </p:spPr>
        <p:txBody>
          <a:bodyPr spcFirstLastPara="1" wrap="square" lIns="12375" tIns="12375" rIns="12375" bIns="12375"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en" sz="1000">
                <a:latin typeface="Calibri"/>
                <a:ea typeface="Calibri"/>
                <a:cs typeface="Calibri"/>
                <a:sym typeface="Calibri"/>
              </a:rPr>
              <a:t>Governance, policy, and capacity building</a:t>
            </a:r>
            <a:endParaRPr sz="11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494" name="Google Shape;494;p72"/>
          <p:cNvPicPr preferRelativeResize="0"/>
          <p:nvPr/>
        </p:nvPicPr>
        <p:blipFill rotWithShape="1">
          <a:blip r:embed="rId3">
            <a:alphaModFix/>
          </a:blip>
          <a:srcRect/>
          <a:stretch/>
        </p:blipFill>
        <p:spPr>
          <a:xfrm>
            <a:off x="-17225" y="0"/>
            <a:ext cx="3614738" cy="5143500"/>
          </a:xfrm>
          <a:prstGeom prst="rect">
            <a:avLst/>
          </a:prstGeom>
          <a:noFill/>
          <a:ln>
            <a:noFill/>
          </a:ln>
        </p:spPr>
      </p:pic>
      <p:pic>
        <p:nvPicPr>
          <p:cNvPr id="495" name="Google Shape;495;p72"/>
          <p:cNvPicPr preferRelativeResize="0"/>
          <p:nvPr/>
        </p:nvPicPr>
        <p:blipFill rotWithShape="1">
          <a:blip r:embed="rId4">
            <a:alphaModFix/>
          </a:blip>
          <a:srcRect/>
          <a:stretch/>
        </p:blipFill>
        <p:spPr>
          <a:xfrm>
            <a:off x="3538550" y="0"/>
            <a:ext cx="5637150" cy="5243874"/>
          </a:xfrm>
          <a:prstGeom prst="rect">
            <a:avLst/>
          </a:prstGeom>
          <a:noFill/>
          <a:ln>
            <a:noFill/>
          </a:ln>
        </p:spPr>
      </p:pic>
      <p:sp>
        <p:nvSpPr>
          <p:cNvPr id="496" name="Google Shape;496;p72"/>
          <p:cNvSpPr txBox="1">
            <a:spLocks noGrp="1"/>
          </p:cNvSpPr>
          <p:nvPr>
            <p:ph type="title"/>
          </p:nvPr>
        </p:nvSpPr>
        <p:spPr>
          <a:xfrm>
            <a:off x="-61775" y="-38100"/>
            <a:ext cx="9261900" cy="748500"/>
          </a:xfrm>
          <a:prstGeom prst="rect">
            <a:avLst/>
          </a:prstGeom>
          <a:solidFill>
            <a:schemeClr val="lt1">
              <a:alpha val="74901"/>
            </a:schemeClr>
          </a:solid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400"/>
              <a:buFont typeface="Calibri"/>
              <a:buNone/>
            </a:pPr>
            <a:r>
              <a:rPr lang="en" sz="2400"/>
              <a:t>Colie Haahr, Children’s Museum of New Hampshire </a:t>
            </a:r>
            <a:endParaRPr sz="2400"/>
          </a:p>
          <a:p>
            <a:pPr marL="0" lvl="0" indent="0" algn="l" rtl="0">
              <a:lnSpc>
                <a:spcPct val="90000"/>
              </a:lnSpc>
              <a:spcBef>
                <a:spcPts val="0"/>
              </a:spcBef>
              <a:spcAft>
                <a:spcPts val="0"/>
              </a:spcAft>
              <a:buClr>
                <a:schemeClr val="dk1"/>
              </a:buClr>
              <a:buSzPts val="2400"/>
              <a:buFont typeface="Calibri"/>
              <a:buNone/>
            </a:pPr>
            <a:r>
              <a:rPr lang="en" sz="2000"/>
              <a:t>(Dover, NH)</a:t>
            </a:r>
            <a:endParaRPr sz="2000"/>
          </a:p>
        </p:txBody>
      </p:sp>
      <p:sp>
        <p:nvSpPr>
          <p:cNvPr id="497" name="Google Shape;497;p72"/>
          <p:cNvSpPr txBox="1"/>
          <p:nvPr/>
        </p:nvSpPr>
        <p:spPr>
          <a:xfrm>
            <a:off x="7967328" y="-38100"/>
            <a:ext cx="1149300" cy="712500"/>
          </a:xfrm>
          <a:prstGeom prst="rect">
            <a:avLst/>
          </a:prstGeom>
          <a:noFill/>
          <a:ln>
            <a:noFill/>
          </a:ln>
        </p:spPr>
        <p:txBody>
          <a:bodyPr spcFirstLastPara="1" wrap="square" lIns="12375" tIns="12375" rIns="12375" bIns="12375"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en" sz="1000">
                <a:latin typeface="Calibri"/>
                <a:ea typeface="Calibri"/>
                <a:cs typeface="Calibri"/>
                <a:sym typeface="Calibri"/>
              </a:rPr>
              <a:t>Community partnerships and relationships</a:t>
            </a:r>
            <a:endParaRPr sz="1100"/>
          </a:p>
        </p:txBody>
      </p:sp>
      <p:sp>
        <p:nvSpPr>
          <p:cNvPr id="498" name="Google Shape;498;p72"/>
          <p:cNvSpPr/>
          <p:nvPr/>
        </p:nvSpPr>
        <p:spPr>
          <a:xfrm>
            <a:off x="3048000" y="3437954"/>
            <a:ext cx="6172200" cy="1731300"/>
          </a:xfrm>
          <a:prstGeom prst="rect">
            <a:avLst/>
          </a:prstGeom>
          <a:gradFill>
            <a:gsLst>
              <a:gs pos="0">
                <a:srgbClr val="F5F7FC">
                  <a:alpha val="0"/>
                </a:srgbClr>
              </a:gs>
              <a:gs pos="32000">
                <a:srgbClr val="FFFFFF">
                  <a:alpha val="81960"/>
                </a:srgbClr>
              </a:gs>
              <a:gs pos="75000">
                <a:srgbClr val="FFFFFF">
                  <a:alpha val="96862"/>
                </a:srgbClr>
              </a:gs>
              <a:gs pos="100000">
                <a:schemeClr val="lt1"/>
              </a:gs>
            </a:gsLst>
            <a:lin ang="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99" name="Google Shape;499;p72"/>
          <p:cNvSpPr txBox="1"/>
          <p:nvPr/>
        </p:nvSpPr>
        <p:spPr>
          <a:xfrm>
            <a:off x="3981025" y="3438000"/>
            <a:ext cx="5239200" cy="173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202124"/>
                </a:solidFill>
                <a:latin typeface="Calibri"/>
                <a:ea typeface="Calibri"/>
                <a:cs typeface="Calibri"/>
                <a:sym typeface="Calibri"/>
              </a:rPr>
              <a:t>“We have made great connections, and also showed that the museum is committed to sustainability, and our goals align with many other community institutions and groups. Every group we have connected with has been eager to try to collaborate whether now or in the future.”</a:t>
            </a:r>
            <a:endParaRPr sz="1800">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46"/>
          <p:cNvSpPr/>
          <p:nvPr/>
        </p:nvSpPr>
        <p:spPr>
          <a:xfrm>
            <a:off x="0" y="1193303"/>
            <a:ext cx="9144000" cy="3950100"/>
          </a:xfrm>
          <a:prstGeom prst="rect">
            <a:avLst/>
          </a:prstGeom>
          <a:solidFill>
            <a:srgbClr val="9466B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274" name="Google Shape;274;p46"/>
          <p:cNvSpPr txBox="1">
            <a:spLocks noGrp="1"/>
          </p:cNvSpPr>
          <p:nvPr>
            <p:ph type="title"/>
          </p:nvPr>
        </p:nvSpPr>
        <p:spPr>
          <a:xfrm>
            <a:off x="452400" y="273850"/>
            <a:ext cx="80631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t>Introductions</a:t>
            </a:r>
            <a:endParaRPr sz="3000"/>
          </a:p>
        </p:txBody>
      </p:sp>
      <p:sp>
        <p:nvSpPr>
          <p:cNvPr id="275" name="Google Shape;275;p46"/>
          <p:cNvSpPr txBox="1">
            <a:spLocks noGrp="1"/>
          </p:cNvSpPr>
          <p:nvPr>
            <p:ph type="body" idx="1"/>
          </p:nvPr>
        </p:nvSpPr>
        <p:spPr>
          <a:xfrm>
            <a:off x="452400" y="1369225"/>
            <a:ext cx="8691600" cy="3263400"/>
          </a:xfrm>
          <a:prstGeom prst="rect">
            <a:avLst/>
          </a:prstGeom>
          <a:noFill/>
          <a:ln>
            <a:noFill/>
          </a:ln>
        </p:spPr>
        <p:txBody>
          <a:bodyPr spcFirstLastPara="1" wrap="square" lIns="68575" tIns="34275" rIns="68575" bIns="34275" anchor="t" anchorCtr="0">
            <a:noAutofit/>
          </a:bodyPr>
          <a:lstStyle/>
          <a:p>
            <a:pPr marL="381000" lvl="0" indent="-393700" algn="l" rtl="0">
              <a:lnSpc>
                <a:spcPct val="90000"/>
              </a:lnSpc>
              <a:spcBef>
                <a:spcPts val="0"/>
              </a:spcBef>
              <a:spcAft>
                <a:spcPts val="0"/>
              </a:spcAft>
              <a:buClr>
                <a:schemeClr val="lt1"/>
              </a:buClr>
              <a:buSzPts val="2400"/>
              <a:buFont typeface="Calibri"/>
              <a:buAutoNum type="arabicPeriod"/>
            </a:pPr>
            <a:r>
              <a:rPr lang="en" sz="2400">
                <a:solidFill>
                  <a:schemeClr val="lt1"/>
                </a:solidFill>
                <a:latin typeface="Calibri"/>
                <a:ea typeface="Calibri"/>
                <a:cs typeface="Calibri"/>
                <a:sym typeface="Calibri"/>
              </a:rPr>
              <a:t>Your name</a:t>
            </a:r>
            <a:endParaRPr sz="2400"/>
          </a:p>
          <a:p>
            <a:pPr marL="381000" lvl="0" indent="-393700" algn="l" rtl="0">
              <a:lnSpc>
                <a:spcPct val="90000"/>
              </a:lnSpc>
              <a:spcBef>
                <a:spcPts val="800"/>
              </a:spcBef>
              <a:spcAft>
                <a:spcPts val="0"/>
              </a:spcAft>
              <a:buClr>
                <a:schemeClr val="lt1"/>
              </a:buClr>
              <a:buSzPts val="2400"/>
              <a:buFont typeface="Calibri"/>
              <a:buAutoNum type="arabicPeriod"/>
            </a:pPr>
            <a:r>
              <a:rPr lang="en" sz="2400">
                <a:solidFill>
                  <a:schemeClr val="lt1"/>
                </a:solidFill>
                <a:latin typeface="Calibri"/>
                <a:ea typeface="Calibri"/>
                <a:cs typeface="Calibri"/>
                <a:sym typeface="Calibri"/>
              </a:rPr>
              <a:t>Your organization and its location</a:t>
            </a:r>
            <a:endParaRPr sz="2400"/>
          </a:p>
          <a:p>
            <a:pPr marL="381000" lvl="0" indent="-393700" algn="l" rtl="0">
              <a:lnSpc>
                <a:spcPct val="90000"/>
              </a:lnSpc>
              <a:spcBef>
                <a:spcPts val="800"/>
              </a:spcBef>
              <a:spcAft>
                <a:spcPts val="0"/>
              </a:spcAft>
              <a:buClr>
                <a:schemeClr val="lt1"/>
              </a:buClr>
              <a:buSzPts val="2400"/>
              <a:buFont typeface="Calibri"/>
              <a:buAutoNum type="arabicPeriod"/>
            </a:pPr>
            <a:r>
              <a:rPr lang="en" sz="2400">
                <a:solidFill>
                  <a:schemeClr val="lt1"/>
                </a:solidFill>
                <a:latin typeface="Calibri"/>
                <a:ea typeface="Calibri"/>
                <a:cs typeface="Calibri"/>
                <a:sym typeface="Calibri"/>
              </a:rPr>
              <a:t>A value that resonates with you and your hopes for sustainability at your organization or in your community</a:t>
            </a:r>
            <a:endParaRPr sz="2400"/>
          </a:p>
          <a:p>
            <a:pPr marL="0" lvl="0" indent="0" algn="l" rtl="0">
              <a:lnSpc>
                <a:spcPct val="90000"/>
              </a:lnSpc>
              <a:spcBef>
                <a:spcPts val="800"/>
              </a:spcBef>
              <a:spcAft>
                <a:spcPts val="0"/>
              </a:spcAft>
              <a:buClr>
                <a:schemeClr val="dk1"/>
              </a:buClr>
              <a:buSzPts val="2100"/>
              <a:buNone/>
            </a:pPr>
            <a:endParaRPr sz="1100">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pic>
        <p:nvPicPr>
          <p:cNvPr id="504" name="Google Shape;504;p7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0"/>
            <a:ext cx="4380601" cy="5143497"/>
          </a:xfrm>
          <a:prstGeom prst="rect">
            <a:avLst/>
          </a:prstGeom>
          <a:noFill/>
          <a:ln>
            <a:noFill/>
          </a:ln>
        </p:spPr>
      </p:pic>
      <p:pic>
        <p:nvPicPr>
          <p:cNvPr id="505" name="Google Shape;505;p7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rot="-5400000">
            <a:off x="3506199" y="-99227"/>
            <a:ext cx="6483103" cy="4862350"/>
          </a:xfrm>
          <a:prstGeom prst="rect">
            <a:avLst/>
          </a:prstGeom>
          <a:noFill/>
          <a:ln>
            <a:noFill/>
          </a:ln>
        </p:spPr>
      </p:pic>
      <p:sp>
        <p:nvSpPr>
          <p:cNvPr id="506" name="Google Shape;506;p73"/>
          <p:cNvSpPr txBox="1">
            <a:spLocks noGrp="1"/>
          </p:cNvSpPr>
          <p:nvPr>
            <p:ph type="title"/>
          </p:nvPr>
        </p:nvSpPr>
        <p:spPr>
          <a:xfrm>
            <a:off x="0" y="-29200"/>
            <a:ext cx="9178800" cy="676500"/>
          </a:xfrm>
          <a:prstGeom prst="rect">
            <a:avLst/>
          </a:prstGeom>
          <a:solidFill>
            <a:schemeClr val="lt1">
              <a:alpha val="74900"/>
            </a:schemeClr>
          </a:solid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Font typeface="Calibri"/>
              <a:buNone/>
            </a:pPr>
            <a:r>
              <a:rPr lang="en" sz="2400"/>
              <a:t>Peter Leipzig, Sciencenter</a:t>
            </a:r>
            <a:endParaRPr sz="2400"/>
          </a:p>
          <a:p>
            <a:pPr marL="0" lvl="0" indent="0" algn="l" rtl="0">
              <a:lnSpc>
                <a:spcPct val="90000"/>
              </a:lnSpc>
              <a:spcBef>
                <a:spcPts val="0"/>
              </a:spcBef>
              <a:spcAft>
                <a:spcPts val="0"/>
              </a:spcAft>
              <a:buClr>
                <a:schemeClr val="dk1"/>
              </a:buClr>
              <a:buSzPts val="2700"/>
              <a:buFont typeface="Calibri"/>
              <a:buNone/>
            </a:pPr>
            <a:r>
              <a:rPr lang="en" sz="2000"/>
              <a:t>(Ithaca, NY)</a:t>
            </a:r>
            <a:endParaRPr sz="2000"/>
          </a:p>
        </p:txBody>
      </p:sp>
      <p:sp>
        <p:nvSpPr>
          <p:cNvPr id="507" name="Google Shape;507;p73"/>
          <p:cNvSpPr txBox="1"/>
          <p:nvPr/>
        </p:nvSpPr>
        <p:spPr>
          <a:xfrm>
            <a:off x="8360050" y="35453"/>
            <a:ext cx="712500" cy="547200"/>
          </a:xfrm>
          <a:prstGeom prst="rect">
            <a:avLst/>
          </a:prstGeom>
          <a:noFill/>
          <a:ln>
            <a:noFill/>
          </a:ln>
        </p:spPr>
        <p:txBody>
          <a:bodyPr spcFirstLastPara="1" wrap="square" lIns="12375" tIns="12375" rIns="12375" bIns="12375"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en" sz="1000">
                <a:latin typeface="Calibri"/>
                <a:ea typeface="Calibri"/>
                <a:cs typeface="Calibri"/>
                <a:sym typeface="Calibri"/>
              </a:rPr>
              <a:t>Education and Learning</a:t>
            </a:r>
            <a:endParaRPr sz="1100"/>
          </a:p>
        </p:txBody>
      </p:sp>
      <p:sp>
        <p:nvSpPr>
          <p:cNvPr id="508" name="Google Shape;508;p73"/>
          <p:cNvSpPr/>
          <p:nvPr/>
        </p:nvSpPr>
        <p:spPr>
          <a:xfrm>
            <a:off x="2376625" y="3285550"/>
            <a:ext cx="6843600" cy="1731300"/>
          </a:xfrm>
          <a:prstGeom prst="rect">
            <a:avLst/>
          </a:prstGeom>
          <a:gradFill>
            <a:gsLst>
              <a:gs pos="0">
                <a:srgbClr val="F5F7FC">
                  <a:alpha val="0"/>
                </a:srgbClr>
              </a:gs>
              <a:gs pos="32000">
                <a:srgbClr val="FFFFFF">
                  <a:alpha val="81960"/>
                </a:srgbClr>
              </a:gs>
              <a:gs pos="75000">
                <a:srgbClr val="FFFFFF">
                  <a:alpha val="96862"/>
                </a:srgbClr>
              </a:gs>
              <a:gs pos="100000">
                <a:schemeClr val="lt1"/>
              </a:gs>
            </a:gsLst>
            <a:lin ang="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09" name="Google Shape;509;p73"/>
          <p:cNvSpPr txBox="1"/>
          <p:nvPr/>
        </p:nvSpPr>
        <p:spPr>
          <a:xfrm>
            <a:off x="3845825" y="3285550"/>
            <a:ext cx="5298300" cy="173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202124"/>
                </a:solidFill>
                <a:latin typeface="Calibri"/>
                <a:ea typeface="Calibri"/>
                <a:cs typeface="Calibri"/>
                <a:sym typeface="Calibri"/>
              </a:rPr>
              <a:t>“[Students] were able to explore the social aspects of the SDGs...I also expect that they will feel ownership and expertise in the area when they communicate with the public. Finally, I hope that museum visitors will find the subject more approachable when it’s presented in the form of a game.” </a:t>
            </a:r>
            <a:endParaRPr sz="1800">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pic>
        <p:nvPicPr>
          <p:cNvPr id="514" name="Google Shape;514;p7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03149" y="-1"/>
            <a:ext cx="4740852" cy="5143501"/>
          </a:xfrm>
          <a:prstGeom prst="rect">
            <a:avLst/>
          </a:prstGeom>
          <a:noFill/>
          <a:ln>
            <a:noFill/>
          </a:ln>
        </p:spPr>
      </p:pic>
      <p:pic>
        <p:nvPicPr>
          <p:cNvPr id="515" name="Google Shape;515;p7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 y="-1"/>
            <a:ext cx="4403146" cy="5143499"/>
          </a:xfrm>
          <a:prstGeom prst="rect">
            <a:avLst/>
          </a:prstGeom>
          <a:noFill/>
          <a:ln>
            <a:noFill/>
          </a:ln>
        </p:spPr>
      </p:pic>
      <p:sp>
        <p:nvSpPr>
          <p:cNvPr id="516" name="Google Shape;516;p74"/>
          <p:cNvSpPr txBox="1">
            <a:spLocks noGrp="1"/>
          </p:cNvSpPr>
          <p:nvPr>
            <p:ph type="title"/>
          </p:nvPr>
        </p:nvSpPr>
        <p:spPr>
          <a:xfrm>
            <a:off x="0" y="-38100"/>
            <a:ext cx="9144000" cy="754200"/>
          </a:xfrm>
          <a:prstGeom prst="rect">
            <a:avLst/>
          </a:prstGeom>
          <a:solidFill>
            <a:schemeClr val="lt1">
              <a:alpha val="74901"/>
            </a:schemeClr>
          </a:solid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Font typeface="Calibri"/>
              <a:buNone/>
            </a:pPr>
            <a:r>
              <a:rPr lang="en" sz="2400"/>
              <a:t>Lauren Marks, Desert Botanical Garden </a:t>
            </a:r>
            <a:endParaRPr sz="2400"/>
          </a:p>
          <a:p>
            <a:pPr marL="0" lvl="0" indent="0" algn="l" rtl="0">
              <a:lnSpc>
                <a:spcPct val="90000"/>
              </a:lnSpc>
              <a:spcBef>
                <a:spcPts val="0"/>
              </a:spcBef>
              <a:spcAft>
                <a:spcPts val="0"/>
              </a:spcAft>
              <a:buClr>
                <a:schemeClr val="dk1"/>
              </a:buClr>
              <a:buSzPts val="2700"/>
              <a:buFont typeface="Calibri"/>
              <a:buNone/>
            </a:pPr>
            <a:r>
              <a:rPr lang="en" sz="2000"/>
              <a:t>(Phoenix, AZ)</a:t>
            </a:r>
            <a:endParaRPr sz="2000"/>
          </a:p>
        </p:txBody>
      </p:sp>
      <p:sp>
        <p:nvSpPr>
          <p:cNvPr id="517" name="Google Shape;517;p74"/>
          <p:cNvSpPr txBox="1"/>
          <p:nvPr/>
        </p:nvSpPr>
        <p:spPr>
          <a:xfrm>
            <a:off x="8323800" y="-17261"/>
            <a:ext cx="712500" cy="712500"/>
          </a:xfrm>
          <a:prstGeom prst="rect">
            <a:avLst/>
          </a:prstGeom>
          <a:noFill/>
          <a:ln>
            <a:noFill/>
          </a:ln>
        </p:spPr>
        <p:txBody>
          <a:bodyPr spcFirstLastPara="1" wrap="square" lIns="12375" tIns="12375" rIns="12375" bIns="12375"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en" sz="1000">
                <a:latin typeface="Calibri"/>
                <a:ea typeface="Calibri"/>
                <a:cs typeface="Calibri"/>
                <a:sym typeface="Calibri"/>
              </a:rPr>
              <a:t>Facilities and operations</a:t>
            </a:r>
            <a:endParaRPr sz="1100"/>
          </a:p>
        </p:txBody>
      </p:sp>
      <p:sp>
        <p:nvSpPr>
          <p:cNvPr id="518" name="Google Shape;518;p74"/>
          <p:cNvSpPr/>
          <p:nvPr/>
        </p:nvSpPr>
        <p:spPr>
          <a:xfrm>
            <a:off x="2971800" y="3285554"/>
            <a:ext cx="6172200" cy="1731300"/>
          </a:xfrm>
          <a:prstGeom prst="rect">
            <a:avLst/>
          </a:prstGeom>
          <a:gradFill>
            <a:gsLst>
              <a:gs pos="0">
                <a:srgbClr val="F5F7FC">
                  <a:alpha val="0"/>
                </a:srgbClr>
              </a:gs>
              <a:gs pos="32000">
                <a:srgbClr val="FFFFFF">
                  <a:alpha val="81960"/>
                </a:srgbClr>
              </a:gs>
              <a:gs pos="75000">
                <a:srgbClr val="FFFFFF">
                  <a:alpha val="96862"/>
                </a:srgbClr>
              </a:gs>
              <a:gs pos="100000">
                <a:schemeClr val="lt1"/>
              </a:gs>
            </a:gsLst>
            <a:lin ang="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19" name="Google Shape;519;p74"/>
          <p:cNvSpPr txBox="1"/>
          <p:nvPr/>
        </p:nvSpPr>
        <p:spPr>
          <a:xfrm>
            <a:off x="4010975" y="3209350"/>
            <a:ext cx="5133300" cy="165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202124"/>
                </a:solidFill>
                <a:latin typeface="Calibri"/>
                <a:ea typeface="Calibri"/>
                <a:cs typeface="Calibri"/>
                <a:sym typeface="Calibri"/>
              </a:rPr>
              <a:t>“[Other staff were] WAY excited and have already donated more compost material than we can store and the worms can eat at once. This excitement is helping lead the way for more sustainable solutions and services offered and [assisted our] certification with City of Phoenix Green Business program”</a:t>
            </a:r>
            <a:endParaRPr sz="1800">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525" name="Google Shape;525;p75" descr="Screen Shot 2019-08-10 at 7.46.12 PM.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
            <a:ext cx="1105912" cy="5143501"/>
          </a:xfrm>
          <a:prstGeom prst="rect">
            <a:avLst/>
          </a:prstGeom>
          <a:noFill/>
          <a:ln>
            <a:noFill/>
          </a:ln>
        </p:spPr>
      </p:pic>
      <p:sp>
        <p:nvSpPr>
          <p:cNvPr id="526" name="Google Shape;526;p75"/>
          <p:cNvSpPr txBox="1">
            <a:spLocks noGrp="1"/>
          </p:cNvSpPr>
          <p:nvPr>
            <p:ph type="title"/>
          </p:nvPr>
        </p:nvSpPr>
        <p:spPr>
          <a:xfrm>
            <a:off x="628650" y="-30956"/>
            <a:ext cx="7886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t>Whole institution approach in practice...</a:t>
            </a:r>
            <a:endParaRPr sz="3000"/>
          </a:p>
        </p:txBody>
      </p:sp>
      <p:sp>
        <p:nvSpPr>
          <p:cNvPr id="527" name="Google Shape;527;p75"/>
          <p:cNvSpPr txBox="1">
            <a:spLocks noGrp="1"/>
          </p:cNvSpPr>
          <p:nvPr>
            <p:ph type="body" idx="1"/>
          </p:nvPr>
        </p:nvSpPr>
        <p:spPr>
          <a:xfrm>
            <a:off x="5017750" y="1520675"/>
            <a:ext cx="3973800" cy="26388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100"/>
              <a:buNone/>
            </a:pPr>
            <a:r>
              <a:rPr lang="en" sz="2400"/>
              <a:t>Sustainability fellows sought to</a:t>
            </a:r>
            <a:endParaRPr sz="2400"/>
          </a:p>
          <a:p>
            <a:pPr marL="457200" lvl="0" indent="-368300" algn="l" rtl="0">
              <a:lnSpc>
                <a:spcPct val="90000"/>
              </a:lnSpc>
              <a:spcBef>
                <a:spcPts val="800"/>
              </a:spcBef>
              <a:spcAft>
                <a:spcPts val="0"/>
              </a:spcAft>
              <a:buSzPts val="2200"/>
              <a:buChar char="•"/>
            </a:pPr>
            <a:r>
              <a:rPr lang="en" sz="2200" b="1"/>
              <a:t>Educate</a:t>
            </a:r>
            <a:r>
              <a:rPr lang="en" sz="2200"/>
              <a:t> and build awareness</a:t>
            </a:r>
            <a:endParaRPr sz="2200"/>
          </a:p>
          <a:p>
            <a:pPr marL="457200" lvl="0" indent="-368300" algn="l" rtl="0">
              <a:lnSpc>
                <a:spcPct val="90000"/>
              </a:lnSpc>
              <a:spcBef>
                <a:spcPts val="0"/>
              </a:spcBef>
              <a:spcAft>
                <a:spcPts val="0"/>
              </a:spcAft>
              <a:buSzPts val="2200"/>
              <a:buChar char="•"/>
            </a:pPr>
            <a:r>
              <a:rPr lang="en" sz="2200" b="1"/>
              <a:t>Model </a:t>
            </a:r>
            <a:r>
              <a:rPr lang="en" sz="2200"/>
              <a:t>behaviors, big and small</a:t>
            </a:r>
            <a:endParaRPr sz="2200"/>
          </a:p>
          <a:p>
            <a:pPr marL="457200" lvl="0" indent="-368300" algn="l" rtl="0">
              <a:lnSpc>
                <a:spcPct val="90000"/>
              </a:lnSpc>
              <a:spcBef>
                <a:spcPts val="0"/>
              </a:spcBef>
              <a:spcAft>
                <a:spcPts val="0"/>
              </a:spcAft>
              <a:buSzPts val="2200"/>
              <a:buChar char="•"/>
            </a:pPr>
            <a:r>
              <a:rPr lang="en" sz="2200" b="1"/>
              <a:t>Create collaborations</a:t>
            </a:r>
            <a:r>
              <a:rPr lang="en" sz="2200"/>
              <a:t> and community </a:t>
            </a:r>
            <a:endParaRPr sz="2200"/>
          </a:p>
          <a:p>
            <a:pPr marL="457200" lvl="0" indent="-368300" algn="l" rtl="0">
              <a:lnSpc>
                <a:spcPct val="90000"/>
              </a:lnSpc>
              <a:spcBef>
                <a:spcPts val="0"/>
              </a:spcBef>
              <a:spcAft>
                <a:spcPts val="0"/>
              </a:spcAft>
              <a:buSzPts val="2200"/>
              <a:buChar char="•"/>
            </a:pPr>
            <a:r>
              <a:rPr lang="en" sz="2200" b="1"/>
              <a:t>Start conversations</a:t>
            </a:r>
            <a:r>
              <a:rPr lang="en" sz="2200"/>
              <a:t> with their community and visitors</a:t>
            </a:r>
            <a:endParaRPr sz="2200"/>
          </a:p>
        </p:txBody>
      </p:sp>
      <p:sp>
        <p:nvSpPr>
          <p:cNvPr id="528" name="Google Shape;528;p75"/>
          <p:cNvSpPr txBox="1"/>
          <p:nvPr/>
        </p:nvSpPr>
        <p:spPr>
          <a:xfrm>
            <a:off x="129200" y="4226400"/>
            <a:ext cx="2350800" cy="636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a:solidFill>
                  <a:schemeClr val="dk1"/>
                </a:solidFill>
                <a:latin typeface="Calibri"/>
                <a:ea typeface="Calibri"/>
                <a:cs typeface="Calibri"/>
                <a:sym typeface="Calibri"/>
              </a:rPr>
              <a:t>Photos from Christian Wong, Hawai’i Science and Technology Museum</a:t>
            </a:r>
            <a:endParaRPr sz="1100"/>
          </a:p>
        </p:txBody>
      </p:sp>
      <p:pic>
        <p:nvPicPr>
          <p:cNvPr id="529" name="Google Shape;529;p7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479875" y="2645550"/>
            <a:ext cx="2537875" cy="3169475"/>
          </a:xfrm>
          <a:prstGeom prst="rect">
            <a:avLst/>
          </a:prstGeom>
          <a:noFill/>
          <a:ln>
            <a:noFill/>
          </a:ln>
        </p:spPr>
      </p:pic>
      <p:pic>
        <p:nvPicPr>
          <p:cNvPr id="530" name="Google Shape;530;p7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29200" y="1133500"/>
            <a:ext cx="3608525" cy="256285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34"/>
        <p:cNvGrpSpPr/>
        <p:nvPr/>
      </p:nvGrpSpPr>
      <p:grpSpPr>
        <a:xfrm>
          <a:off x="0" y="0"/>
          <a:ext cx="0" cy="0"/>
          <a:chOff x="0" y="0"/>
          <a:chExt cx="0" cy="0"/>
        </a:xfrm>
      </p:grpSpPr>
      <p:sp>
        <p:nvSpPr>
          <p:cNvPr id="535" name="Google Shape;535;p76"/>
          <p:cNvSpPr txBox="1">
            <a:spLocks noGrp="1"/>
          </p:cNvSpPr>
          <p:nvPr>
            <p:ph type="title"/>
          </p:nvPr>
        </p:nvSpPr>
        <p:spPr>
          <a:xfrm>
            <a:off x="348536" y="1638835"/>
            <a:ext cx="8167007" cy="1230329"/>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lt1"/>
              </a:buClr>
              <a:buSzPts val="3300"/>
              <a:buFont typeface="Calibri"/>
              <a:buNone/>
            </a:pPr>
            <a:r>
              <a:rPr lang="en" sz="3000">
                <a:solidFill>
                  <a:schemeClr val="lt1"/>
                </a:solidFill>
                <a:latin typeface="Calibri"/>
                <a:ea typeface="Calibri"/>
                <a:cs typeface="Calibri"/>
                <a:sym typeface="Calibri"/>
              </a:rPr>
              <a:t>What enables success?</a:t>
            </a:r>
            <a:endParaRPr sz="30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pic>
        <p:nvPicPr>
          <p:cNvPr id="541" name="Google Shape;541;p77" descr="Screen Shot 2019-08-10 at 7.46.12 PM.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
            <a:ext cx="1105912" cy="5143501"/>
          </a:xfrm>
          <a:prstGeom prst="rect">
            <a:avLst/>
          </a:prstGeom>
          <a:noFill/>
          <a:ln>
            <a:noFill/>
          </a:ln>
        </p:spPr>
      </p:pic>
      <p:sp>
        <p:nvSpPr>
          <p:cNvPr id="542" name="Google Shape;542;p77"/>
          <p:cNvSpPr txBox="1">
            <a:spLocks noGrp="1"/>
          </p:cNvSpPr>
          <p:nvPr>
            <p:ph type="title"/>
          </p:nvPr>
        </p:nvSpPr>
        <p:spPr>
          <a:xfrm>
            <a:off x="628650" y="-30956"/>
            <a:ext cx="7886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t>Tips and tricks from museum professionals</a:t>
            </a:r>
            <a:endParaRPr sz="3000"/>
          </a:p>
        </p:txBody>
      </p:sp>
      <p:sp>
        <p:nvSpPr>
          <p:cNvPr id="543" name="Google Shape;543;p77"/>
          <p:cNvSpPr txBox="1">
            <a:spLocks noGrp="1"/>
          </p:cNvSpPr>
          <p:nvPr>
            <p:ph type="body" idx="1"/>
          </p:nvPr>
        </p:nvSpPr>
        <p:spPr>
          <a:xfrm>
            <a:off x="781051" y="1216819"/>
            <a:ext cx="4977000" cy="3263400"/>
          </a:xfrm>
          <a:prstGeom prst="rect">
            <a:avLst/>
          </a:prstGeom>
          <a:noFill/>
          <a:ln>
            <a:noFill/>
          </a:ln>
        </p:spPr>
        <p:txBody>
          <a:bodyPr spcFirstLastPara="1" wrap="square" lIns="68575" tIns="34275" rIns="68575" bIns="34275" anchor="t" anchorCtr="0">
            <a:noAutofit/>
          </a:bodyPr>
          <a:lstStyle/>
          <a:p>
            <a:pPr marL="457200" lvl="0" indent="-368300" algn="l" rtl="0">
              <a:lnSpc>
                <a:spcPct val="90000"/>
              </a:lnSpc>
              <a:spcBef>
                <a:spcPts val="0"/>
              </a:spcBef>
              <a:spcAft>
                <a:spcPts val="0"/>
              </a:spcAft>
              <a:buSzPts val="2200"/>
              <a:buChar char="•"/>
            </a:pPr>
            <a:r>
              <a:rPr lang="en" sz="2200"/>
              <a:t>Find small ways to start</a:t>
            </a:r>
            <a:endParaRPr sz="2200"/>
          </a:p>
          <a:p>
            <a:pPr marL="457200" lvl="0" indent="-368300" algn="l" rtl="0">
              <a:lnSpc>
                <a:spcPct val="90000"/>
              </a:lnSpc>
              <a:spcBef>
                <a:spcPts val="0"/>
              </a:spcBef>
              <a:spcAft>
                <a:spcPts val="0"/>
              </a:spcAft>
              <a:buSzPts val="2200"/>
              <a:buChar char="•"/>
            </a:pPr>
            <a:r>
              <a:rPr lang="en" sz="2200"/>
              <a:t>Share successes, learning, and inspiration with others</a:t>
            </a:r>
            <a:endParaRPr sz="2200"/>
          </a:p>
          <a:p>
            <a:pPr marL="457200" lvl="0" indent="-368300" algn="l" rtl="0">
              <a:lnSpc>
                <a:spcPct val="90000"/>
              </a:lnSpc>
              <a:spcBef>
                <a:spcPts val="0"/>
              </a:spcBef>
              <a:spcAft>
                <a:spcPts val="0"/>
              </a:spcAft>
              <a:buSzPts val="2200"/>
              <a:buChar char="•"/>
            </a:pPr>
            <a:r>
              <a:rPr lang="en" sz="2200"/>
              <a:t>“What others are doing” – Use other institutions’ successes to your advantage</a:t>
            </a:r>
            <a:endParaRPr sz="2200"/>
          </a:p>
          <a:p>
            <a:pPr marL="457200" lvl="0" indent="-368300" algn="l" rtl="0">
              <a:lnSpc>
                <a:spcPct val="90000"/>
              </a:lnSpc>
              <a:spcBef>
                <a:spcPts val="0"/>
              </a:spcBef>
              <a:spcAft>
                <a:spcPts val="0"/>
              </a:spcAft>
              <a:buSzPts val="2200"/>
              <a:buChar char="•"/>
            </a:pPr>
            <a:r>
              <a:rPr lang="en" sz="2200"/>
              <a:t>Develop flexible ways to communicate sustainability</a:t>
            </a:r>
            <a:endParaRPr sz="2200"/>
          </a:p>
          <a:p>
            <a:pPr marL="177800" lvl="0" indent="-38100" algn="l" rtl="0">
              <a:lnSpc>
                <a:spcPct val="90000"/>
              </a:lnSpc>
              <a:spcBef>
                <a:spcPts val="800"/>
              </a:spcBef>
              <a:spcAft>
                <a:spcPts val="0"/>
              </a:spcAft>
              <a:buClr>
                <a:schemeClr val="dk1"/>
              </a:buClr>
              <a:buSzPts val="2100"/>
              <a:buNone/>
            </a:pPr>
            <a:endParaRPr sz="1100"/>
          </a:p>
        </p:txBody>
      </p:sp>
      <p:pic>
        <p:nvPicPr>
          <p:cNvPr id="544" name="Google Shape;544;p77" descr="A person standing in front of a mirror posing for the camera&#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739677" y="1082094"/>
            <a:ext cx="3002135" cy="372405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18A89F"/>
        </a:solidFill>
        <a:effectLst/>
      </p:bgPr>
    </p:bg>
    <p:spTree>
      <p:nvGrpSpPr>
        <p:cNvPr id="1" name="Shape 548"/>
        <p:cNvGrpSpPr/>
        <p:nvPr/>
      </p:nvGrpSpPr>
      <p:grpSpPr>
        <a:xfrm>
          <a:off x="0" y="0"/>
          <a:ext cx="0" cy="0"/>
          <a:chOff x="0" y="0"/>
          <a:chExt cx="0" cy="0"/>
        </a:xfrm>
      </p:grpSpPr>
      <p:sp>
        <p:nvSpPr>
          <p:cNvPr id="549" name="Google Shape;549;p78"/>
          <p:cNvSpPr txBox="1">
            <a:spLocks noGrp="1"/>
          </p:cNvSpPr>
          <p:nvPr>
            <p:ph type="title"/>
          </p:nvPr>
        </p:nvSpPr>
        <p:spPr>
          <a:xfrm>
            <a:off x="0" y="2084200"/>
            <a:ext cx="9144000" cy="572700"/>
          </a:xfrm>
          <a:prstGeom prst="rect">
            <a:avLst/>
          </a:prstGeom>
          <a:noFill/>
          <a:ln>
            <a:noFill/>
          </a:ln>
        </p:spPr>
        <p:txBody>
          <a:bodyPr spcFirstLastPara="1" wrap="square" lIns="91400" tIns="91400" rIns="91400" bIns="91400" anchor="t" anchorCtr="0">
            <a:noAutofit/>
          </a:bodyPr>
          <a:lstStyle/>
          <a:p>
            <a:pPr marL="0" lvl="0" indent="0" algn="ctr" rtl="0">
              <a:lnSpc>
                <a:spcPct val="100000"/>
              </a:lnSpc>
              <a:spcBef>
                <a:spcPts val="0"/>
              </a:spcBef>
              <a:spcAft>
                <a:spcPts val="0"/>
              </a:spcAft>
              <a:buSzPts val="5400"/>
              <a:buNone/>
            </a:pPr>
            <a:r>
              <a:rPr lang="en" sz="5400">
                <a:latin typeface="Calibri"/>
                <a:ea typeface="Calibri"/>
                <a:cs typeface="Calibri"/>
                <a:sym typeface="Calibri"/>
              </a:rPr>
              <a:t>Dave Laubenthal, </a:t>
            </a:r>
            <a:endParaRPr sz="5400">
              <a:latin typeface="Calibri"/>
              <a:ea typeface="Calibri"/>
              <a:cs typeface="Calibri"/>
              <a:sym typeface="Calibri"/>
            </a:endParaRPr>
          </a:p>
          <a:p>
            <a:pPr marL="0" lvl="0" indent="0" algn="ctr" rtl="0">
              <a:lnSpc>
                <a:spcPct val="100000"/>
              </a:lnSpc>
              <a:spcBef>
                <a:spcPts val="0"/>
              </a:spcBef>
              <a:spcAft>
                <a:spcPts val="0"/>
              </a:spcAft>
              <a:buSzPts val="5400"/>
              <a:buNone/>
            </a:pPr>
            <a:r>
              <a:rPr lang="en" sz="5400" b="0">
                <a:latin typeface="Calibri"/>
                <a:ea typeface="Calibri"/>
                <a:cs typeface="Calibri"/>
                <a:sym typeface="Calibri"/>
              </a:rPr>
              <a:t>OMSI</a:t>
            </a:r>
            <a:endParaRPr sz="1100" b="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pic>
        <p:nvPicPr>
          <p:cNvPr id="555" name="Google Shape;555;p79" descr="https://lh5.googleusercontent.com/6nc4BOm7xIfnyDB8nto42PzHaTc_IchmadsV5Jy8Em7K0C4TMp3ci9l9cXMMnZ4-HUlnAFmsGNekUYc0d4zEhXUomOBK3hYj4fOFnsG6gNvbcHK4Q1EpzECxiJqk63wMQAzE13qUCQ"/>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46725" y="0"/>
            <a:ext cx="7097274" cy="5143500"/>
          </a:xfrm>
          <a:prstGeom prst="rect">
            <a:avLst/>
          </a:prstGeom>
          <a:noFill/>
          <a:ln>
            <a:noFill/>
          </a:ln>
        </p:spPr>
      </p:pic>
      <p:sp>
        <p:nvSpPr>
          <p:cNvPr id="556" name="Google Shape;556;p79"/>
          <p:cNvSpPr txBox="1">
            <a:spLocks noGrp="1"/>
          </p:cNvSpPr>
          <p:nvPr>
            <p:ph type="title"/>
          </p:nvPr>
        </p:nvSpPr>
        <p:spPr>
          <a:xfrm>
            <a:off x="186250" y="4596312"/>
            <a:ext cx="3747000" cy="3948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1"/>
              </a:buClr>
              <a:buSzPts val="1890"/>
              <a:buFont typeface="Calibri"/>
              <a:buNone/>
            </a:pPr>
            <a:r>
              <a:rPr lang="en" sz="1890"/>
              <a:t> </a:t>
            </a:r>
            <a:endParaRPr sz="1415" b="0">
              <a:solidFill>
                <a:srgbClr val="000000"/>
              </a:solidFill>
            </a:endParaRPr>
          </a:p>
        </p:txBody>
      </p:sp>
      <p:pic>
        <p:nvPicPr>
          <p:cNvPr id="557" name="Google Shape;557;p7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86244" y="4583354"/>
            <a:ext cx="1104900" cy="394810"/>
          </a:xfrm>
          <a:prstGeom prst="rect">
            <a:avLst/>
          </a:prstGeom>
          <a:noFill/>
          <a:ln>
            <a:noFill/>
          </a:ln>
        </p:spPr>
      </p:pic>
      <p:sp>
        <p:nvSpPr>
          <p:cNvPr id="558" name="Google Shape;558;p79"/>
          <p:cNvSpPr txBox="1"/>
          <p:nvPr/>
        </p:nvSpPr>
        <p:spPr>
          <a:xfrm>
            <a:off x="152400" y="4189125"/>
            <a:ext cx="1914600" cy="394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1600" b="1">
                <a:solidFill>
                  <a:schemeClr val="dk1"/>
                </a:solidFill>
                <a:latin typeface="Open Sans"/>
                <a:ea typeface="Open Sans"/>
                <a:cs typeface="Open Sans"/>
                <a:sym typeface="Open Sans"/>
              </a:rPr>
              <a:t>Dave Laubenthal</a:t>
            </a:r>
            <a:endParaRPr sz="1600" b="1">
              <a:solidFill>
                <a:schemeClr val="dk1"/>
              </a:solidFill>
              <a:latin typeface="Open Sans"/>
              <a:ea typeface="Open Sans"/>
              <a:cs typeface="Open Sans"/>
              <a:sym typeface="Open Sans"/>
            </a:endParaRPr>
          </a:p>
          <a:p>
            <a:pPr marL="0" lvl="0" indent="0" algn="l" rtl="0">
              <a:spcBef>
                <a:spcPts val="0"/>
              </a:spcBef>
              <a:spcAft>
                <a:spcPts val="0"/>
              </a:spcAft>
              <a:buNone/>
            </a:pPr>
            <a:r>
              <a:rPr lang="en" sz="1200">
                <a:solidFill>
                  <a:schemeClr val="dk1"/>
                </a:solidFill>
                <a:latin typeface="Open Sans"/>
                <a:ea typeface="Open Sans"/>
                <a:cs typeface="Open Sans"/>
                <a:sym typeface="Open Sans"/>
              </a:rPr>
              <a:t>Creative Director</a:t>
            </a:r>
            <a:endParaRPr sz="1200">
              <a:solidFill>
                <a:schemeClr val="dk1"/>
              </a:solidFill>
              <a:latin typeface="Open Sans"/>
              <a:ea typeface="Open Sans"/>
              <a:cs typeface="Open Sans"/>
              <a:sym typeface="Open Sans"/>
            </a:endParaRPr>
          </a:p>
          <a:p>
            <a:pPr marL="0" lvl="0" indent="0" algn="l" rtl="0">
              <a:spcBef>
                <a:spcPts val="0"/>
              </a:spcBef>
              <a:spcAft>
                <a:spcPts val="0"/>
              </a:spcAft>
              <a:buNone/>
            </a:pPr>
            <a:r>
              <a:rPr lang="en" sz="1200">
                <a:solidFill>
                  <a:schemeClr val="dk1"/>
                </a:solidFill>
                <a:latin typeface="Open Sans"/>
                <a:ea typeface="Open Sans"/>
                <a:cs typeface="Open Sans"/>
                <a:sym typeface="Open Sans"/>
              </a:rPr>
              <a:t>Oregon Museum of</a:t>
            </a:r>
            <a:endParaRPr sz="12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890"/>
              <a:buFont typeface="Calibri"/>
              <a:buNone/>
            </a:pPr>
            <a:r>
              <a:rPr lang="en" sz="1200">
                <a:solidFill>
                  <a:schemeClr val="dk1"/>
                </a:solidFill>
                <a:latin typeface="Open Sans"/>
                <a:ea typeface="Open Sans"/>
                <a:cs typeface="Open Sans"/>
                <a:sym typeface="Open Sans"/>
              </a:rPr>
              <a:t>Science and Industry</a:t>
            </a:r>
            <a:endParaRPr sz="12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890"/>
              <a:buFont typeface="Calibri"/>
              <a:buNone/>
            </a:pPr>
            <a:r>
              <a:rPr lang="en" sz="1200">
                <a:solidFill>
                  <a:schemeClr val="dk1"/>
                </a:solidFill>
                <a:latin typeface="Open Sans"/>
                <a:ea typeface="Open Sans"/>
                <a:cs typeface="Open Sans"/>
                <a:sym typeface="Open Sans"/>
              </a:rPr>
              <a:t>dlaubenthal@omsi.edu</a:t>
            </a:r>
            <a:endParaRPr sz="1200">
              <a:solidFill>
                <a:schemeClr val="dk1"/>
              </a:solidFill>
              <a:latin typeface="Open Sans"/>
              <a:ea typeface="Open Sans"/>
              <a:cs typeface="Open Sans"/>
              <a:sym typeface="Open Sans"/>
            </a:endParaRPr>
          </a:p>
        </p:txBody>
      </p:sp>
      <p:pic>
        <p:nvPicPr>
          <p:cNvPr id="559" name="Google Shape;559;p7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152396" y="152405"/>
            <a:ext cx="1202953" cy="123772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pic>
        <p:nvPicPr>
          <p:cNvPr id="565" name="Google Shape;565;p80" descr="https://lh5.googleusercontent.com/6nc4BOm7xIfnyDB8nto42PzHaTc_IchmadsV5Jy8Em7K0C4TMp3ci9l9cXMMnZ4-HUlnAFmsGNekUYc0d4zEhXUomOBK3hYj4fOFnsG6gNvbcHK4Q1EpzECxiJqk63wMQAzE13qUCQ"/>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46725" y="0"/>
            <a:ext cx="7097274" cy="5143500"/>
          </a:xfrm>
          <a:prstGeom prst="rect">
            <a:avLst/>
          </a:prstGeom>
          <a:noFill/>
          <a:ln>
            <a:noFill/>
          </a:ln>
        </p:spPr>
      </p:pic>
      <p:sp>
        <p:nvSpPr>
          <p:cNvPr id="566" name="Google Shape;566;p80"/>
          <p:cNvSpPr/>
          <p:nvPr/>
        </p:nvSpPr>
        <p:spPr>
          <a:xfrm>
            <a:off x="2035750" y="-65375"/>
            <a:ext cx="7108200" cy="5254800"/>
          </a:xfrm>
          <a:prstGeom prst="rect">
            <a:avLst/>
          </a:prstGeom>
          <a:solidFill>
            <a:srgbClr val="FFFFFF">
              <a:alpha val="75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67" name="Google Shape;567;p8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86244" y="4583354"/>
            <a:ext cx="1104900" cy="394810"/>
          </a:xfrm>
          <a:prstGeom prst="rect">
            <a:avLst/>
          </a:prstGeom>
          <a:noFill/>
          <a:ln>
            <a:noFill/>
          </a:ln>
        </p:spPr>
      </p:pic>
      <p:pic>
        <p:nvPicPr>
          <p:cNvPr id="568" name="Google Shape;568;p8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152396" y="152405"/>
            <a:ext cx="1202953" cy="1237720"/>
          </a:xfrm>
          <a:prstGeom prst="rect">
            <a:avLst/>
          </a:prstGeom>
          <a:noFill/>
          <a:ln>
            <a:noFill/>
          </a:ln>
        </p:spPr>
      </p:pic>
      <p:sp>
        <p:nvSpPr>
          <p:cNvPr id="569" name="Google Shape;569;p80"/>
          <p:cNvSpPr txBox="1"/>
          <p:nvPr/>
        </p:nvSpPr>
        <p:spPr>
          <a:xfrm>
            <a:off x="186251" y="1525001"/>
            <a:ext cx="1701000" cy="1489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r>
              <a:rPr lang="en" b="1">
                <a:solidFill>
                  <a:schemeClr val="dk1"/>
                </a:solidFill>
                <a:latin typeface="Open Sans"/>
                <a:ea typeface="Open Sans"/>
                <a:cs typeface="Open Sans"/>
                <a:sym typeface="Open Sans"/>
              </a:rPr>
              <a:t>Agenda</a:t>
            </a:r>
            <a:endParaRPr>
              <a:latin typeface="Open Sans"/>
              <a:ea typeface="Open Sans"/>
              <a:cs typeface="Open Sans"/>
              <a:sym typeface="Open Sans"/>
            </a:endParaRPr>
          </a:p>
          <a:p>
            <a:pPr marL="0" marR="0" lvl="0" indent="0" algn="l" rtl="0">
              <a:spcBef>
                <a:spcPts val="360"/>
              </a:spcBef>
              <a:spcAft>
                <a:spcPts val="0"/>
              </a:spcAft>
              <a:buClr>
                <a:schemeClr val="dk1"/>
              </a:buClr>
              <a:buSzPts val="1800"/>
              <a:buFont typeface="Arial"/>
              <a:buNone/>
            </a:pPr>
            <a:endParaRPr>
              <a:solidFill>
                <a:schemeClr val="dk1"/>
              </a:solidFill>
              <a:latin typeface="Open Sans"/>
              <a:ea typeface="Open Sans"/>
              <a:cs typeface="Open Sans"/>
              <a:sym typeface="Open Sans"/>
            </a:endParaRPr>
          </a:p>
          <a:p>
            <a:pPr marL="342900" marR="0" lvl="0" indent="-190500" algn="l" rtl="0">
              <a:spcBef>
                <a:spcPts val="48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570" name="Google Shape;570;p80"/>
          <p:cNvSpPr txBox="1"/>
          <p:nvPr/>
        </p:nvSpPr>
        <p:spPr>
          <a:xfrm>
            <a:off x="2438913" y="703825"/>
            <a:ext cx="6312900" cy="375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Open Sans"/>
                <a:ea typeface="Open Sans"/>
                <a:cs typeface="Open Sans"/>
                <a:sym typeface="Open Sans"/>
              </a:rPr>
              <a:t>How sustainability and the considerations of society, economy and environment are being integrated at OMSI into:</a:t>
            </a:r>
            <a:endParaRPr sz="2400">
              <a:latin typeface="Open Sans"/>
              <a:ea typeface="Open Sans"/>
              <a:cs typeface="Open Sans"/>
              <a:sym typeface="Open Sans"/>
            </a:endParaRPr>
          </a:p>
          <a:p>
            <a:pPr marL="0" lvl="0" indent="0" algn="l" rtl="0">
              <a:spcBef>
                <a:spcPts val="0"/>
              </a:spcBef>
              <a:spcAft>
                <a:spcPts val="0"/>
              </a:spcAft>
              <a:buNone/>
            </a:pPr>
            <a:endParaRPr sz="2400">
              <a:latin typeface="Open Sans"/>
              <a:ea typeface="Open Sans"/>
              <a:cs typeface="Open Sans"/>
              <a:sym typeface="Open Sans"/>
            </a:endParaRPr>
          </a:p>
          <a:p>
            <a:pPr marL="457200" lvl="0" indent="-381000" algn="l" rtl="0">
              <a:lnSpc>
                <a:spcPct val="115000"/>
              </a:lnSpc>
              <a:spcBef>
                <a:spcPts val="0"/>
              </a:spcBef>
              <a:spcAft>
                <a:spcPts val="0"/>
              </a:spcAft>
              <a:buClr>
                <a:schemeClr val="dk1"/>
              </a:buClr>
              <a:buSzPts val="2400"/>
              <a:buFont typeface="Open Sans"/>
              <a:buChar char="•"/>
            </a:pPr>
            <a:r>
              <a:rPr lang="en" sz="2400" b="1">
                <a:solidFill>
                  <a:schemeClr val="dk1"/>
                </a:solidFill>
                <a:latin typeface="Open Sans"/>
                <a:ea typeface="Open Sans"/>
                <a:cs typeface="Open Sans"/>
                <a:sym typeface="Open Sans"/>
              </a:rPr>
              <a:t>Exhibits, Projects and Explorations</a:t>
            </a:r>
            <a:endParaRPr sz="2400" b="1">
              <a:solidFill>
                <a:schemeClr val="dk1"/>
              </a:solidFill>
              <a:latin typeface="Open Sans"/>
              <a:ea typeface="Open Sans"/>
              <a:cs typeface="Open Sans"/>
              <a:sym typeface="Open Sans"/>
            </a:endParaRPr>
          </a:p>
          <a:p>
            <a:pPr marL="457200" lvl="0" indent="-381000" algn="l" rtl="0">
              <a:lnSpc>
                <a:spcPct val="115000"/>
              </a:lnSpc>
              <a:spcBef>
                <a:spcPts val="0"/>
              </a:spcBef>
              <a:spcAft>
                <a:spcPts val="0"/>
              </a:spcAft>
              <a:buClr>
                <a:schemeClr val="dk1"/>
              </a:buClr>
              <a:buSzPts val="2400"/>
              <a:buFont typeface="Open Sans"/>
              <a:buChar char="•"/>
            </a:pPr>
            <a:r>
              <a:rPr lang="en" sz="2400" b="1">
                <a:solidFill>
                  <a:schemeClr val="dk1"/>
                </a:solidFill>
                <a:latin typeface="Open Sans"/>
                <a:ea typeface="Open Sans"/>
                <a:cs typeface="Open Sans"/>
                <a:sym typeface="Open Sans"/>
              </a:rPr>
              <a:t>Exhibits Operations </a:t>
            </a:r>
            <a:endParaRPr sz="2400" b="1">
              <a:solidFill>
                <a:schemeClr val="dk1"/>
              </a:solidFill>
              <a:latin typeface="Open Sans"/>
              <a:ea typeface="Open Sans"/>
              <a:cs typeface="Open Sans"/>
              <a:sym typeface="Open Sans"/>
            </a:endParaRPr>
          </a:p>
          <a:p>
            <a:pPr marL="457200" lvl="0" indent="-381000" algn="l" rtl="0">
              <a:lnSpc>
                <a:spcPct val="115000"/>
              </a:lnSpc>
              <a:spcBef>
                <a:spcPts val="0"/>
              </a:spcBef>
              <a:spcAft>
                <a:spcPts val="0"/>
              </a:spcAft>
              <a:buClr>
                <a:schemeClr val="dk1"/>
              </a:buClr>
              <a:buSzPts val="2400"/>
              <a:buFont typeface="Open Sans"/>
              <a:buChar char="•"/>
            </a:pPr>
            <a:r>
              <a:rPr lang="en" sz="2400" b="1">
                <a:solidFill>
                  <a:schemeClr val="dk1"/>
                </a:solidFill>
                <a:latin typeface="Open Sans"/>
                <a:ea typeface="Open Sans"/>
                <a:cs typeface="Open Sans"/>
                <a:sym typeface="Open Sans"/>
              </a:rPr>
              <a:t>OMSI Strategic Plan and focus on Sustainability (organizationally)</a:t>
            </a:r>
            <a:endParaRPr sz="2400" b="1">
              <a:solidFill>
                <a:schemeClr val="dk1"/>
              </a:solidFill>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pic>
        <p:nvPicPr>
          <p:cNvPr id="576" name="Google Shape;576;p81"/>
          <p:cNvPicPr preferRelativeResize="0"/>
          <p:nvPr/>
        </p:nvPicPr>
        <p:blipFill>
          <a:blip r:embed="rId3">
            <a:alphaModFix/>
          </a:blip>
          <a:stretch>
            <a:fillRect/>
          </a:stretch>
        </p:blipFill>
        <p:spPr>
          <a:xfrm>
            <a:off x="2035750" y="0"/>
            <a:ext cx="7108201" cy="5143500"/>
          </a:xfrm>
          <a:prstGeom prst="rect">
            <a:avLst/>
          </a:prstGeom>
          <a:noFill/>
          <a:ln w="9525" cap="flat" cmpd="sng">
            <a:solidFill>
              <a:srgbClr val="F4CCCC"/>
            </a:solidFill>
            <a:prstDash val="solid"/>
            <a:round/>
            <a:headEnd type="none" w="sm" len="sm"/>
            <a:tailEnd type="none" w="sm" len="sm"/>
          </a:ln>
        </p:spPr>
      </p:pic>
      <p:pic>
        <p:nvPicPr>
          <p:cNvPr id="577" name="Google Shape;577;p8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flipH="1">
            <a:off x="152396" y="152405"/>
            <a:ext cx="1202953" cy="1237720"/>
          </a:xfrm>
          <a:prstGeom prst="rect">
            <a:avLst/>
          </a:prstGeom>
          <a:noFill/>
          <a:ln>
            <a:noFill/>
          </a:ln>
        </p:spPr>
      </p:pic>
      <p:pic>
        <p:nvPicPr>
          <p:cNvPr id="578" name="Google Shape;578;p8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86244" y="4583354"/>
            <a:ext cx="1104900" cy="394810"/>
          </a:xfrm>
          <a:prstGeom prst="rect">
            <a:avLst/>
          </a:prstGeom>
          <a:noFill/>
          <a:ln>
            <a:noFill/>
          </a:ln>
        </p:spPr>
      </p:pic>
      <p:sp>
        <p:nvSpPr>
          <p:cNvPr id="579" name="Google Shape;579;p81"/>
          <p:cNvSpPr txBox="1"/>
          <p:nvPr/>
        </p:nvSpPr>
        <p:spPr>
          <a:xfrm>
            <a:off x="186250" y="1525000"/>
            <a:ext cx="1849500" cy="1489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r>
              <a:rPr lang="en" b="1">
                <a:solidFill>
                  <a:schemeClr val="dk1"/>
                </a:solidFill>
                <a:latin typeface="Open Sans"/>
                <a:ea typeface="Open Sans"/>
                <a:cs typeface="Open Sans"/>
                <a:sym typeface="Open Sans"/>
              </a:rPr>
              <a:t>Exhibit</a:t>
            </a:r>
            <a:r>
              <a:rPr lang="en" b="1" i="0" u="none" strike="noStrike" cap="none">
                <a:solidFill>
                  <a:schemeClr val="dk1"/>
                </a:solidFill>
                <a:latin typeface="Open Sans"/>
                <a:ea typeface="Open Sans"/>
                <a:cs typeface="Open Sans"/>
                <a:sym typeface="Open Sans"/>
              </a:rPr>
              <a:t>:</a:t>
            </a:r>
            <a:endParaRPr b="1" i="0" u="none" strike="noStrike" cap="none">
              <a:solidFill>
                <a:schemeClr val="dk1"/>
              </a:solidFill>
              <a:latin typeface="Open Sans"/>
              <a:ea typeface="Open Sans"/>
              <a:cs typeface="Open Sans"/>
              <a:sym typeface="Open Sans"/>
            </a:endParaRPr>
          </a:p>
          <a:p>
            <a:pPr marL="0" marR="0" lvl="0" indent="0" algn="l" rtl="0">
              <a:spcBef>
                <a:spcPts val="0"/>
              </a:spcBef>
              <a:spcAft>
                <a:spcPts val="0"/>
              </a:spcAft>
              <a:buClr>
                <a:schemeClr val="dk1"/>
              </a:buClr>
              <a:buSzPts val="1800"/>
              <a:buFont typeface="Arial"/>
              <a:buNone/>
            </a:pPr>
            <a:r>
              <a:rPr lang="en">
                <a:solidFill>
                  <a:schemeClr val="dk1"/>
                </a:solidFill>
                <a:latin typeface="Open Sans"/>
                <a:ea typeface="Open Sans"/>
                <a:cs typeface="Open Sans"/>
                <a:sym typeface="Open Sans"/>
              </a:rPr>
              <a:t>Under The Arctic -Digging into Permafrost</a:t>
            </a:r>
            <a:endParaRPr>
              <a:solidFill>
                <a:schemeClr val="dk1"/>
              </a:solidFill>
              <a:latin typeface="Open Sans"/>
              <a:ea typeface="Open Sans"/>
              <a:cs typeface="Open Sans"/>
              <a:sym typeface="Open Sans"/>
            </a:endParaRPr>
          </a:p>
          <a:p>
            <a:pPr marL="0" marR="0" lvl="0" indent="0" algn="l" rtl="0">
              <a:spcBef>
                <a:spcPts val="360"/>
              </a:spcBef>
              <a:spcAft>
                <a:spcPts val="0"/>
              </a:spcAft>
              <a:buClr>
                <a:schemeClr val="dk1"/>
              </a:buClr>
              <a:buSzPts val="1800"/>
              <a:buFont typeface="Arial"/>
              <a:buNone/>
            </a:pPr>
            <a:endParaRPr>
              <a:latin typeface="Open Sans"/>
              <a:ea typeface="Open Sans"/>
              <a:cs typeface="Open Sans"/>
              <a:sym typeface="Open Sans"/>
            </a:endParaRPr>
          </a:p>
          <a:p>
            <a:pPr marL="342900" marR="0" lvl="0" indent="-190500" algn="l" rtl="0">
              <a:spcBef>
                <a:spcPts val="48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pic>
        <p:nvPicPr>
          <p:cNvPr id="585" name="Google Shape;585;p8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86244" y="4583354"/>
            <a:ext cx="1104900" cy="394810"/>
          </a:xfrm>
          <a:prstGeom prst="rect">
            <a:avLst/>
          </a:prstGeom>
          <a:noFill/>
          <a:ln>
            <a:noFill/>
          </a:ln>
        </p:spPr>
      </p:pic>
      <p:pic>
        <p:nvPicPr>
          <p:cNvPr id="586" name="Google Shape;586;p8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flipH="1">
            <a:off x="152396" y="152405"/>
            <a:ext cx="1202953" cy="1237720"/>
          </a:xfrm>
          <a:prstGeom prst="rect">
            <a:avLst/>
          </a:prstGeom>
          <a:noFill/>
          <a:ln>
            <a:noFill/>
          </a:ln>
        </p:spPr>
      </p:pic>
      <p:sp>
        <p:nvSpPr>
          <p:cNvPr id="587" name="Google Shape;587;p82"/>
          <p:cNvSpPr txBox="1"/>
          <p:nvPr/>
        </p:nvSpPr>
        <p:spPr>
          <a:xfrm>
            <a:off x="186251" y="1525001"/>
            <a:ext cx="1701000" cy="1489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r>
              <a:rPr lang="en" b="1">
                <a:solidFill>
                  <a:schemeClr val="dk1"/>
                </a:solidFill>
                <a:latin typeface="Open Sans"/>
                <a:ea typeface="Open Sans"/>
                <a:cs typeface="Open Sans"/>
                <a:sym typeface="Open Sans"/>
              </a:rPr>
              <a:t>Exhibit</a:t>
            </a:r>
            <a:r>
              <a:rPr lang="en" b="1" i="0" u="none" strike="noStrike" cap="none">
                <a:solidFill>
                  <a:schemeClr val="dk1"/>
                </a:solidFill>
                <a:latin typeface="Open Sans"/>
                <a:ea typeface="Open Sans"/>
                <a:cs typeface="Open Sans"/>
                <a:sym typeface="Open Sans"/>
              </a:rPr>
              <a:t>s</a:t>
            </a:r>
            <a:r>
              <a:rPr lang="en" b="1">
                <a:solidFill>
                  <a:schemeClr val="dk1"/>
                </a:solidFill>
                <a:latin typeface="Open Sans"/>
                <a:ea typeface="Open Sans"/>
                <a:cs typeface="Open Sans"/>
                <a:sym typeface="Open Sans"/>
              </a:rPr>
              <a:t> on deck:</a:t>
            </a:r>
            <a:endParaRPr b="1">
              <a:solidFill>
                <a:schemeClr val="dk1"/>
              </a:solidFill>
              <a:latin typeface="Open Sans"/>
              <a:ea typeface="Open Sans"/>
              <a:cs typeface="Open Sans"/>
              <a:sym typeface="Open Sans"/>
            </a:endParaRPr>
          </a:p>
          <a:p>
            <a:pPr marL="457200" marR="0" lvl="0" indent="-317500" algn="l" rtl="0">
              <a:spcBef>
                <a:spcPts val="0"/>
              </a:spcBef>
              <a:spcAft>
                <a:spcPts val="0"/>
              </a:spcAft>
              <a:buClr>
                <a:schemeClr val="dk1"/>
              </a:buClr>
              <a:buSzPts val="1400"/>
              <a:buFont typeface="Open Sans"/>
              <a:buChar char="●"/>
            </a:pPr>
            <a:r>
              <a:rPr lang="en">
                <a:solidFill>
                  <a:schemeClr val="dk1"/>
                </a:solidFill>
                <a:latin typeface="Open Sans"/>
                <a:ea typeface="Open Sans"/>
                <a:cs typeface="Open Sans"/>
                <a:sym typeface="Open Sans"/>
              </a:rPr>
              <a:t>Snow</a:t>
            </a:r>
            <a:endParaRPr>
              <a:solidFill>
                <a:schemeClr val="dk1"/>
              </a:solidFill>
              <a:latin typeface="Open Sans"/>
              <a:ea typeface="Open Sans"/>
              <a:cs typeface="Open Sans"/>
              <a:sym typeface="Open Sans"/>
            </a:endParaRPr>
          </a:p>
          <a:p>
            <a:pPr marL="0" marR="0" lvl="0" indent="0" algn="l" rtl="0">
              <a:spcBef>
                <a:spcPts val="0"/>
              </a:spcBef>
              <a:spcAft>
                <a:spcPts val="0"/>
              </a:spcAft>
              <a:buNone/>
            </a:pPr>
            <a:endParaRPr>
              <a:solidFill>
                <a:schemeClr val="dk1"/>
              </a:solidFill>
              <a:latin typeface="Open Sans"/>
              <a:ea typeface="Open Sans"/>
              <a:cs typeface="Open Sans"/>
              <a:sym typeface="Open Sans"/>
            </a:endParaRPr>
          </a:p>
          <a:p>
            <a:pPr marL="0" marR="0" lvl="0" indent="0" algn="l" rtl="0">
              <a:spcBef>
                <a:spcPts val="0"/>
              </a:spcBef>
              <a:spcAft>
                <a:spcPts val="0"/>
              </a:spcAft>
              <a:buClr>
                <a:schemeClr val="dk1"/>
              </a:buClr>
              <a:buSzPts val="1800"/>
              <a:buFont typeface="Arial"/>
              <a:buNone/>
            </a:pPr>
            <a:endParaRPr b="1">
              <a:solidFill>
                <a:schemeClr val="dk1"/>
              </a:solidFill>
              <a:latin typeface="Open Sans"/>
              <a:ea typeface="Open Sans"/>
              <a:cs typeface="Open Sans"/>
              <a:sym typeface="Open Sans"/>
            </a:endParaRPr>
          </a:p>
          <a:p>
            <a:pPr marL="0" marR="0" lvl="0" indent="0" algn="l" rtl="0">
              <a:spcBef>
                <a:spcPts val="360"/>
              </a:spcBef>
              <a:spcAft>
                <a:spcPts val="0"/>
              </a:spcAft>
              <a:buClr>
                <a:schemeClr val="dk1"/>
              </a:buClr>
              <a:buSzPts val="1800"/>
              <a:buFont typeface="Arial"/>
              <a:buNone/>
            </a:pPr>
            <a:endParaRPr>
              <a:latin typeface="Open Sans"/>
              <a:ea typeface="Open Sans"/>
              <a:cs typeface="Open Sans"/>
              <a:sym typeface="Open Sans"/>
            </a:endParaRPr>
          </a:p>
          <a:p>
            <a:pPr marL="342900" marR="0" lvl="0" indent="-190500" algn="l" rtl="0">
              <a:spcBef>
                <a:spcPts val="48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p:txBody>
      </p:sp>
      <p:pic>
        <p:nvPicPr>
          <p:cNvPr id="588" name="Google Shape;588;p8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827325" y="25475"/>
            <a:ext cx="5525051" cy="2756300"/>
          </a:xfrm>
          <a:prstGeom prst="rect">
            <a:avLst/>
          </a:prstGeom>
          <a:noFill/>
          <a:ln>
            <a:noFill/>
          </a:ln>
        </p:spPr>
      </p:pic>
      <p:pic>
        <p:nvPicPr>
          <p:cNvPr id="589" name="Google Shape;589;p82"/>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2827325" y="2707100"/>
            <a:ext cx="5525052" cy="24472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47" descr="A picture containing indoor, book, items, paper&#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5400000">
            <a:off x="2000249" y="-2000252"/>
            <a:ext cx="5143500" cy="9144002"/>
          </a:xfrm>
          <a:prstGeom prst="rect">
            <a:avLst/>
          </a:prstGeom>
          <a:noFill/>
          <a:ln>
            <a:noFill/>
          </a:ln>
        </p:spPr>
      </p:pic>
      <p:sp>
        <p:nvSpPr>
          <p:cNvPr id="281" name="Google Shape;281;p47"/>
          <p:cNvSpPr txBox="1"/>
          <p:nvPr/>
        </p:nvSpPr>
        <p:spPr>
          <a:xfrm>
            <a:off x="1685962" y="4270308"/>
            <a:ext cx="5772075" cy="633277"/>
          </a:xfrm>
          <a:prstGeom prst="rect">
            <a:avLst/>
          </a:prstGeom>
          <a:solidFill>
            <a:srgbClr val="FFFFFF">
              <a:alpha val="84705"/>
            </a:srgbClr>
          </a:soli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1800"/>
              <a:buFont typeface="Calibri"/>
              <a:buNone/>
            </a:pPr>
            <a:r>
              <a:rPr lang="en" sz="1800" b="0" i="1" u="none" strike="noStrike" cap="none">
                <a:solidFill>
                  <a:schemeClr val="dk1"/>
                </a:solidFill>
                <a:latin typeface="Calibri"/>
                <a:ea typeface="Calibri"/>
                <a:cs typeface="Calibri"/>
                <a:sym typeface="Calibri"/>
              </a:rPr>
              <a:t>Choose a value that resonates with you and your hopes for sustainability at your organization or in your community. </a:t>
            </a:r>
            <a:endParaRPr sz="3000" b="0" i="1" u="none" strike="noStrike" cap="none">
              <a:solidFill>
                <a:schemeClr val="dk1"/>
              </a:solidFill>
              <a:latin typeface="Calibri"/>
              <a:ea typeface="Calibri"/>
              <a:cs typeface="Calibri"/>
              <a:sym typeface="Calibri"/>
            </a:endParaRPr>
          </a:p>
        </p:txBody>
      </p:sp>
      <p:sp>
        <p:nvSpPr>
          <p:cNvPr id="282" name="Google Shape;282;p47"/>
          <p:cNvSpPr txBox="1"/>
          <p:nvPr/>
        </p:nvSpPr>
        <p:spPr>
          <a:xfrm>
            <a:off x="1685950" y="510275"/>
            <a:ext cx="1716600" cy="3530100"/>
          </a:xfrm>
          <a:prstGeom prst="rect">
            <a:avLst/>
          </a:prstGeom>
          <a:solidFill>
            <a:schemeClr val="lt1">
              <a:alpha val="84705"/>
            </a:schemeClr>
          </a:solidFill>
          <a:ln>
            <a:noFill/>
          </a:ln>
        </p:spPr>
        <p:txBody>
          <a:bodyPr spcFirstLastPara="1" wrap="square" lIns="68575" tIns="34275" rIns="68575" bIns="34275" anchor="t" anchorCtr="0">
            <a:noAutofit/>
          </a:bodyPr>
          <a:lstStyle/>
          <a:p>
            <a:pPr marL="0" marR="0" lvl="0" indent="0" algn="l" rtl="0">
              <a:lnSpc>
                <a:spcPct val="80000"/>
              </a:lnSpc>
              <a:spcBef>
                <a:spcPts val="0"/>
              </a:spcBef>
              <a:spcAft>
                <a:spcPts val="0"/>
              </a:spcAft>
              <a:buClr>
                <a:schemeClr val="dk1"/>
              </a:buClr>
              <a:buSzPts val="2100"/>
              <a:buFont typeface="Arial"/>
              <a:buNone/>
            </a:pPr>
            <a:r>
              <a:rPr lang="en" sz="1800" b="0" i="0" u="none" strike="noStrike" cap="none">
                <a:solidFill>
                  <a:schemeClr val="dk1"/>
                </a:solidFill>
                <a:latin typeface="Calibri"/>
                <a:ea typeface="Calibri"/>
                <a:cs typeface="Calibri"/>
                <a:sym typeface="Calibri"/>
              </a:rPr>
              <a:t>Ethics</a:t>
            </a:r>
            <a:endParaRPr sz="1800"/>
          </a:p>
          <a:p>
            <a:pPr marL="0" marR="0" lvl="0" indent="0" algn="l" rtl="0">
              <a:lnSpc>
                <a:spcPct val="80000"/>
              </a:lnSpc>
              <a:spcBef>
                <a:spcPts val="800"/>
              </a:spcBef>
              <a:spcAft>
                <a:spcPts val="0"/>
              </a:spcAft>
              <a:buClr>
                <a:schemeClr val="dk1"/>
              </a:buClr>
              <a:buSzPts val="2100"/>
              <a:buFont typeface="Arial"/>
              <a:buNone/>
            </a:pPr>
            <a:r>
              <a:rPr lang="en" sz="1800" b="0" i="0" u="none" strike="noStrike" cap="none">
                <a:solidFill>
                  <a:schemeClr val="dk1"/>
                </a:solidFill>
                <a:latin typeface="Calibri"/>
                <a:ea typeface="Calibri"/>
                <a:cs typeface="Calibri"/>
                <a:sym typeface="Calibri"/>
              </a:rPr>
              <a:t>Growth</a:t>
            </a:r>
            <a:endParaRPr sz="1800"/>
          </a:p>
          <a:p>
            <a:pPr marL="0" marR="0" lvl="0" indent="0" algn="l" rtl="0">
              <a:lnSpc>
                <a:spcPct val="80000"/>
              </a:lnSpc>
              <a:spcBef>
                <a:spcPts val="800"/>
              </a:spcBef>
              <a:spcAft>
                <a:spcPts val="0"/>
              </a:spcAft>
              <a:buClr>
                <a:schemeClr val="dk1"/>
              </a:buClr>
              <a:buSzPts val="2100"/>
              <a:buFont typeface="Arial"/>
              <a:buNone/>
            </a:pPr>
            <a:r>
              <a:rPr lang="en" sz="1800" b="0" i="0" u="none" strike="noStrike" cap="none">
                <a:solidFill>
                  <a:schemeClr val="dk1"/>
                </a:solidFill>
                <a:latin typeface="Calibri"/>
                <a:ea typeface="Calibri"/>
                <a:cs typeface="Calibri"/>
                <a:sym typeface="Calibri"/>
              </a:rPr>
              <a:t>Generosity</a:t>
            </a:r>
            <a:endParaRPr sz="1800"/>
          </a:p>
          <a:p>
            <a:pPr marL="0" marR="0" lvl="0" indent="0" algn="l" rtl="0">
              <a:lnSpc>
                <a:spcPct val="80000"/>
              </a:lnSpc>
              <a:spcBef>
                <a:spcPts val="800"/>
              </a:spcBef>
              <a:spcAft>
                <a:spcPts val="0"/>
              </a:spcAft>
              <a:buClr>
                <a:schemeClr val="dk1"/>
              </a:buClr>
              <a:buSzPts val="2100"/>
              <a:buFont typeface="Arial"/>
              <a:buNone/>
            </a:pPr>
            <a:r>
              <a:rPr lang="en" sz="1800" b="0" i="0" u="none" strike="noStrike" cap="none">
                <a:solidFill>
                  <a:schemeClr val="dk1"/>
                </a:solidFill>
                <a:latin typeface="Calibri"/>
                <a:ea typeface="Calibri"/>
                <a:cs typeface="Calibri"/>
                <a:sym typeface="Calibri"/>
              </a:rPr>
              <a:t>Kindness</a:t>
            </a:r>
            <a:endParaRPr sz="1800"/>
          </a:p>
          <a:p>
            <a:pPr marL="0" marR="0" lvl="0" indent="0" algn="l" rtl="0">
              <a:lnSpc>
                <a:spcPct val="80000"/>
              </a:lnSpc>
              <a:spcBef>
                <a:spcPts val="800"/>
              </a:spcBef>
              <a:spcAft>
                <a:spcPts val="0"/>
              </a:spcAft>
              <a:buClr>
                <a:schemeClr val="dk1"/>
              </a:buClr>
              <a:buSzPts val="2100"/>
              <a:buFont typeface="Arial"/>
              <a:buNone/>
            </a:pPr>
            <a:r>
              <a:rPr lang="en" sz="1800" b="0" i="0" u="none" strike="noStrike" cap="none">
                <a:solidFill>
                  <a:schemeClr val="dk1"/>
                </a:solidFill>
                <a:latin typeface="Calibri"/>
                <a:ea typeface="Calibri"/>
                <a:cs typeface="Calibri"/>
                <a:sym typeface="Calibri"/>
              </a:rPr>
              <a:t>Logic</a:t>
            </a:r>
            <a:endParaRPr sz="1800"/>
          </a:p>
          <a:p>
            <a:pPr marL="0" marR="0" lvl="0" indent="0" algn="l" rtl="0">
              <a:lnSpc>
                <a:spcPct val="80000"/>
              </a:lnSpc>
              <a:spcBef>
                <a:spcPts val="800"/>
              </a:spcBef>
              <a:spcAft>
                <a:spcPts val="0"/>
              </a:spcAft>
              <a:buClr>
                <a:schemeClr val="dk1"/>
              </a:buClr>
              <a:buSzPts val="2100"/>
              <a:buFont typeface="Arial"/>
              <a:buNone/>
            </a:pPr>
            <a:r>
              <a:rPr lang="en" sz="1800" b="0" i="0" u="none" strike="noStrike" cap="none">
                <a:solidFill>
                  <a:schemeClr val="dk1"/>
                </a:solidFill>
                <a:latin typeface="Calibri"/>
                <a:ea typeface="Calibri"/>
                <a:cs typeface="Calibri"/>
                <a:sym typeface="Calibri"/>
              </a:rPr>
              <a:t>Knowledge</a:t>
            </a:r>
            <a:endParaRPr sz="1800"/>
          </a:p>
          <a:p>
            <a:pPr marL="0" marR="0" lvl="0" indent="0" algn="l" rtl="0">
              <a:lnSpc>
                <a:spcPct val="80000"/>
              </a:lnSpc>
              <a:spcBef>
                <a:spcPts val="800"/>
              </a:spcBef>
              <a:spcAft>
                <a:spcPts val="0"/>
              </a:spcAft>
              <a:buClr>
                <a:schemeClr val="dk1"/>
              </a:buClr>
              <a:buSzPts val="2100"/>
              <a:buFont typeface="Arial"/>
              <a:buNone/>
            </a:pPr>
            <a:r>
              <a:rPr lang="en" sz="1800" b="0" i="0" u="none" strike="noStrike" cap="none">
                <a:solidFill>
                  <a:schemeClr val="dk1"/>
                </a:solidFill>
                <a:latin typeface="Calibri"/>
                <a:ea typeface="Calibri"/>
                <a:cs typeface="Calibri"/>
                <a:sym typeface="Calibri"/>
              </a:rPr>
              <a:t>Authenticity</a:t>
            </a:r>
            <a:endParaRPr sz="1800"/>
          </a:p>
          <a:p>
            <a:pPr marL="0" marR="0" lvl="0" indent="0" algn="l" rtl="0">
              <a:lnSpc>
                <a:spcPct val="80000"/>
              </a:lnSpc>
              <a:spcBef>
                <a:spcPts val="800"/>
              </a:spcBef>
              <a:spcAft>
                <a:spcPts val="0"/>
              </a:spcAft>
              <a:buClr>
                <a:schemeClr val="dk1"/>
              </a:buClr>
              <a:buSzPts val="2100"/>
              <a:buFont typeface="Arial"/>
              <a:buNone/>
            </a:pPr>
            <a:r>
              <a:rPr lang="en" sz="1800" b="0" i="0" u="none" strike="noStrike" cap="none">
                <a:solidFill>
                  <a:schemeClr val="dk1"/>
                </a:solidFill>
                <a:latin typeface="Calibri"/>
                <a:ea typeface="Calibri"/>
                <a:cs typeface="Calibri"/>
                <a:sym typeface="Calibri"/>
              </a:rPr>
              <a:t>Trust</a:t>
            </a:r>
            <a:endParaRPr sz="1800"/>
          </a:p>
          <a:p>
            <a:pPr marL="0" marR="0" lvl="0" indent="0" algn="l" rtl="0">
              <a:lnSpc>
                <a:spcPct val="80000"/>
              </a:lnSpc>
              <a:spcBef>
                <a:spcPts val="800"/>
              </a:spcBef>
              <a:spcAft>
                <a:spcPts val="0"/>
              </a:spcAft>
              <a:buClr>
                <a:schemeClr val="dk1"/>
              </a:buClr>
              <a:buSzPts val="2100"/>
              <a:buFont typeface="Arial"/>
              <a:buNone/>
            </a:pPr>
            <a:r>
              <a:rPr lang="en" sz="1800" b="0" i="0" u="none" strike="noStrike" cap="none">
                <a:solidFill>
                  <a:schemeClr val="dk1"/>
                </a:solidFill>
                <a:latin typeface="Calibri"/>
                <a:ea typeface="Calibri"/>
                <a:cs typeface="Calibri"/>
                <a:sym typeface="Calibri"/>
              </a:rPr>
              <a:t>Independence</a:t>
            </a:r>
            <a:endParaRPr sz="1800"/>
          </a:p>
          <a:p>
            <a:pPr marL="0" marR="0" lvl="0" indent="0" algn="l" rtl="0">
              <a:lnSpc>
                <a:spcPct val="80000"/>
              </a:lnSpc>
              <a:spcBef>
                <a:spcPts val="800"/>
              </a:spcBef>
              <a:spcAft>
                <a:spcPts val="0"/>
              </a:spcAft>
              <a:buClr>
                <a:schemeClr val="dk1"/>
              </a:buClr>
              <a:buSzPts val="2100"/>
              <a:buFont typeface="Arial"/>
              <a:buNone/>
            </a:pPr>
            <a:r>
              <a:rPr lang="en" sz="1800" b="0" i="0" u="none" strike="noStrike" cap="none">
                <a:solidFill>
                  <a:schemeClr val="dk1"/>
                </a:solidFill>
                <a:latin typeface="Calibri"/>
                <a:ea typeface="Calibri"/>
                <a:cs typeface="Calibri"/>
                <a:sym typeface="Calibri"/>
              </a:rPr>
              <a:t>Love</a:t>
            </a:r>
            <a:endParaRPr sz="1800" b="0" i="0" u="none" strike="noStrike" cap="none">
              <a:solidFill>
                <a:schemeClr val="dk1"/>
              </a:solidFill>
              <a:latin typeface="Calibri"/>
              <a:ea typeface="Calibri"/>
              <a:cs typeface="Calibri"/>
              <a:sym typeface="Calibri"/>
            </a:endParaRPr>
          </a:p>
          <a:p>
            <a:pPr marL="0" marR="0" lvl="0" indent="0" algn="l" rtl="0">
              <a:lnSpc>
                <a:spcPct val="80000"/>
              </a:lnSpc>
              <a:spcBef>
                <a:spcPts val="800"/>
              </a:spcBef>
              <a:spcAft>
                <a:spcPts val="0"/>
              </a:spcAft>
              <a:buClr>
                <a:schemeClr val="dk1"/>
              </a:buClr>
              <a:buSzPts val="2100"/>
              <a:buFont typeface="Arial"/>
              <a:buNone/>
            </a:pPr>
            <a:r>
              <a:rPr lang="en" sz="1800">
                <a:solidFill>
                  <a:schemeClr val="dk1"/>
                </a:solidFill>
                <a:latin typeface="Calibri"/>
                <a:ea typeface="Calibri"/>
                <a:cs typeface="Calibri"/>
                <a:sym typeface="Calibri"/>
              </a:rPr>
              <a:t>Accuracy</a:t>
            </a:r>
            <a:endParaRPr sz="1800">
              <a:solidFill>
                <a:schemeClr val="dk1"/>
              </a:solidFill>
              <a:latin typeface="Calibri"/>
              <a:ea typeface="Calibri"/>
              <a:cs typeface="Calibri"/>
              <a:sym typeface="Calibri"/>
            </a:endParaRPr>
          </a:p>
        </p:txBody>
      </p:sp>
      <p:sp>
        <p:nvSpPr>
          <p:cNvPr id="283" name="Google Shape;283;p47"/>
          <p:cNvSpPr txBox="1"/>
          <p:nvPr/>
        </p:nvSpPr>
        <p:spPr>
          <a:xfrm>
            <a:off x="3732525" y="510275"/>
            <a:ext cx="1719600" cy="3530100"/>
          </a:xfrm>
          <a:prstGeom prst="rect">
            <a:avLst/>
          </a:prstGeom>
          <a:solidFill>
            <a:schemeClr val="lt1">
              <a:alpha val="84710"/>
            </a:schemeClr>
          </a:solidFill>
          <a:ln>
            <a:noFill/>
          </a:ln>
        </p:spPr>
        <p:txBody>
          <a:bodyPr spcFirstLastPara="1" wrap="square" lIns="68575" tIns="34275" rIns="68575" bIns="34275" anchor="t" anchorCtr="0">
            <a:noAutofit/>
          </a:bodyPr>
          <a:lstStyle/>
          <a:p>
            <a:pPr marL="0" marR="0" lvl="0" indent="0" algn="l" rtl="0">
              <a:lnSpc>
                <a:spcPct val="80000"/>
              </a:lnSpc>
              <a:spcBef>
                <a:spcPts val="0"/>
              </a:spcBef>
              <a:spcAft>
                <a:spcPts val="0"/>
              </a:spcAft>
              <a:buClr>
                <a:schemeClr val="dk1"/>
              </a:buClr>
              <a:buSzPts val="2100"/>
              <a:buFont typeface="Arial"/>
              <a:buNone/>
            </a:pPr>
            <a:r>
              <a:rPr lang="en" sz="1800" b="0" i="0" u="none" strike="noStrike" cap="none">
                <a:solidFill>
                  <a:schemeClr val="dk1"/>
                </a:solidFill>
                <a:latin typeface="Calibri"/>
                <a:ea typeface="Calibri"/>
                <a:cs typeface="Calibri"/>
                <a:sym typeface="Calibri"/>
              </a:rPr>
              <a:t>Inclusion</a:t>
            </a:r>
            <a:endParaRPr sz="1800"/>
          </a:p>
          <a:p>
            <a:pPr marL="0" marR="0" lvl="0" indent="0" algn="l" rtl="0">
              <a:lnSpc>
                <a:spcPct val="80000"/>
              </a:lnSpc>
              <a:spcBef>
                <a:spcPts val="800"/>
              </a:spcBef>
              <a:spcAft>
                <a:spcPts val="0"/>
              </a:spcAft>
              <a:buClr>
                <a:schemeClr val="dk1"/>
              </a:buClr>
              <a:buSzPts val="2100"/>
              <a:buFont typeface="Arial"/>
              <a:buNone/>
            </a:pPr>
            <a:r>
              <a:rPr lang="en" sz="1800" b="0" i="0" u="none" strike="noStrike" cap="none">
                <a:solidFill>
                  <a:schemeClr val="dk1"/>
                </a:solidFill>
                <a:latin typeface="Calibri"/>
                <a:ea typeface="Calibri"/>
                <a:cs typeface="Calibri"/>
                <a:sym typeface="Calibri"/>
              </a:rPr>
              <a:t>Tradition</a:t>
            </a:r>
            <a:endParaRPr sz="1800"/>
          </a:p>
          <a:p>
            <a:pPr marL="0" marR="0" lvl="0" indent="0" algn="l" rtl="0">
              <a:lnSpc>
                <a:spcPct val="80000"/>
              </a:lnSpc>
              <a:spcBef>
                <a:spcPts val="800"/>
              </a:spcBef>
              <a:spcAft>
                <a:spcPts val="0"/>
              </a:spcAft>
              <a:buClr>
                <a:schemeClr val="dk1"/>
              </a:buClr>
              <a:buSzPts val="2100"/>
              <a:buFont typeface="Arial"/>
              <a:buNone/>
            </a:pPr>
            <a:r>
              <a:rPr lang="en" sz="1800" b="0" i="0" u="none" strike="noStrike" cap="none">
                <a:solidFill>
                  <a:schemeClr val="dk1"/>
                </a:solidFill>
                <a:latin typeface="Calibri"/>
                <a:ea typeface="Calibri"/>
                <a:cs typeface="Calibri"/>
                <a:sym typeface="Calibri"/>
              </a:rPr>
              <a:t>Integrity</a:t>
            </a:r>
            <a:endParaRPr sz="1800"/>
          </a:p>
          <a:p>
            <a:pPr marL="0" marR="0" lvl="0" indent="0" algn="l" rtl="0">
              <a:lnSpc>
                <a:spcPct val="80000"/>
              </a:lnSpc>
              <a:spcBef>
                <a:spcPts val="800"/>
              </a:spcBef>
              <a:spcAft>
                <a:spcPts val="0"/>
              </a:spcAft>
              <a:buClr>
                <a:schemeClr val="dk1"/>
              </a:buClr>
              <a:buSzPts val="2100"/>
              <a:buFont typeface="Arial"/>
              <a:buNone/>
            </a:pPr>
            <a:r>
              <a:rPr lang="en" sz="1800" b="0" i="0" u="none" strike="noStrike" cap="none">
                <a:solidFill>
                  <a:schemeClr val="dk1"/>
                </a:solidFill>
                <a:latin typeface="Calibri"/>
                <a:ea typeface="Calibri"/>
                <a:cs typeface="Calibri"/>
                <a:sym typeface="Calibri"/>
              </a:rPr>
              <a:t>Honesty</a:t>
            </a:r>
            <a:endParaRPr sz="1800"/>
          </a:p>
          <a:p>
            <a:pPr marL="0" marR="0" lvl="0" indent="0" algn="l" rtl="0">
              <a:lnSpc>
                <a:spcPct val="80000"/>
              </a:lnSpc>
              <a:spcBef>
                <a:spcPts val="800"/>
              </a:spcBef>
              <a:spcAft>
                <a:spcPts val="0"/>
              </a:spcAft>
              <a:buClr>
                <a:schemeClr val="dk1"/>
              </a:buClr>
              <a:buSzPts val="2100"/>
              <a:buFont typeface="Arial"/>
              <a:buNone/>
            </a:pPr>
            <a:r>
              <a:rPr lang="en" sz="1800" b="0" i="0" u="none" strike="noStrike" cap="none">
                <a:solidFill>
                  <a:schemeClr val="dk1"/>
                </a:solidFill>
                <a:latin typeface="Calibri"/>
                <a:ea typeface="Calibri"/>
                <a:cs typeface="Calibri"/>
                <a:sym typeface="Calibri"/>
              </a:rPr>
              <a:t>Humility</a:t>
            </a:r>
            <a:endParaRPr sz="1800"/>
          </a:p>
          <a:p>
            <a:pPr marL="0" marR="0" lvl="0" indent="0" algn="l" rtl="0">
              <a:lnSpc>
                <a:spcPct val="80000"/>
              </a:lnSpc>
              <a:spcBef>
                <a:spcPts val="800"/>
              </a:spcBef>
              <a:spcAft>
                <a:spcPts val="0"/>
              </a:spcAft>
              <a:buClr>
                <a:schemeClr val="dk1"/>
              </a:buClr>
              <a:buSzPts val="2100"/>
              <a:buFont typeface="Arial"/>
              <a:buNone/>
            </a:pPr>
            <a:r>
              <a:rPr lang="en" sz="1800" b="0" i="0" u="none" strike="noStrike" cap="none">
                <a:solidFill>
                  <a:schemeClr val="dk1"/>
                </a:solidFill>
                <a:latin typeface="Calibri"/>
                <a:ea typeface="Calibri"/>
                <a:cs typeface="Calibri"/>
                <a:sym typeface="Calibri"/>
              </a:rPr>
              <a:t>Adventure</a:t>
            </a:r>
            <a:endParaRPr sz="1800"/>
          </a:p>
          <a:p>
            <a:pPr marL="0" marR="0" lvl="0" indent="0" algn="l" rtl="0">
              <a:lnSpc>
                <a:spcPct val="80000"/>
              </a:lnSpc>
              <a:spcBef>
                <a:spcPts val="800"/>
              </a:spcBef>
              <a:spcAft>
                <a:spcPts val="0"/>
              </a:spcAft>
              <a:buClr>
                <a:schemeClr val="dk1"/>
              </a:buClr>
              <a:buSzPts val="2100"/>
              <a:buFont typeface="Arial"/>
              <a:buNone/>
            </a:pPr>
            <a:r>
              <a:rPr lang="en" sz="1800" b="0" i="0" u="none" strike="noStrike" cap="none">
                <a:solidFill>
                  <a:schemeClr val="dk1"/>
                </a:solidFill>
                <a:latin typeface="Calibri"/>
                <a:ea typeface="Calibri"/>
                <a:cs typeface="Calibri"/>
                <a:sym typeface="Calibri"/>
              </a:rPr>
              <a:t>Community</a:t>
            </a:r>
            <a:endParaRPr sz="1800"/>
          </a:p>
          <a:p>
            <a:pPr marL="0" marR="0" lvl="0" indent="0" algn="l" rtl="0">
              <a:lnSpc>
                <a:spcPct val="80000"/>
              </a:lnSpc>
              <a:spcBef>
                <a:spcPts val="800"/>
              </a:spcBef>
              <a:spcAft>
                <a:spcPts val="0"/>
              </a:spcAft>
              <a:buClr>
                <a:schemeClr val="dk1"/>
              </a:buClr>
              <a:buSzPts val="2100"/>
              <a:buFont typeface="Arial"/>
              <a:buNone/>
            </a:pPr>
            <a:r>
              <a:rPr lang="en" sz="1800" b="0" i="0" u="none" strike="noStrike" cap="none">
                <a:solidFill>
                  <a:schemeClr val="dk1"/>
                </a:solidFill>
                <a:latin typeface="Calibri"/>
                <a:ea typeface="Calibri"/>
                <a:cs typeface="Calibri"/>
                <a:sym typeface="Calibri"/>
              </a:rPr>
              <a:t>Individuality</a:t>
            </a:r>
            <a:endParaRPr sz="1800"/>
          </a:p>
          <a:p>
            <a:pPr marL="0" marR="0" lvl="0" indent="0" algn="l" rtl="0">
              <a:lnSpc>
                <a:spcPct val="80000"/>
              </a:lnSpc>
              <a:spcBef>
                <a:spcPts val="800"/>
              </a:spcBef>
              <a:spcAft>
                <a:spcPts val="0"/>
              </a:spcAft>
              <a:buClr>
                <a:schemeClr val="dk1"/>
              </a:buClr>
              <a:buSzPts val="2100"/>
              <a:buFont typeface="Arial"/>
              <a:buNone/>
            </a:pPr>
            <a:r>
              <a:rPr lang="en" sz="1800" b="0" i="0" u="none" strike="noStrike" cap="none">
                <a:solidFill>
                  <a:schemeClr val="dk1"/>
                </a:solidFill>
                <a:latin typeface="Calibri"/>
                <a:ea typeface="Calibri"/>
                <a:cs typeface="Calibri"/>
                <a:sym typeface="Calibri"/>
              </a:rPr>
              <a:t>Family</a:t>
            </a:r>
            <a:endParaRPr sz="1800"/>
          </a:p>
          <a:p>
            <a:pPr marL="0" marR="0" lvl="0" indent="0" algn="l" rtl="0">
              <a:lnSpc>
                <a:spcPct val="80000"/>
              </a:lnSpc>
              <a:spcBef>
                <a:spcPts val="800"/>
              </a:spcBef>
              <a:spcAft>
                <a:spcPts val="0"/>
              </a:spcAft>
              <a:buClr>
                <a:schemeClr val="dk1"/>
              </a:buClr>
              <a:buSzPts val="2100"/>
              <a:buFont typeface="Arial"/>
              <a:buNone/>
            </a:pPr>
            <a:r>
              <a:rPr lang="en" sz="1800" b="0" i="0" u="none" strike="noStrike" cap="none">
                <a:solidFill>
                  <a:schemeClr val="dk1"/>
                </a:solidFill>
                <a:latin typeface="Calibri"/>
                <a:ea typeface="Calibri"/>
                <a:cs typeface="Calibri"/>
                <a:sym typeface="Calibri"/>
              </a:rPr>
              <a:t>Strength</a:t>
            </a:r>
            <a:endParaRPr sz="1800" b="0" i="0" u="none" strike="noStrike" cap="none">
              <a:solidFill>
                <a:schemeClr val="dk1"/>
              </a:solidFill>
              <a:latin typeface="Calibri"/>
              <a:ea typeface="Calibri"/>
              <a:cs typeface="Calibri"/>
              <a:sym typeface="Calibri"/>
            </a:endParaRPr>
          </a:p>
          <a:p>
            <a:pPr marL="0" marR="0" lvl="0" indent="0" algn="l" rtl="0">
              <a:lnSpc>
                <a:spcPct val="80000"/>
              </a:lnSpc>
              <a:spcBef>
                <a:spcPts val="800"/>
              </a:spcBef>
              <a:spcAft>
                <a:spcPts val="0"/>
              </a:spcAft>
              <a:buClr>
                <a:schemeClr val="dk1"/>
              </a:buClr>
              <a:buSzPts val="2100"/>
              <a:buFont typeface="Arial"/>
              <a:buNone/>
            </a:pPr>
            <a:r>
              <a:rPr lang="en" sz="1800">
                <a:solidFill>
                  <a:schemeClr val="dk1"/>
                </a:solidFill>
                <a:latin typeface="Calibri"/>
                <a:ea typeface="Calibri"/>
                <a:cs typeface="Calibri"/>
                <a:sym typeface="Calibri"/>
              </a:rPr>
              <a:t>Beauty</a:t>
            </a:r>
            <a:endParaRPr sz="1800">
              <a:solidFill>
                <a:schemeClr val="dk1"/>
              </a:solidFill>
              <a:latin typeface="Calibri"/>
              <a:ea typeface="Calibri"/>
              <a:cs typeface="Calibri"/>
              <a:sym typeface="Calibri"/>
            </a:endParaRPr>
          </a:p>
          <a:p>
            <a:pPr marL="0" marR="0" lvl="0" indent="0" algn="l" rtl="0">
              <a:lnSpc>
                <a:spcPct val="80000"/>
              </a:lnSpc>
              <a:spcBef>
                <a:spcPts val="800"/>
              </a:spcBef>
              <a:spcAft>
                <a:spcPts val="0"/>
              </a:spcAft>
              <a:buClr>
                <a:schemeClr val="dk1"/>
              </a:buClr>
              <a:buSzPts val="2100"/>
              <a:buFont typeface="Arial"/>
              <a:buNone/>
            </a:pPr>
            <a:endParaRPr sz="1100"/>
          </a:p>
        </p:txBody>
      </p:sp>
      <p:sp>
        <p:nvSpPr>
          <p:cNvPr id="284" name="Google Shape;284;p47"/>
          <p:cNvSpPr txBox="1"/>
          <p:nvPr/>
        </p:nvSpPr>
        <p:spPr>
          <a:xfrm>
            <a:off x="5741425" y="510275"/>
            <a:ext cx="1764300" cy="3530100"/>
          </a:xfrm>
          <a:prstGeom prst="rect">
            <a:avLst/>
          </a:prstGeom>
          <a:solidFill>
            <a:schemeClr val="lt1">
              <a:alpha val="84710"/>
            </a:schemeClr>
          </a:solidFill>
          <a:ln>
            <a:noFill/>
          </a:ln>
        </p:spPr>
        <p:txBody>
          <a:bodyPr spcFirstLastPara="1" wrap="square" lIns="68575" tIns="34275" rIns="68575" bIns="34275" anchor="t" anchorCtr="0">
            <a:noAutofit/>
          </a:bodyPr>
          <a:lstStyle/>
          <a:p>
            <a:pPr marL="0" marR="0" lvl="0" indent="0" algn="l" rtl="0">
              <a:lnSpc>
                <a:spcPct val="80000"/>
              </a:lnSpc>
              <a:spcBef>
                <a:spcPts val="0"/>
              </a:spcBef>
              <a:spcAft>
                <a:spcPts val="0"/>
              </a:spcAft>
              <a:buClr>
                <a:schemeClr val="dk1"/>
              </a:buClr>
              <a:buSzPts val="2100"/>
              <a:buFont typeface="Arial"/>
              <a:buNone/>
            </a:pPr>
            <a:r>
              <a:rPr lang="en" sz="1800" b="0" i="0" u="none" strike="noStrike" cap="none">
                <a:solidFill>
                  <a:schemeClr val="dk1"/>
                </a:solidFill>
                <a:latin typeface="Calibri"/>
                <a:ea typeface="Calibri"/>
                <a:cs typeface="Calibri"/>
                <a:sym typeface="Calibri"/>
              </a:rPr>
              <a:t>Accomplishment</a:t>
            </a:r>
            <a:endParaRPr sz="1800"/>
          </a:p>
          <a:p>
            <a:pPr marL="0" marR="0" lvl="0" indent="0" algn="l" rtl="0">
              <a:lnSpc>
                <a:spcPct val="80000"/>
              </a:lnSpc>
              <a:spcBef>
                <a:spcPts val="800"/>
              </a:spcBef>
              <a:spcAft>
                <a:spcPts val="0"/>
              </a:spcAft>
              <a:buClr>
                <a:schemeClr val="dk1"/>
              </a:buClr>
              <a:buSzPts val="2100"/>
              <a:buFont typeface="Arial"/>
              <a:buNone/>
            </a:pPr>
            <a:r>
              <a:rPr lang="en" sz="1800" b="0" i="0" u="none" strike="noStrike" cap="none">
                <a:solidFill>
                  <a:schemeClr val="dk1"/>
                </a:solidFill>
                <a:latin typeface="Calibri"/>
                <a:ea typeface="Calibri"/>
                <a:cs typeface="Calibri"/>
                <a:sym typeface="Calibri"/>
              </a:rPr>
              <a:t>Creativity</a:t>
            </a:r>
            <a:endParaRPr sz="1800"/>
          </a:p>
          <a:p>
            <a:pPr marL="0" marR="0" lvl="0" indent="0" algn="l" rtl="0">
              <a:lnSpc>
                <a:spcPct val="80000"/>
              </a:lnSpc>
              <a:spcBef>
                <a:spcPts val="800"/>
              </a:spcBef>
              <a:spcAft>
                <a:spcPts val="0"/>
              </a:spcAft>
              <a:buClr>
                <a:schemeClr val="dk1"/>
              </a:buClr>
              <a:buSzPts val="2100"/>
              <a:buFont typeface="Arial"/>
              <a:buNone/>
            </a:pPr>
            <a:r>
              <a:rPr lang="en" sz="1800" b="0" i="0" u="none" strike="noStrike" cap="none">
                <a:solidFill>
                  <a:schemeClr val="dk1"/>
                </a:solidFill>
                <a:latin typeface="Calibri"/>
                <a:ea typeface="Calibri"/>
                <a:cs typeface="Calibri"/>
                <a:sym typeface="Calibri"/>
              </a:rPr>
              <a:t>Wisdom</a:t>
            </a:r>
            <a:endParaRPr sz="1800"/>
          </a:p>
          <a:p>
            <a:pPr marL="0" marR="0" lvl="0" indent="0" algn="l" rtl="0">
              <a:lnSpc>
                <a:spcPct val="80000"/>
              </a:lnSpc>
              <a:spcBef>
                <a:spcPts val="800"/>
              </a:spcBef>
              <a:spcAft>
                <a:spcPts val="0"/>
              </a:spcAft>
              <a:buClr>
                <a:schemeClr val="dk1"/>
              </a:buClr>
              <a:buSzPts val="2100"/>
              <a:buFont typeface="Arial"/>
              <a:buNone/>
            </a:pPr>
            <a:r>
              <a:rPr lang="en" sz="1800" b="0" i="0" u="none" strike="noStrike" cap="none">
                <a:solidFill>
                  <a:schemeClr val="dk1"/>
                </a:solidFill>
                <a:latin typeface="Calibri"/>
                <a:ea typeface="Calibri"/>
                <a:cs typeface="Calibri"/>
                <a:sym typeface="Calibri"/>
              </a:rPr>
              <a:t>Empathy</a:t>
            </a:r>
            <a:endParaRPr sz="1800"/>
          </a:p>
          <a:p>
            <a:pPr marL="0" marR="0" lvl="0" indent="0" algn="l" rtl="0">
              <a:lnSpc>
                <a:spcPct val="80000"/>
              </a:lnSpc>
              <a:spcBef>
                <a:spcPts val="800"/>
              </a:spcBef>
              <a:spcAft>
                <a:spcPts val="0"/>
              </a:spcAft>
              <a:buClr>
                <a:schemeClr val="dk1"/>
              </a:buClr>
              <a:buSzPts val="2100"/>
              <a:buFont typeface="Arial"/>
              <a:buNone/>
            </a:pPr>
            <a:r>
              <a:rPr lang="en" sz="1800" b="0" i="0" u="none" strike="noStrike" cap="none">
                <a:solidFill>
                  <a:schemeClr val="dk1"/>
                </a:solidFill>
                <a:latin typeface="Calibri"/>
                <a:ea typeface="Calibri"/>
                <a:cs typeface="Calibri"/>
                <a:sym typeface="Calibri"/>
              </a:rPr>
              <a:t>Balance</a:t>
            </a:r>
            <a:endParaRPr sz="1800"/>
          </a:p>
          <a:p>
            <a:pPr marL="0" marR="0" lvl="0" indent="0" algn="l" rtl="0">
              <a:lnSpc>
                <a:spcPct val="80000"/>
              </a:lnSpc>
              <a:spcBef>
                <a:spcPts val="800"/>
              </a:spcBef>
              <a:spcAft>
                <a:spcPts val="0"/>
              </a:spcAft>
              <a:buClr>
                <a:schemeClr val="dk1"/>
              </a:buClr>
              <a:buSzPts val="2100"/>
              <a:buFont typeface="Arial"/>
              <a:buNone/>
            </a:pPr>
            <a:r>
              <a:rPr lang="en" sz="1800" b="0" i="0" u="none" strike="noStrike" cap="none">
                <a:solidFill>
                  <a:schemeClr val="dk1"/>
                </a:solidFill>
                <a:latin typeface="Calibri"/>
                <a:ea typeface="Calibri"/>
                <a:cs typeface="Calibri"/>
                <a:sym typeface="Calibri"/>
              </a:rPr>
              <a:t>Fun</a:t>
            </a:r>
            <a:endParaRPr sz="1800"/>
          </a:p>
          <a:p>
            <a:pPr marL="0" marR="0" lvl="0" indent="0" algn="l" rtl="0">
              <a:lnSpc>
                <a:spcPct val="80000"/>
              </a:lnSpc>
              <a:spcBef>
                <a:spcPts val="800"/>
              </a:spcBef>
              <a:spcAft>
                <a:spcPts val="0"/>
              </a:spcAft>
              <a:buClr>
                <a:schemeClr val="dk1"/>
              </a:buClr>
              <a:buSzPts val="2100"/>
              <a:buFont typeface="Arial"/>
              <a:buNone/>
            </a:pPr>
            <a:r>
              <a:rPr lang="en" sz="1800" b="0" i="0" u="none" strike="noStrike" cap="none">
                <a:solidFill>
                  <a:schemeClr val="dk1"/>
                </a:solidFill>
                <a:latin typeface="Calibri"/>
                <a:ea typeface="Calibri"/>
                <a:cs typeface="Calibri"/>
                <a:sym typeface="Calibri"/>
              </a:rPr>
              <a:t>Optimism</a:t>
            </a:r>
            <a:endParaRPr sz="1800"/>
          </a:p>
          <a:p>
            <a:pPr marL="0" marR="0" lvl="0" indent="0" algn="l" rtl="0">
              <a:lnSpc>
                <a:spcPct val="80000"/>
              </a:lnSpc>
              <a:spcBef>
                <a:spcPts val="800"/>
              </a:spcBef>
              <a:spcAft>
                <a:spcPts val="0"/>
              </a:spcAft>
              <a:buClr>
                <a:schemeClr val="dk1"/>
              </a:buClr>
              <a:buSzPts val="2100"/>
              <a:buFont typeface="Arial"/>
              <a:buNone/>
            </a:pPr>
            <a:r>
              <a:rPr lang="en" sz="1800" b="0" i="0" u="none" strike="noStrike" cap="none">
                <a:solidFill>
                  <a:schemeClr val="dk1"/>
                </a:solidFill>
                <a:latin typeface="Calibri"/>
                <a:ea typeface="Calibri"/>
                <a:cs typeface="Calibri"/>
                <a:sym typeface="Calibri"/>
              </a:rPr>
              <a:t>Respect</a:t>
            </a:r>
            <a:endParaRPr sz="1800"/>
          </a:p>
          <a:p>
            <a:pPr marL="0" marR="0" lvl="0" indent="0" algn="l" rtl="0">
              <a:lnSpc>
                <a:spcPct val="80000"/>
              </a:lnSpc>
              <a:spcBef>
                <a:spcPts val="800"/>
              </a:spcBef>
              <a:spcAft>
                <a:spcPts val="0"/>
              </a:spcAft>
              <a:buClr>
                <a:schemeClr val="dk1"/>
              </a:buClr>
              <a:buSzPts val="2100"/>
              <a:buFont typeface="Arial"/>
              <a:buNone/>
            </a:pPr>
            <a:r>
              <a:rPr lang="en" sz="1800" b="0" i="0" u="none" strike="noStrike" cap="none">
                <a:solidFill>
                  <a:schemeClr val="dk1"/>
                </a:solidFill>
                <a:latin typeface="Calibri"/>
                <a:ea typeface="Calibri"/>
                <a:cs typeface="Calibri"/>
                <a:sym typeface="Calibri"/>
              </a:rPr>
              <a:t>Structure</a:t>
            </a:r>
            <a:endParaRPr sz="1800"/>
          </a:p>
          <a:p>
            <a:pPr marL="0" marR="0" lvl="0" indent="0" algn="l" rtl="0">
              <a:lnSpc>
                <a:spcPct val="80000"/>
              </a:lnSpc>
              <a:spcBef>
                <a:spcPts val="800"/>
              </a:spcBef>
              <a:spcAft>
                <a:spcPts val="0"/>
              </a:spcAft>
              <a:buClr>
                <a:schemeClr val="dk1"/>
              </a:buClr>
              <a:buSzPts val="2100"/>
              <a:buFont typeface="Arial"/>
              <a:buNone/>
            </a:pPr>
            <a:r>
              <a:rPr lang="en" sz="1800" b="0" i="0" u="none" strike="noStrike" cap="none">
                <a:solidFill>
                  <a:schemeClr val="dk1"/>
                </a:solidFill>
                <a:latin typeface="Calibri"/>
                <a:ea typeface="Calibri"/>
                <a:cs typeface="Calibri"/>
                <a:sym typeface="Calibri"/>
              </a:rPr>
              <a:t>Resilience</a:t>
            </a:r>
            <a:endParaRPr sz="1800" b="0" i="0" u="none" strike="noStrike" cap="none">
              <a:solidFill>
                <a:schemeClr val="dk1"/>
              </a:solidFill>
              <a:latin typeface="Calibri"/>
              <a:ea typeface="Calibri"/>
              <a:cs typeface="Calibri"/>
              <a:sym typeface="Calibri"/>
            </a:endParaRPr>
          </a:p>
          <a:p>
            <a:pPr marL="0" marR="0" lvl="0" indent="0" algn="l" rtl="0">
              <a:lnSpc>
                <a:spcPct val="80000"/>
              </a:lnSpc>
              <a:spcBef>
                <a:spcPts val="800"/>
              </a:spcBef>
              <a:spcAft>
                <a:spcPts val="0"/>
              </a:spcAft>
              <a:buClr>
                <a:schemeClr val="dk1"/>
              </a:buClr>
              <a:buSzPts val="2100"/>
              <a:buFont typeface="Arial"/>
              <a:buNone/>
            </a:pPr>
            <a:r>
              <a:rPr lang="en" sz="1800">
                <a:solidFill>
                  <a:schemeClr val="dk1"/>
                </a:solidFill>
                <a:latin typeface="Calibri"/>
                <a:ea typeface="Calibri"/>
                <a:cs typeface="Calibri"/>
                <a:sym typeface="Calibri"/>
              </a:rPr>
              <a:t>Fairness</a:t>
            </a:r>
            <a:endParaRPr sz="1800">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pic>
        <p:nvPicPr>
          <p:cNvPr id="595" name="Google Shape;595;p8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58550" y="2100625"/>
            <a:ext cx="1104900" cy="1104900"/>
          </a:xfrm>
          <a:prstGeom prst="rect">
            <a:avLst/>
          </a:prstGeom>
          <a:noFill/>
          <a:ln>
            <a:noFill/>
          </a:ln>
        </p:spPr>
      </p:pic>
      <p:pic>
        <p:nvPicPr>
          <p:cNvPr id="596" name="Google Shape;596;p8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86244" y="4583354"/>
            <a:ext cx="1104900" cy="394810"/>
          </a:xfrm>
          <a:prstGeom prst="rect">
            <a:avLst/>
          </a:prstGeom>
          <a:noFill/>
          <a:ln>
            <a:noFill/>
          </a:ln>
        </p:spPr>
      </p:pic>
      <p:pic>
        <p:nvPicPr>
          <p:cNvPr id="597" name="Google Shape;597;p8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152396" y="152405"/>
            <a:ext cx="1202953" cy="1237720"/>
          </a:xfrm>
          <a:prstGeom prst="rect">
            <a:avLst/>
          </a:prstGeom>
          <a:noFill/>
          <a:ln>
            <a:noFill/>
          </a:ln>
        </p:spPr>
      </p:pic>
      <p:sp>
        <p:nvSpPr>
          <p:cNvPr id="598" name="Google Shape;598;p83"/>
          <p:cNvSpPr txBox="1"/>
          <p:nvPr/>
        </p:nvSpPr>
        <p:spPr>
          <a:xfrm>
            <a:off x="186250" y="1525000"/>
            <a:ext cx="1849500" cy="1489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r>
              <a:rPr lang="en" b="1">
                <a:solidFill>
                  <a:schemeClr val="dk1"/>
                </a:solidFill>
                <a:latin typeface="Open Sans"/>
                <a:ea typeface="Open Sans"/>
                <a:cs typeface="Open Sans"/>
                <a:sym typeface="Open Sans"/>
              </a:rPr>
              <a:t>Exhibit</a:t>
            </a:r>
            <a:r>
              <a:rPr lang="en" b="1" i="0" u="none" strike="noStrike" cap="none">
                <a:solidFill>
                  <a:schemeClr val="dk1"/>
                </a:solidFill>
                <a:latin typeface="Open Sans"/>
                <a:ea typeface="Open Sans"/>
                <a:cs typeface="Open Sans"/>
                <a:sym typeface="Open Sans"/>
              </a:rPr>
              <a:t>s</a:t>
            </a:r>
            <a:r>
              <a:rPr lang="en" b="1">
                <a:solidFill>
                  <a:schemeClr val="dk1"/>
                </a:solidFill>
                <a:latin typeface="Open Sans"/>
                <a:ea typeface="Open Sans"/>
                <a:cs typeface="Open Sans"/>
                <a:sym typeface="Open Sans"/>
              </a:rPr>
              <a:t> on deck:</a:t>
            </a:r>
            <a:endParaRPr b="1">
              <a:solidFill>
                <a:schemeClr val="dk1"/>
              </a:solidFill>
              <a:latin typeface="Open Sans"/>
              <a:ea typeface="Open Sans"/>
              <a:cs typeface="Open Sans"/>
              <a:sym typeface="Open Sans"/>
            </a:endParaRPr>
          </a:p>
          <a:p>
            <a:pPr marL="457200" marR="0" lvl="0" indent="-317500" algn="l" rtl="0">
              <a:spcBef>
                <a:spcPts val="0"/>
              </a:spcBef>
              <a:spcAft>
                <a:spcPts val="0"/>
              </a:spcAft>
              <a:buClr>
                <a:schemeClr val="dk1"/>
              </a:buClr>
              <a:buSzPts val="1400"/>
              <a:buFont typeface="Open Sans"/>
              <a:buChar char="●"/>
            </a:pPr>
            <a:r>
              <a:rPr lang="en">
                <a:solidFill>
                  <a:schemeClr val="dk1"/>
                </a:solidFill>
                <a:latin typeface="Open Sans"/>
                <a:ea typeface="Open Sans"/>
                <a:cs typeface="Open Sans"/>
                <a:sym typeface="Open Sans"/>
              </a:rPr>
              <a:t>Global Goals Hub</a:t>
            </a:r>
            <a:endParaRPr>
              <a:solidFill>
                <a:schemeClr val="dk1"/>
              </a:solidFill>
              <a:latin typeface="Open Sans"/>
              <a:ea typeface="Open Sans"/>
              <a:cs typeface="Open Sans"/>
              <a:sym typeface="Open Sans"/>
            </a:endParaRPr>
          </a:p>
          <a:p>
            <a:pPr marL="0" marR="0" lvl="0" indent="0" algn="l" rtl="0">
              <a:spcBef>
                <a:spcPts val="0"/>
              </a:spcBef>
              <a:spcAft>
                <a:spcPts val="0"/>
              </a:spcAft>
              <a:buNone/>
            </a:pPr>
            <a:endParaRPr>
              <a:solidFill>
                <a:schemeClr val="dk1"/>
              </a:solidFill>
              <a:latin typeface="Open Sans"/>
              <a:ea typeface="Open Sans"/>
              <a:cs typeface="Open Sans"/>
              <a:sym typeface="Open Sans"/>
            </a:endParaRPr>
          </a:p>
          <a:p>
            <a:pPr marL="0" marR="0" lvl="0" indent="0" algn="l" rtl="0">
              <a:spcBef>
                <a:spcPts val="0"/>
              </a:spcBef>
              <a:spcAft>
                <a:spcPts val="0"/>
              </a:spcAft>
              <a:buClr>
                <a:schemeClr val="dk1"/>
              </a:buClr>
              <a:buSzPts val="1800"/>
              <a:buFont typeface="Arial"/>
              <a:buNone/>
            </a:pPr>
            <a:endParaRPr b="1">
              <a:solidFill>
                <a:schemeClr val="dk1"/>
              </a:solidFill>
              <a:latin typeface="Open Sans"/>
              <a:ea typeface="Open Sans"/>
              <a:cs typeface="Open Sans"/>
              <a:sym typeface="Open Sans"/>
            </a:endParaRPr>
          </a:p>
          <a:p>
            <a:pPr marL="0" marR="0" lvl="0" indent="0" algn="l" rtl="0">
              <a:spcBef>
                <a:spcPts val="360"/>
              </a:spcBef>
              <a:spcAft>
                <a:spcPts val="0"/>
              </a:spcAft>
              <a:buClr>
                <a:schemeClr val="dk1"/>
              </a:buClr>
              <a:buSzPts val="1800"/>
              <a:buFont typeface="Arial"/>
              <a:buNone/>
            </a:pPr>
            <a:endParaRPr>
              <a:latin typeface="Open Sans"/>
              <a:ea typeface="Open Sans"/>
              <a:cs typeface="Open Sans"/>
              <a:sym typeface="Open Sans"/>
            </a:endParaRPr>
          </a:p>
          <a:p>
            <a:pPr marL="342900" marR="0" lvl="0" indent="-190500" algn="l" rtl="0">
              <a:spcBef>
                <a:spcPts val="48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p:txBody>
      </p:sp>
      <p:pic>
        <p:nvPicPr>
          <p:cNvPr id="599" name="Google Shape;599;p83"/>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5969575" y="0"/>
            <a:ext cx="3174424" cy="2380825"/>
          </a:xfrm>
          <a:prstGeom prst="rect">
            <a:avLst/>
          </a:prstGeom>
          <a:noFill/>
          <a:ln w="9525" cap="flat" cmpd="sng">
            <a:solidFill>
              <a:srgbClr val="F4CCCC"/>
            </a:solidFill>
            <a:prstDash val="solid"/>
            <a:round/>
            <a:headEnd type="none" w="sm" len="sm"/>
            <a:tailEnd type="none" w="sm" len="sm"/>
          </a:ln>
        </p:spPr>
      </p:pic>
      <p:pic>
        <p:nvPicPr>
          <p:cNvPr id="600" name="Google Shape;600;p83"/>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2035738" y="0"/>
            <a:ext cx="3857626" cy="5143501"/>
          </a:xfrm>
          <a:prstGeom prst="rect">
            <a:avLst/>
          </a:prstGeom>
          <a:noFill/>
          <a:ln w="9525" cap="flat" cmpd="sng">
            <a:solidFill>
              <a:srgbClr val="F4CCCC"/>
            </a:solidFill>
            <a:prstDash val="solid"/>
            <a:round/>
            <a:headEnd type="none" w="sm" len="sm"/>
            <a:tailEnd type="none" w="sm" len="sm"/>
          </a:ln>
        </p:spPr>
      </p:pic>
      <p:pic>
        <p:nvPicPr>
          <p:cNvPr id="601" name="Google Shape;601;p83"/>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5969575" y="2457025"/>
            <a:ext cx="3174425" cy="2686475"/>
          </a:xfrm>
          <a:prstGeom prst="rect">
            <a:avLst/>
          </a:prstGeom>
          <a:noFill/>
          <a:ln>
            <a:noFill/>
          </a:ln>
        </p:spPr>
      </p:pic>
      <p:pic>
        <p:nvPicPr>
          <p:cNvPr id="602" name="Google Shape;602;p83"/>
          <p:cNvPicPr preferRelativeResize="0"/>
          <p:nvPr/>
        </p:nvPicPr>
        <p:blipFill>
          <a:blip r:embed="rId9" cstate="screen">
            <a:alphaModFix/>
            <a:extLst>
              <a:ext uri="{28A0092B-C50C-407E-A947-70E740481C1C}">
                <a14:useLocalDpi xmlns:a14="http://schemas.microsoft.com/office/drawing/2010/main"/>
              </a:ext>
            </a:extLst>
          </a:blip>
          <a:stretch>
            <a:fillRect/>
          </a:stretch>
        </p:blipFill>
        <p:spPr>
          <a:xfrm>
            <a:off x="509525" y="3177646"/>
            <a:ext cx="1202950" cy="479680"/>
          </a:xfrm>
          <a:prstGeom prst="rect">
            <a:avLst/>
          </a:prstGeom>
          <a:noFill/>
          <a:ln>
            <a:noFill/>
          </a:ln>
        </p:spPr>
      </p:pic>
      <p:pic>
        <p:nvPicPr>
          <p:cNvPr id="603" name="Google Shape;603;p83"/>
          <p:cNvPicPr preferRelativeResize="0"/>
          <p:nvPr/>
        </p:nvPicPr>
        <p:blipFill>
          <a:blip r:embed="rId10" cstate="screen">
            <a:alphaModFix/>
            <a:extLst>
              <a:ext uri="{28A0092B-C50C-407E-A947-70E740481C1C}">
                <a14:useLocalDpi xmlns:a14="http://schemas.microsoft.com/office/drawing/2010/main"/>
              </a:ext>
            </a:extLst>
          </a:blip>
          <a:stretch>
            <a:fillRect/>
          </a:stretch>
        </p:blipFill>
        <p:spPr>
          <a:xfrm>
            <a:off x="509525" y="3820775"/>
            <a:ext cx="1202950" cy="34484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609" name="Google Shape;609;p8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86244" y="4583354"/>
            <a:ext cx="1104900" cy="394810"/>
          </a:xfrm>
          <a:prstGeom prst="rect">
            <a:avLst/>
          </a:prstGeom>
          <a:noFill/>
          <a:ln>
            <a:noFill/>
          </a:ln>
        </p:spPr>
      </p:pic>
      <p:pic>
        <p:nvPicPr>
          <p:cNvPr id="610" name="Google Shape;610;p8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flipH="1">
            <a:off x="152396" y="152405"/>
            <a:ext cx="1202953" cy="1237720"/>
          </a:xfrm>
          <a:prstGeom prst="rect">
            <a:avLst/>
          </a:prstGeom>
          <a:noFill/>
          <a:ln>
            <a:noFill/>
          </a:ln>
        </p:spPr>
      </p:pic>
      <p:sp>
        <p:nvSpPr>
          <p:cNvPr id="611" name="Google Shape;611;p84"/>
          <p:cNvSpPr txBox="1"/>
          <p:nvPr/>
        </p:nvSpPr>
        <p:spPr>
          <a:xfrm>
            <a:off x="186250" y="1525000"/>
            <a:ext cx="1849500" cy="1489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r>
              <a:rPr lang="en" b="1">
                <a:solidFill>
                  <a:schemeClr val="dk1"/>
                </a:solidFill>
                <a:latin typeface="Open Sans"/>
                <a:ea typeface="Open Sans"/>
                <a:cs typeface="Open Sans"/>
                <a:sym typeface="Open Sans"/>
              </a:rPr>
              <a:t>Exhibit</a:t>
            </a:r>
            <a:r>
              <a:rPr lang="en" b="1" i="0" u="none" strike="noStrike" cap="none">
                <a:solidFill>
                  <a:schemeClr val="dk1"/>
                </a:solidFill>
                <a:latin typeface="Open Sans"/>
                <a:ea typeface="Open Sans"/>
                <a:cs typeface="Open Sans"/>
                <a:sym typeface="Open Sans"/>
              </a:rPr>
              <a:t>s</a:t>
            </a:r>
            <a:r>
              <a:rPr lang="en" b="1">
                <a:solidFill>
                  <a:schemeClr val="dk1"/>
                </a:solidFill>
                <a:latin typeface="Open Sans"/>
                <a:ea typeface="Open Sans"/>
                <a:cs typeface="Open Sans"/>
                <a:sym typeface="Open Sans"/>
              </a:rPr>
              <a:t> on deck:</a:t>
            </a:r>
            <a:endParaRPr b="1">
              <a:solidFill>
                <a:schemeClr val="dk1"/>
              </a:solidFill>
              <a:latin typeface="Open Sans"/>
              <a:ea typeface="Open Sans"/>
              <a:cs typeface="Open Sans"/>
              <a:sym typeface="Open Sans"/>
            </a:endParaRPr>
          </a:p>
          <a:p>
            <a:pPr marL="457200" marR="0" lvl="0" indent="-317500" algn="l" rtl="0">
              <a:spcBef>
                <a:spcPts val="0"/>
              </a:spcBef>
              <a:spcAft>
                <a:spcPts val="0"/>
              </a:spcAft>
              <a:buClr>
                <a:schemeClr val="dk1"/>
              </a:buClr>
              <a:buSzPts val="1400"/>
              <a:buFont typeface="Open Sans"/>
              <a:buChar char="●"/>
            </a:pPr>
            <a:r>
              <a:rPr lang="en">
                <a:solidFill>
                  <a:schemeClr val="dk1"/>
                </a:solidFill>
                <a:latin typeface="Open Sans"/>
                <a:ea typeface="Open Sans"/>
                <a:cs typeface="Open Sans"/>
                <a:sym typeface="Open Sans"/>
              </a:rPr>
              <a:t>Innovation Station 1 </a:t>
            </a:r>
            <a:endParaRPr>
              <a:solidFill>
                <a:schemeClr val="dk1"/>
              </a:solidFill>
              <a:latin typeface="Open Sans"/>
              <a:ea typeface="Open Sans"/>
              <a:cs typeface="Open Sans"/>
              <a:sym typeface="Open Sans"/>
            </a:endParaRPr>
          </a:p>
          <a:p>
            <a:pPr marL="0" marR="0" lvl="0" indent="0" algn="l" rtl="0">
              <a:spcBef>
                <a:spcPts val="0"/>
              </a:spcBef>
              <a:spcAft>
                <a:spcPts val="0"/>
              </a:spcAft>
              <a:buNone/>
            </a:pPr>
            <a:endParaRPr>
              <a:solidFill>
                <a:schemeClr val="dk1"/>
              </a:solidFill>
              <a:latin typeface="Open Sans"/>
              <a:ea typeface="Open Sans"/>
              <a:cs typeface="Open Sans"/>
              <a:sym typeface="Open Sans"/>
            </a:endParaRPr>
          </a:p>
          <a:p>
            <a:pPr marL="0" marR="0" lvl="0" indent="0" algn="l" rtl="0">
              <a:spcBef>
                <a:spcPts val="0"/>
              </a:spcBef>
              <a:spcAft>
                <a:spcPts val="0"/>
              </a:spcAft>
              <a:buClr>
                <a:schemeClr val="dk1"/>
              </a:buClr>
              <a:buSzPts val="1800"/>
              <a:buFont typeface="Arial"/>
              <a:buNone/>
            </a:pPr>
            <a:endParaRPr b="1">
              <a:solidFill>
                <a:schemeClr val="dk1"/>
              </a:solidFill>
              <a:latin typeface="Open Sans"/>
              <a:ea typeface="Open Sans"/>
              <a:cs typeface="Open Sans"/>
              <a:sym typeface="Open Sans"/>
            </a:endParaRPr>
          </a:p>
          <a:p>
            <a:pPr marL="0" marR="0" lvl="0" indent="0" algn="l" rtl="0">
              <a:spcBef>
                <a:spcPts val="360"/>
              </a:spcBef>
              <a:spcAft>
                <a:spcPts val="0"/>
              </a:spcAft>
              <a:buClr>
                <a:schemeClr val="dk1"/>
              </a:buClr>
              <a:buSzPts val="1800"/>
              <a:buFont typeface="Arial"/>
              <a:buNone/>
            </a:pPr>
            <a:endParaRPr>
              <a:latin typeface="Open Sans"/>
              <a:ea typeface="Open Sans"/>
              <a:cs typeface="Open Sans"/>
              <a:sym typeface="Open Sans"/>
            </a:endParaRPr>
          </a:p>
          <a:p>
            <a:pPr marL="342900" marR="0" lvl="0" indent="-190500" algn="l" rtl="0">
              <a:spcBef>
                <a:spcPts val="48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p:txBody>
      </p:sp>
      <p:pic>
        <p:nvPicPr>
          <p:cNvPr id="612" name="Google Shape;612;p84"/>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2035750" y="10825"/>
            <a:ext cx="7108202" cy="2732168"/>
          </a:xfrm>
          <a:prstGeom prst="rect">
            <a:avLst/>
          </a:prstGeom>
          <a:noFill/>
          <a:ln>
            <a:noFill/>
          </a:ln>
        </p:spPr>
      </p:pic>
      <p:pic>
        <p:nvPicPr>
          <p:cNvPr id="613" name="Google Shape;613;p84"/>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2035750" y="2882468"/>
            <a:ext cx="2095707" cy="2095707"/>
          </a:xfrm>
          <a:prstGeom prst="rect">
            <a:avLst/>
          </a:prstGeom>
          <a:noFill/>
          <a:ln>
            <a:noFill/>
          </a:ln>
        </p:spPr>
      </p:pic>
      <p:pic>
        <p:nvPicPr>
          <p:cNvPr id="614" name="Google Shape;614;p84"/>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5009357" y="2830418"/>
            <a:ext cx="3028951" cy="209570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85"/>
          <p:cNvSpPr/>
          <p:nvPr/>
        </p:nvSpPr>
        <p:spPr>
          <a:xfrm>
            <a:off x="2035750" y="10825"/>
            <a:ext cx="7108200" cy="5143500"/>
          </a:xfrm>
          <a:prstGeom prst="rect">
            <a:avLst/>
          </a:prstGeom>
          <a:noFill/>
          <a:ln w="9525" cap="flat" cmpd="sng">
            <a:solidFill>
              <a:srgbClr val="F4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85"/>
          <p:cNvSpPr txBox="1"/>
          <p:nvPr/>
        </p:nvSpPr>
        <p:spPr>
          <a:xfrm>
            <a:off x="186251" y="1525001"/>
            <a:ext cx="1701000" cy="1489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r>
              <a:rPr lang="en" b="1">
                <a:solidFill>
                  <a:schemeClr val="dk1"/>
                </a:solidFill>
                <a:latin typeface="Open Sans"/>
                <a:ea typeface="Open Sans"/>
                <a:cs typeface="Open Sans"/>
                <a:sym typeface="Open Sans"/>
              </a:rPr>
              <a:t>Exhibits Operations</a:t>
            </a:r>
            <a:r>
              <a:rPr lang="en" b="1" i="0" u="none" strike="noStrike" cap="none">
                <a:solidFill>
                  <a:schemeClr val="dk1"/>
                </a:solidFill>
                <a:latin typeface="Open Sans"/>
                <a:ea typeface="Open Sans"/>
                <a:cs typeface="Open Sans"/>
                <a:sym typeface="Open Sans"/>
              </a:rPr>
              <a:t>:</a:t>
            </a:r>
            <a:endParaRPr>
              <a:latin typeface="Open Sans"/>
              <a:ea typeface="Open Sans"/>
              <a:cs typeface="Open Sans"/>
              <a:sym typeface="Open Sans"/>
            </a:endParaRPr>
          </a:p>
          <a:p>
            <a:pPr marL="0" marR="0" lvl="0" indent="0" algn="l" rtl="0">
              <a:spcBef>
                <a:spcPts val="360"/>
              </a:spcBef>
              <a:spcAft>
                <a:spcPts val="0"/>
              </a:spcAft>
              <a:buClr>
                <a:schemeClr val="dk1"/>
              </a:buClr>
              <a:buSzPts val="1800"/>
              <a:buFont typeface="Arial"/>
              <a:buNone/>
            </a:pPr>
            <a:r>
              <a:rPr lang="en" i="0" u="none" strike="noStrike" cap="none">
                <a:solidFill>
                  <a:schemeClr val="dk1"/>
                </a:solidFill>
                <a:latin typeface="Open Sans"/>
                <a:ea typeface="Open Sans"/>
                <a:cs typeface="Open Sans"/>
                <a:sym typeface="Open Sans"/>
              </a:rPr>
              <a:t>Green Exhibits</a:t>
            </a:r>
            <a:endParaRPr>
              <a:latin typeface="Open Sans"/>
              <a:ea typeface="Open Sans"/>
              <a:cs typeface="Open Sans"/>
              <a:sym typeface="Open Sans"/>
            </a:endParaRPr>
          </a:p>
          <a:p>
            <a:pPr marL="0" marR="0" lvl="0" indent="0" algn="l" rtl="0">
              <a:spcBef>
                <a:spcPts val="360"/>
              </a:spcBef>
              <a:spcAft>
                <a:spcPts val="0"/>
              </a:spcAft>
              <a:buClr>
                <a:schemeClr val="dk1"/>
              </a:buClr>
              <a:buSzPts val="1800"/>
              <a:buFont typeface="Arial"/>
              <a:buNone/>
            </a:pPr>
            <a:r>
              <a:rPr lang="en" i="0" u="none" strike="noStrike" cap="none">
                <a:solidFill>
                  <a:schemeClr val="dk1"/>
                </a:solidFill>
                <a:latin typeface="Open Sans"/>
                <a:ea typeface="Open Sans"/>
                <a:cs typeface="Open Sans"/>
                <a:sym typeface="Open Sans"/>
              </a:rPr>
              <a:t>Checklist</a:t>
            </a:r>
            <a:endParaRPr>
              <a:latin typeface="Open Sans"/>
              <a:ea typeface="Open Sans"/>
              <a:cs typeface="Open Sans"/>
              <a:sym typeface="Open Sans"/>
            </a:endParaRPr>
          </a:p>
          <a:p>
            <a:pPr marL="342900" marR="0" lvl="0" indent="-190500" algn="l" rtl="0">
              <a:spcBef>
                <a:spcPts val="48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p:txBody>
      </p:sp>
      <p:pic>
        <p:nvPicPr>
          <p:cNvPr id="622" name="Google Shape;622;p8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86244" y="4583354"/>
            <a:ext cx="1104900" cy="394810"/>
          </a:xfrm>
          <a:prstGeom prst="rect">
            <a:avLst/>
          </a:prstGeom>
          <a:noFill/>
          <a:ln>
            <a:noFill/>
          </a:ln>
        </p:spPr>
      </p:pic>
      <p:pic>
        <p:nvPicPr>
          <p:cNvPr id="623" name="Google Shape;623;p8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flipH="1">
            <a:off x="152396" y="152405"/>
            <a:ext cx="1202953" cy="1237720"/>
          </a:xfrm>
          <a:prstGeom prst="rect">
            <a:avLst/>
          </a:prstGeom>
          <a:noFill/>
          <a:ln>
            <a:noFill/>
          </a:ln>
        </p:spPr>
      </p:pic>
      <p:pic>
        <p:nvPicPr>
          <p:cNvPr id="624" name="Google Shape;624;p85"/>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2035750" y="-75800"/>
            <a:ext cx="7108200" cy="5273449"/>
          </a:xfrm>
          <a:prstGeom prst="rect">
            <a:avLst/>
          </a:prstGeom>
          <a:noFill/>
          <a:ln w="9525" cap="flat" cmpd="sng">
            <a:solidFill>
              <a:srgbClr val="F4CCCC"/>
            </a:solidFill>
            <a:prstDash val="solid"/>
            <a:round/>
            <a:headEnd type="none" w="sm" len="sm"/>
            <a:tailEnd type="none" w="sm" len="sm"/>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pic>
        <p:nvPicPr>
          <p:cNvPr id="630" name="Google Shape;630;p8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599751" y="152400"/>
            <a:ext cx="5843229" cy="4991099"/>
          </a:xfrm>
          <a:prstGeom prst="rect">
            <a:avLst/>
          </a:prstGeom>
          <a:noFill/>
          <a:ln>
            <a:noFill/>
          </a:ln>
        </p:spPr>
      </p:pic>
      <p:sp>
        <p:nvSpPr>
          <p:cNvPr id="631" name="Google Shape;631;p86"/>
          <p:cNvSpPr txBox="1"/>
          <p:nvPr/>
        </p:nvSpPr>
        <p:spPr>
          <a:xfrm>
            <a:off x="186251" y="1525001"/>
            <a:ext cx="1701000" cy="1489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r>
              <a:rPr lang="en" b="1">
                <a:solidFill>
                  <a:schemeClr val="dk1"/>
                </a:solidFill>
                <a:latin typeface="Open Sans"/>
                <a:ea typeface="Open Sans"/>
                <a:cs typeface="Open Sans"/>
                <a:sym typeface="Open Sans"/>
              </a:rPr>
              <a:t>Exhibits Operations</a:t>
            </a:r>
            <a:r>
              <a:rPr lang="en" b="1" i="0" u="none" strike="noStrike" cap="none">
                <a:solidFill>
                  <a:schemeClr val="dk1"/>
                </a:solidFill>
                <a:latin typeface="Open Sans"/>
                <a:ea typeface="Open Sans"/>
                <a:cs typeface="Open Sans"/>
                <a:sym typeface="Open Sans"/>
              </a:rPr>
              <a:t>:</a:t>
            </a:r>
            <a:endParaRPr>
              <a:latin typeface="Open Sans"/>
              <a:ea typeface="Open Sans"/>
              <a:cs typeface="Open Sans"/>
              <a:sym typeface="Open Sans"/>
            </a:endParaRPr>
          </a:p>
          <a:p>
            <a:pPr marL="0" marR="0" lvl="0" indent="0" algn="l" rtl="0">
              <a:spcBef>
                <a:spcPts val="360"/>
              </a:spcBef>
              <a:spcAft>
                <a:spcPts val="0"/>
              </a:spcAft>
              <a:buClr>
                <a:schemeClr val="dk1"/>
              </a:buClr>
              <a:buSzPts val="1800"/>
              <a:buFont typeface="Arial"/>
              <a:buNone/>
            </a:pPr>
            <a:r>
              <a:rPr lang="en" i="0" u="none" strike="noStrike" cap="none">
                <a:solidFill>
                  <a:schemeClr val="dk1"/>
                </a:solidFill>
                <a:latin typeface="Open Sans"/>
                <a:ea typeface="Open Sans"/>
                <a:cs typeface="Open Sans"/>
                <a:sym typeface="Open Sans"/>
              </a:rPr>
              <a:t>Green Exhibits</a:t>
            </a:r>
            <a:endParaRPr>
              <a:latin typeface="Open Sans"/>
              <a:ea typeface="Open Sans"/>
              <a:cs typeface="Open Sans"/>
              <a:sym typeface="Open Sans"/>
            </a:endParaRPr>
          </a:p>
          <a:p>
            <a:pPr marL="0" marR="0" lvl="0" indent="0" algn="l" rtl="0">
              <a:spcBef>
                <a:spcPts val="360"/>
              </a:spcBef>
              <a:spcAft>
                <a:spcPts val="0"/>
              </a:spcAft>
              <a:buClr>
                <a:schemeClr val="dk1"/>
              </a:buClr>
              <a:buSzPts val="1800"/>
              <a:buFont typeface="Arial"/>
              <a:buNone/>
            </a:pPr>
            <a:r>
              <a:rPr lang="en" i="0" u="none" strike="noStrike" cap="none">
                <a:solidFill>
                  <a:schemeClr val="dk1"/>
                </a:solidFill>
                <a:latin typeface="Open Sans"/>
                <a:ea typeface="Open Sans"/>
                <a:cs typeface="Open Sans"/>
                <a:sym typeface="Open Sans"/>
              </a:rPr>
              <a:t>Checklist</a:t>
            </a:r>
            <a:endParaRPr>
              <a:latin typeface="Open Sans"/>
              <a:ea typeface="Open Sans"/>
              <a:cs typeface="Open Sans"/>
              <a:sym typeface="Open Sans"/>
            </a:endParaRPr>
          </a:p>
          <a:p>
            <a:pPr marL="342900" marR="0" lvl="0" indent="-190500" algn="l" rtl="0">
              <a:spcBef>
                <a:spcPts val="48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p:txBody>
      </p:sp>
      <p:pic>
        <p:nvPicPr>
          <p:cNvPr id="632" name="Google Shape;632;p8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86244" y="4583354"/>
            <a:ext cx="1104900" cy="394810"/>
          </a:xfrm>
          <a:prstGeom prst="rect">
            <a:avLst/>
          </a:prstGeom>
          <a:noFill/>
          <a:ln>
            <a:noFill/>
          </a:ln>
        </p:spPr>
      </p:pic>
      <p:pic>
        <p:nvPicPr>
          <p:cNvPr id="633" name="Google Shape;633;p8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152396" y="152405"/>
            <a:ext cx="1202953" cy="123772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pic>
        <p:nvPicPr>
          <p:cNvPr id="639" name="Google Shape;639;p87"/>
          <p:cNvPicPr preferRelativeResize="0"/>
          <p:nvPr/>
        </p:nvPicPr>
        <p:blipFill>
          <a:blip r:embed="rId3">
            <a:alphaModFix/>
          </a:blip>
          <a:stretch>
            <a:fillRect/>
          </a:stretch>
        </p:blipFill>
        <p:spPr>
          <a:xfrm>
            <a:off x="1887250" y="3014200"/>
            <a:ext cx="4019550" cy="1930650"/>
          </a:xfrm>
          <a:prstGeom prst="rect">
            <a:avLst/>
          </a:prstGeom>
          <a:noFill/>
          <a:ln>
            <a:noFill/>
          </a:ln>
        </p:spPr>
      </p:pic>
      <p:pic>
        <p:nvPicPr>
          <p:cNvPr id="640" name="Google Shape;640;p8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887249" y="552440"/>
            <a:ext cx="7256749" cy="2880011"/>
          </a:xfrm>
          <a:prstGeom prst="rect">
            <a:avLst/>
          </a:prstGeom>
          <a:noFill/>
          <a:ln>
            <a:noFill/>
          </a:ln>
        </p:spPr>
      </p:pic>
      <p:pic>
        <p:nvPicPr>
          <p:cNvPr id="641" name="Google Shape;641;p8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86244" y="4583354"/>
            <a:ext cx="1104900" cy="394810"/>
          </a:xfrm>
          <a:prstGeom prst="rect">
            <a:avLst/>
          </a:prstGeom>
          <a:noFill/>
          <a:ln>
            <a:noFill/>
          </a:ln>
        </p:spPr>
      </p:pic>
      <p:pic>
        <p:nvPicPr>
          <p:cNvPr id="642" name="Google Shape;642;p87"/>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flipH="1">
            <a:off x="152396" y="152405"/>
            <a:ext cx="1202953" cy="1237720"/>
          </a:xfrm>
          <a:prstGeom prst="rect">
            <a:avLst/>
          </a:prstGeom>
          <a:noFill/>
          <a:ln>
            <a:noFill/>
          </a:ln>
        </p:spPr>
      </p:pic>
      <p:sp>
        <p:nvSpPr>
          <p:cNvPr id="643" name="Google Shape;643;p87"/>
          <p:cNvSpPr txBox="1"/>
          <p:nvPr/>
        </p:nvSpPr>
        <p:spPr>
          <a:xfrm>
            <a:off x="186251" y="1525001"/>
            <a:ext cx="1701000" cy="1489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r>
              <a:rPr lang="en" b="1">
                <a:solidFill>
                  <a:schemeClr val="dk1"/>
                </a:solidFill>
                <a:latin typeface="Open Sans"/>
                <a:ea typeface="Open Sans"/>
                <a:cs typeface="Open Sans"/>
                <a:sym typeface="Open Sans"/>
              </a:rPr>
              <a:t>Exhibits Operations</a:t>
            </a:r>
            <a:r>
              <a:rPr lang="en" b="1" i="0" u="none" strike="noStrike" cap="none">
                <a:solidFill>
                  <a:schemeClr val="dk1"/>
                </a:solidFill>
                <a:latin typeface="Open Sans"/>
                <a:ea typeface="Open Sans"/>
                <a:cs typeface="Open Sans"/>
                <a:sym typeface="Open Sans"/>
              </a:rPr>
              <a:t>:</a:t>
            </a:r>
            <a:endParaRPr>
              <a:latin typeface="Open Sans"/>
              <a:ea typeface="Open Sans"/>
              <a:cs typeface="Open Sans"/>
              <a:sym typeface="Open Sans"/>
            </a:endParaRPr>
          </a:p>
          <a:p>
            <a:pPr marL="0" marR="0" lvl="0" indent="0" algn="l" rtl="0">
              <a:spcBef>
                <a:spcPts val="360"/>
              </a:spcBef>
              <a:spcAft>
                <a:spcPts val="0"/>
              </a:spcAft>
              <a:buClr>
                <a:schemeClr val="dk1"/>
              </a:buClr>
              <a:buSzPts val="1800"/>
              <a:buFont typeface="Arial"/>
              <a:buNone/>
            </a:pPr>
            <a:r>
              <a:rPr lang="en" i="0" u="none" strike="noStrike" cap="none">
                <a:solidFill>
                  <a:schemeClr val="dk1"/>
                </a:solidFill>
                <a:latin typeface="Open Sans"/>
                <a:ea typeface="Open Sans"/>
                <a:cs typeface="Open Sans"/>
                <a:sym typeface="Open Sans"/>
              </a:rPr>
              <a:t>Green Exhibits</a:t>
            </a:r>
            <a:endParaRPr>
              <a:latin typeface="Open Sans"/>
              <a:ea typeface="Open Sans"/>
              <a:cs typeface="Open Sans"/>
              <a:sym typeface="Open Sans"/>
            </a:endParaRPr>
          </a:p>
          <a:p>
            <a:pPr marL="0" marR="0" lvl="0" indent="0" algn="l" rtl="0">
              <a:spcBef>
                <a:spcPts val="360"/>
              </a:spcBef>
              <a:spcAft>
                <a:spcPts val="0"/>
              </a:spcAft>
              <a:buClr>
                <a:schemeClr val="dk1"/>
              </a:buClr>
              <a:buSzPts val="1800"/>
              <a:buFont typeface="Arial"/>
              <a:buNone/>
            </a:pPr>
            <a:r>
              <a:rPr lang="en" i="0" u="none" strike="noStrike" cap="none">
                <a:solidFill>
                  <a:schemeClr val="dk1"/>
                </a:solidFill>
                <a:latin typeface="Open Sans"/>
                <a:ea typeface="Open Sans"/>
                <a:cs typeface="Open Sans"/>
                <a:sym typeface="Open Sans"/>
              </a:rPr>
              <a:t>Checklist</a:t>
            </a:r>
            <a:endParaRPr>
              <a:latin typeface="Open Sans"/>
              <a:ea typeface="Open Sans"/>
              <a:cs typeface="Open Sans"/>
              <a:sym typeface="Open Sans"/>
            </a:endParaRPr>
          </a:p>
          <a:p>
            <a:pPr marL="342900" marR="0" lvl="0" indent="-190500" algn="l" rtl="0">
              <a:spcBef>
                <a:spcPts val="48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p:txBody>
      </p:sp>
      <p:pic>
        <p:nvPicPr>
          <p:cNvPr id="644" name="Google Shape;644;p87"/>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6188244" y="3076376"/>
            <a:ext cx="2955762" cy="180629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pic>
        <p:nvPicPr>
          <p:cNvPr id="650" name="Google Shape;650;p8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396796" y="152400"/>
            <a:ext cx="6103779" cy="4825775"/>
          </a:xfrm>
          <a:prstGeom prst="rect">
            <a:avLst/>
          </a:prstGeom>
          <a:noFill/>
          <a:ln>
            <a:noFill/>
          </a:ln>
        </p:spPr>
      </p:pic>
      <p:pic>
        <p:nvPicPr>
          <p:cNvPr id="651" name="Google Shape;651;p8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86244" y="4583354"/>
            <a:ext cx="1104900" cy="394810"/>
          </a:xfrm>
          <a:prstGeom prst="rect">
            <a:avLst/>
          </a:prstGeom>
          <a:noFill/>
          <a:ln>
            <a:noFill/>
          </a:ln>
        </p:spPr>
      </p:pic>
      <p:pic>
        <p:nvPicPr>
          <p:cNvPr id="652" name="Google Shape;652;p8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152396" y="152405"/>
            <a:ext cx="1202953" cy="1237720"/>
          </a:xfrm>
          <a:prstGeom prst="rect">
            <a:avLst/>
          </a:prstGeom>
          <a:noFill/>
          <a:ln>
            <a:noFill/>
          </a:ln>
        </p:spPr>
      </p:pic>
      <p:sp>
        <p:nvSpPr>
          <p:cNvPr id="653" name="Google Shape;653;p88"/>
          <p:cNvSpPr txBox="1"/>
          <p:nvPr/>
        </p:nvSpPr>
        <p:spPr>
          <a:xfrm>
            <a:off x="186251" y="1525001"/>
            <a:ext cx="1701000" cy="1489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r>
              <a:rPr lang="en" b="1">
                <a:solidFill>
                  <a:schemeClr val="dk1"/>
                </a:solidFill>
                <a:latin typeface="Open Sans"/>
                <a:ea typeface="Open Sans"/>
                <a:cs typeface="Open Sans"/>
                <a:sym typeface="Open Sans"/>
              </a:rPr>
              <a:t>Exhibits Operations</a:t>
            </a:r>
            <a:r>
              <a:rPr lang="en" b="1" i="0" u="none" strike="noStrike" cap="none">
                <a:solidFill>
                  <a:schemeClr val="dk1"/>
                </a:solidFill>
                <a:latin typeface="Open Sans"/>
                <a:ea typeface="Open Sans"/>
                <a:cs typeface="Open Sans"/>
                <a:sym typeface="Open Sans"/>
              </a:rPr>
              <a:t>:</a:t>
            </a:r>
            <a:endParaRPr>
              <a:latin typeface="Open Sans"/>
              <a:ea typeface="Open Sans"/>
              <a:cs typeface="Open Sans"/>
              <a:sym typeface="Open Sans"/>
            </a:endParaRPr>
          </a:p>
          <a:p>
            <a:pPr marL="0" marR="0" lvl="0" indent="0" algn="l" rtl="0">
              <a:spcBef>
                <a:spcPts val="360"/>
              </a:spcBef>
              <a:spcAft>
                <a:spcPts val="0"/>
              </a:spcAft>
              <a:buClr>
                <a:schemeClr val="dk1"/>
              </a:buClr>
              <a:buSzPts val="1800"/>
              <a:buFont typeface="Arial"/>
              <a:buNone/>
            </a:pPr>
            <a:r>
              <a:rPr lang="en" i="0" u="none" strike="noStrike" cap="none">
                <a:solidFill>
                  <a:schemeClr val="dk1"/>
                </a:solidFill>
                <a:latin typeface="Open Sans"/>
                <a:ea typeface="Open Sans"/>
                <a:cs typeface="Open Sans"/>
                <a:sym typeface="Open Sans"/>
              </a:rPr>
              <a:t>Green Exhibits</a:t>
            </a:r>
            <a:endParaRPr>
              <a:latin typeface="Open Sans"/>
              <a:ea typeface="Open Sans"/>
              <a:cs typeface="Open Sans"/>
              <a:sym typeface="Open Sans"/>
            </a:endParaRPr>
          </a:p>
          <a:p>
            <a:pPr marL="0" marR="0" lvl="0" indent="0" algn="l" rtl="0">
              <a:spcBef>
                <a:spcPts val="360"/>
              </a:spcBef>
              <a:spcAft>
                <a:spcPts val="0"/>
              </a:spcAft>
              <a:buClr>
                <a:schemeClr val="dk1"/>
              </a:buClr>
              <a:buSzPts val="1800"/>
              <a:buFont typeface="Arial"/>
              <a:buNone/>
            </a:pPr>
            <a:r>
              <a:rPr lang="en" i="0" u="none" strike="noStrike" cap="none">
                <a:solidFill>
                  <a:schemeClr val="dk1"/>
                </a:solidFill>
                <a:latin typeface="Open Sans"/>
                <a:ea typeface="Open Sans"/>
                <a:cs typeface="Open Sans"/>
                <a:sym typeface="Open Sans"/>
              </a:rPr>
              <a:t>Checklist</a:t>
            </a:r>
            <a:endParaRPr>
              <a:latin typeface="Open Sans"/>
              <a:ea typeface="Open Sans"/>
              <a:cs typeface="Open Sans"/>
              <a:sym typeface="Open Sans"/>
            </a:endParaRPr>
          </a:p>
          <a:p>
            <a:pPr marL="342900" marR="0" lvl="0" indent="-190500" algn="l" rtl="0">
              <a:spcBef>
                <a:spcPts val="48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pic>
        <p:nvPicPr>
          <p:cNvPr id="659" name="Google Shape;659;p8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073029" y="10825"/>
            <a:ext cx="4344395" cy="5143501"/>
          </a:xfrm>
          <a:prstGeom prst="rect">
            <a:avLst/>
          </a:prstGeom>
          <a:noFill/>
          <a:ln>
            <a:noFill/>
          </a:ln>
        </p:spPr>
      </p:pic>
      <p:pic>
        <p:nvPicPr>
          <p:cNvPr id="660" name="Google Shape;660;p8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86244" y="4583354"/>
            <a:ext cx="1104900" cy="394810"/>
          </a:xfrm>
          <a:prstGeom prst="rect">
            <a:avLst/>
          </a:prstGeom>
          <a:noFill/>
          <a:ln>
            <a:noFill/>
          </a:ln>
        </p:spPr>
      </p:pic>
      <p:pic>
        <p:nvPicPr>
          <p:cNvPr id="661" name="Google Shape;661;p8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152396" y="152405"/>
            <a:ext cx="1202953" cy="1237720"/>
          </a:xfrm>
          <a:prstGeom prst="rect">
            <a:avLst/>
          </a:prstGeom>
          <a:noFill/>
          <a:ln>
            <a:noFill/>
          </a:ln>
        </p:spPr>
      </p:pic>
      <p:sp>
        <p:nvSpPr>
          <p:cNvPr id="662" name="Google Shape;662;p89"/>
          <p:cNvSpPr txBox="1"/>
          <p:nvPr/>
        </p:nvSpPr>
        <p:spPr>
          <a:xfrm>
            <a:off x="186251" y="1525001"/>
            <a:ext cx="1701000" cy="1489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r>
              <a:rPr lang="en" b="1">
                <a:solidFill>
                  <a:schemeClr val="dk1"/>
                </a:solidFill>
                <a:latin typeface="Open Sans"/>
                <a:ea typeface="Open Sans"/>
                <a:cs typeface="Open Sans"/>
                <a:sym typeface="Open Sans"/>
              </a:rPr>
              <a:t>Exhibits Operations</a:t>
            </a:r>
            <a:r>
              <a:rPr lang="en" b="1" i="0" u="none" strike="noStrike" cap="none">
                <a:solidFill>
                  <a:schemeClr val="dk1"/>
                </a:solidFill>
                <a:latin typeface="Open Sans"/>
                <a:ea typeface="Open Sans"/>
                <a:cs typeface="Open Sans"/>
                <a:sym typeface="Open Sans"/>
              </a:rPr>
              <a:t>:</a:t>
            </a:r>
            <a:endParaRPr>
              <a:latin typeface="Open Sans"/>
              <a:ea typeface="Open Sans"/>
              <a:cs typeface="Open Sans"/>
              <a:sym typeface="Open Sans"/>
            </a:endParaRPr>
          </a:p>
          <a:p>
            <a:pPr marL="0" marR="0" lvl="0" indent="0" algn="l" rtl="0">
              <a:spcBef>
                <a:spcPts val="360"/>
              </a:spcBef>
              <a:spcAft>
                <a:spcPts val="0"/>
              </a:spcAft>
              <a:buClr>
                <a:schemeClr val="dk1"/>
              </a:buClr>
              <a:buSzPts val="1800"/>
              <a:buFont typeface="Arial"/>
              <a:buNone/>
            </a:pPr>
            <a:r>
              <a:rPr lang="en" i="0" u="none" strike="noStrike" cap="none">
                <a:solidFill>
                  <a:schemeClr val="dk1"/>
                </a:solidFill>
                <a:latin typeface="Open Sans"/>
                <a:ea typeface="Open Sans"/>
                <a:cs typeface="Open Sans"/>
                <a:sym typeface="Open Sans"/>
              </a:rPr>
              <a:t>Green Exhibits</a:t>
            </a:r>
            <a:endParaRPr>
              <a:latin typeface="Open Sans"/>
              <a:ea typeface="Open Sans"/>
              <a:cs typeface="Open Sans"/>
              <a:sym typeface="Open Sans"/>
            </a:endParaRPr>
          </a:p>
          <a:p>
            <a:pPr marL="0" marR="0" lvl="0" indent="0" algn="l" rtl="0">
              <a:spcBef>
                <a:spcPts val="360"/>
              </a:spcBef>
              <a:spcAft>
                <a:spcPts val="0"/>
              </a:spcAft>
              <a:buClr>
                <a:schemeClr val="dk1"/>
              </a:buClr>
              <a:buSzPts val="1800"/>
              <a:buFont typeface="Arial"/>
              <a:buNone/>
            </a:pPr>
            <a:r>
              <a:rPr lang="en" i="0" u="none" strike="noStrike" cap="none">
                <a:solidFill>
                  <a:schemeClr val="dk1"/>
                </a:solidFill>
                <a:latin typeface="Open Sans"/>
                <a:ea typeface="Open Sans"/>
                <a:cs typeface="Open Sans"/>
                <a:sym typeface="Open Sans"/>
              </a:rPr>
              <a:t>Checklist</a:t>
            </a:r>
            <a:endParaRPr>
              <a:latin typeface="Open Sans"/>
              <a:ea typeface="Open Sans"/>
              <a:cs typeface="Open Sans"/>
              <a:sym typeface="Open Sans"/>
            </a:endParaRPr>
          </a:p>
          <a:p>
            <a:pPr marL="342900" marR="0" lvl="0" indent="-190500" algn="l" rtl="0">
              <a:spcBef>
                <a:spcPts val="48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pic>
        <p:nvPicPr>
          <p:cNvPr id="667" name="Google Shape;667;p9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86244" y="4583354"/>
            <a:ext cx="1104900" cy="394810"/>
          </a:xfrm>
          <a:prstGeom prst="rect">
            <a:avLst/>
          </a:prstGeom>
          <a:noFill/>
          <a:ln>
            <a:noFill/>
          </a:ln>
        </p:spPr>
      </p:pic>
      <p:pic>
        <p:nvPicPr>
          <p:cNvPr id="668" name="Google Shape;668;p9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flipH="1">
            <a:off x="152396" y="152405"/>
            <a:ext cx="1202953" cy="1237720"/>
          </a:xfrm>
          <a:prstGeom prst="rect">
            <a:avLst/>
          </a:prstGeom>
          <a:noFill/>
          <a:ln>
            <a:noFill/>
          </a:ln>
        </p:spPr>
      </p:pic>
      <p:sp>
        <p:nvSpPr>
          <p:cNvPr id="669" name="Google Shape;669;p90"/>
          <p:cNvSpPr txBox="1"/>
          <p:nvPr/>
        </p:nvSpPr>
        <p:spPr>
          <a:xfrm>
            <a:off x="186251" y="1525001"/>
            <a:ext cx="1701000" cy="1489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r>
              <a:rPr lang="en" b="1">
                <a:solidFill>
                  <a:schemeClr val="dk1"/>
                </a:solidFill>
                <a:latin typeface="Open Sans"/>
                <a:ea typeface="Open Sans"/>
                <a:cs typeface="Open Sans"/>
                <a:sym typeface="Open Sans"/>
              </a:rPr>
              <a:t>Exhibits Operations</a:t>
            </a:r>
            <a:r>
              <a:rPr lang="en" b="1" i="0" u="none" strike="noStrike" cap="none">
                <a:solidFill>
                  <a:schemeClr val="dk1"/>
                </a:solidFill>
                <a:latin typeface="Open Sans"/>
                <a:ea typeface="Open Sans"/>
                <a:cs typeface="Open Sans"/>
                <a:sym typeface="Open Sans"/>
              </a:rPr>
              <a:t>:</a:t>
            </a:r>
            <a:endParaRPr>
              <a:latin typeface="Open Sans"/>
              <a:ea typeface="Open Sans"/>
              <a:cs typeface="Open Sans"/>
              <a:sym typeface="Open Sans"/>
            </a:endParaRPr>
          </a:p>
          <a:p>
            <a:pPr marL="0" marR="0" lvl="0" indent="0" algn="l" rtl="0">
              <a:spcBef>
                <a:spcPts val="360"/>
              </a:spcBef>
              <a:spcAft>
                <a:spcPts val="0"/>
              </a:spcAft>
              <a:buClr>
                <a:schemeClr val="dk1"/>
              </a:buClr>
              <a:buSzPts val="1800"/>
              <a:buFont typeface="Arial"/>
              <a:buNone/>
            </a:pPr>
            <a:r>
              <a:rPr lang="en">
                <a:solidFill>
                  <a:schemeClr val="dk1"/>
                </a:solidFill>
                <a:latin typeface="Open Sans"/>
                <a:ea typeface="Open Sans"/>
                <a:cs typeface="Open Sans"/>
                <a:sym typeface="Open Sans"/>
              </a:rPr>
              <a:t>Decision Making</a:t>
            </a:r>
            <a:endParaRPr>
              <a:solidFill>
                <a:schemeClr val="dk1"/>
              </a:solidFill>
              <a:latin typeface="Open Sans"/>
              <a:ea typeface="Open Sans"/>
              <a:cs typeface="Open Sans"/>
              <a:sym typeface="Open Sans"/>
            </a:endParaRPr>
          </a:p>
          <a:p>
            <a:pPr marL="0" marR="0" lvl="0" indent="0" algn="l" rtl="0">
              <a:spcBef>
                <a:spcPts val="360"/>
              </a:spcBef>
              <a:spcAft>
                <a:spcPts val="0"/>
              </a:spcAft>
              <a:buClr>
                <a:schemeClr val="dk1"/>
              </a:buClr>
              <a:buSzPts val="1800"/>
              <a:buFont typeface="Arial"/>
              <a:buNone/>
            </a:pPr>
            <a:r>
              <a:rPr lang="en">
                <a:solidFill>
                  <a:schemeClr val="dk1"/>
                </a:solidFill>
                <a:latin typeface="Open Sans"/>
                <a:ea typeface="Open Sans"/>
                <a:cs typeface="Open Sans"/>
                <a:sym typeface="Open Sans"/>
              </a:rPr>
              <a:t>Framework for </a:t>
            </a:r>
            <a:endParaRPr>
              <a:solidFill>
                <a:schemeClr val="dk1"/>
              </a:solidFill>
              <a:latin typeface="Open Sans"/>
              <a:ea typeface="Open Sans"/>
              <a:cs typeface="Open Sans"/>
              <a:sym typeface="Open Sans"/>
            </a:endParaRPr>
          </a:p>
          <a:p>
            <a:pPr marL="0" marR="0" lvl="0" indent="0" algn="l" rtl="0">
              <a:spcBef>
                <a:spcPts val="360"/>
              </a:spcBef>
              <a:spcAft>
                <a:spcPts val="0"/>
              </a:spcAft>
              <a:buClr>
                <a:schemeClr val="dk1"/>
              </a:buClr>
              <a:buSzPts val="1800"/>
              <a:buFont typeface="Arial"/>
              <a:buNone/>
            </a:pPr>
            <a:r>
              <a:rPr lang="en">
                <a:solidFill>
                  <a:schemeClr val="dk1"/>
                </a:solidFill>
                <a:latin typeface="Open Sans"/>
                <a:ea typeface="Open Sans"/>
                <a:cs typeface="Open Sans"/>
                <a:sym typeface="Open Sans"/>
              </a:rPr>
              <a:t>EOL exhibits</a:t>
            </a:r>
            <a:endParaRPr>
              <a:solidFill>
                <a:schemeClr val="dk1"/>
              </a:solidFill>
              <a:latin typeface="Open Sans"/>
              <a:ea typeface="Open Sans"/>
              <a:cs typeface="Open Sans"/>
              <a:sym typeface="Open Sans"/>
            </a:endParaRPr>
          </a:p>
          <a:p>
            <a:pPr marL="342900" marR="0" lvl="0" indent="-190500" algn="l" rtl="0">
              <a:spcBef>
                <a:spcPts val="48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p:txBody>
      </p:sp>
      <p:pic>
        <p:nvPicPr>
          <p:cNvPr id="670" name="Google Shape;670;p90"/>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3581400" y="0"/>
            <a:ext cx="3328155" cy="5143503"/>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pic>
        <p:nvPicPr>
          <p:cNvPr id="675" name="Google Shape;675;p9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86244" y="4583354"/>
            <a:ext cx="1104900" cy="394810"/>
          </a:xfrm>
          <a:prstGeom prst="rect">
            <a:avLst/>
          </a:prstGeom>
          <a:noFill/>
          <a:ln>
            <a:noFill/>
          </a:ln>
        </p:spPr>
      </p:pic>
      <p:pic>
        <p:nvPicPr>
          <p:cNvPr id="676" name="Google Shape;676;p9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flipH="1">
            <a:off x="152396" y="152405"/>
            <a:ext cx="1202953" cy="1237720"/>
          </a:xfrm>
          <a:prstGeom prst="rect">
            <a:avLst/>
          </a:prstGeom>
          <a:noFill/>
          <a:ln>
            <a:noFill/>
          </a:ln>
        </p:spPr>
      </p:pic>
      <p:sp>
        <p:nvSpPr>
          <p:cNvPr id="677" name="Google Shape;677;p91"/>
          <p:cNvSpPr txBox="1"/>
          <p:nvPr/>
        </p:nvSpPr>
        <p:spPr>
          <a:xfrm>
            <a:off x="186251" y="1525001"/>
            <a:ext cx="1701000" cy="1489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r>
              <a:rPr lang="en" b="1">
                <a:solidFill>
                  <a:schemeClr val="dk1"/>
                </a:solidFill>
                <a:latin typeface="Open Sans"/>
                <a:ea typeface="Open Sans"/>
                <a:cs typeface="Open Sans"/>
                <a:sym typeface="Open Sans"/>
              </a:rPr>
              <a:t>Exhibits Operations</a:t>
            </a:r>
            <a:r>
              <a:rPr lang="en" b="1" i="0" u="none" strike="noStrike" cap="none">
                <a:solidFill>
                  <a:schemeClr val="dk1"/>
                </a:solidFill>
                <a:latin typeface="Open Sans"/>
                <a:ea typeface="Open Sans"/>
                <a:cs typeface="Open Sans"/>
                <a:sym typeface="Open Sans"/>
              </a:rPr>
              <a:t>:</a:t>
            </a:r>
            <a:endParaRPr>
              <a:latin typeface="Open Sans"/>
              <a:ea typeface="Open Sans"/>
              <a:cs typeface="Open Sans"/>
              <a:sym typeface="Open Sans"/>
            </a:endParaRPr>
          </a:p>
          <a:p>
            <a:pPr marL="0" marR="0" lvl="0" indent="0" algn="l" rtl="0">
              <a:spcBef>
                <a:spcPts val="360"/>
              </a:spcBef>
              <a:spcAft>
                <a:spcPts val="0"/>
              </a:spcAft>
              <a:buClr>
                <a:schemeClr val="dk1"/>
              </a:buClr>
              <a:buSzPts val="1800"/>
              <a:buFont typeface="Arial"/>
              <a:buNone/>
            </a:pPr>
            <a:r>
              <a:rPr lang="en">
                <a:solidFill>
                  <a:schemeClr val="dk1"/>
                </a:solidFill>
                <a:latin typeface="Open Sans"/>
                <a:ea typeface="Open Sans"/>
                <a:cs typeface="Open Sans"/>
                <a:sym typeface="Open Sans"/>
              </a:rPr>
              <a:t>Decision Making</a:t>
            </a:r>
            <a:endParaRPr>
              <a:solidFill>
                <a:schemeClr val="dk1"/>
              </a:solidFill>
              <a:latin typeface="Open Sans"/>
              <a:ea typeface="Open Sans"/>
              <a:cs typeface="Open Sans"/>
              <a:sym typeface="Open Sans"/>
            </a:endParaRPr>
          </a:p>
          <a:p>
            <a:pPr marL="0" marR="0" lvl="0" indent="0" algn="l" rtl="0">
              <a:spcBef>
                <a:spcPts val="360"/>
              </a:spcBef>
              <a:spcAft>
                <a:spcPts val="0"/>
              </a:spcAft>
              <a:buClr>
                <a:schemeClr val="dk1"/>
              </a:buClr>
              <a:buSzPts val="1800"/>
              <a:buFont typeface="Arial"/>
              <a:buNone/>
            </a:pPr>
            <a:r>
              <a:rPr lang="en">
                <a:solidFill>
                  <a:schemeClr val="dk1"/>
                </a:solidFill>
                <a:latin typeface="Open Sans"/>
                <a:ea typeface="Open Sans"/>
                <a:cs typeface="Open Sans"/>
                <a:sym typeface="Open Sans"/>
              </a:rPr>
              <a:t>Framework for </a:t>
            </a:r>
            <a:endParaRPr>
              <a:solidFill>
                <a:schemeClr val="dk1"/>
              </a:solidFill>
              <a:latin typeface="Open Sans"/>
              <a:ea typeface="Open Sans"/>
              <a:cs typeface="Open Sans"/>
              <a:sym typeface="Open Sans"/>
            </a:endParaRPr>
          </a:p>
          <a:p>
            <a:pPr marL="0" marR="0" lvl="0" indent="0" algn="l" rtl="0">
              <a:spcBef>
                <a:spcPts val="360"/>
              </a:spcBef>
              <a:spcAft>
                <a:spcPts val="0"/>
              </a:spcAft>
              <a:buClr>
                <a:schemeClr val="dk1"/>
              </a:buClr>
              <a:buSzPts val="1800"/>
              <a:buFont typeface="Arial"/>
              <a:buNone/>
            </a:pPr>
            <a:r>
              <a:rPr lang="en">
                <a:solidFill>
                  <a:schemeClr val="dk1"/>
                </a:solidFill>
                <a:latin typeface="Open Sans"/>
                <a:ea typeface="Open Sans"/>
                <a:cs typeface="Open Sans"/>
                <a:sym typeface="Open Sans"/>
              </a:rPr>
              <a:t>EOL exhibits</a:t>
            </a:r>
            <a:endParaRPr>
              <a:solidFill>
                <a:schemeClr val="dk1"/>
              </a:solidFill>
              <a:latin typeface="Open Sans"/>
              <a:ea typeface="Open Sans"/>
              <a:cs typeface="Open Sans"/>
              <a:sym typeface="Open Sans"/>
            </a:endParaRPr>
          </a:p>
          <a:p>
            <a:pPr marL="342900" marR="0" lvl="0" indent="-190500" algn="l" rtl="0">
              <a:spcBef>
                <a:spcPts val="48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p:txBody>
      </p:sp>
      <p:pic>
        <p:nvPicPr>
          <p:cNvPr id="678" name="Google Shape;678;p9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457450" y="0"/>
            <a:ext cx="6164675" cy="4853398"/>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pic>
        <p:nvPicPr>
          <p:cNvPr id="683" name="Google Shape;683;p9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86244" y="4583354"/>
            <a:ext cx="1104900" cy="394810"/>
          </a:xfrm>
          <a:prstGeom prst="rect">
            <a:avLst/>
          </a:prstGeom>
          <a:noFill/>
          <a:ln>
            <a:noFill/>
          </a:ln>
        </p:spPr>
      </p:pic>
      <p:pic>
        <p:nvPicPr>
          <p:cNvPr id="684" name="Google Shape;684;p9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flipH="1">
            <a:off x="152396" y="152405"/>
            <a:ext cx="1202953" cy="1237720"/>
          </a:xfrm>
          <a:prstGeom prst="rect">
            <a:avLst/>
          </a:prstGeom>
          <a:noFill/>
          <a:ln>
            <a:noFill/>
          </a:ln>
        </p:spPr>
      </p:pic>
      <p:sp>
        <p:nvSpPr>
          <p:cNvPr id="685" name="Google Shape;685;p92"/>
          <p:cNvSpPr txBox="1"/>
          <p:nvPr/>
        </p:nvSpPr>
        <p:spPr>
          <a:xfrm>
            <a:off x="186251" y="1525001"/>
            <a:ext cx="1701000" cy="1489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r>
              <a:rPr lang="en" b="1">
                <a:solidFill>
                  <a:schemeClr val="dk1"/>
                </a:solidFill>
                <a:latin typeface="Open Sans"/>
                <a:ea typeface="Open Sans"/>
                <a:cs typeface="Open Sans"/>
                <a:sym typeface="Open Sans"/>
              </a:rPr>
              <a:t>Exhibits Operations</a:t>
            </a:r>
            <a:r>
              <a:rPr lang="en" b="1" i="0" u="none" strike="noStrike" cap="none">
                <a:solidFill>
                  <a:schemeClr val="dk1"/>
                </a:solidFill>
                <a:latin typeface="Open Sans"/>
                <a:ea typeface="Open Sans"/>
                <a:cs typeface="Open Sans"/>
                <a:sym typeface="Open Sans"/>
              </a:rPr>
              <a:t>:</a:t>
            </a:r>
            <a:endParaRPr>
              <a:latin typeface="Open Sans"/>
              <a:ea typeface="Open Sans"/>
              <a:cs typeface="Open Sans"/>
              <a:sym typeface="Open Sans"/>
            </a:endParaRPr>
          </a:p>
          <a:p>
            <a:pPr marL="0" marR="0" lvl="0" indent="0" algn="l" rtl="0">
              <a:spcBef>
                <a:spcPts val="360"/>
              </a:spcBef>
              <a:spcAft>
                <a:spcPts val="0"/>
              </a:spcAft>
              <a:buClr>
                <a:schemeClr val="dk1"/>
              </a:buClr>
              <a:buSzPts val="1800"/>
              <a:buFont typeface="Arial"/>
              <a:buNone/>
            </a:pPr>
            <a:r>
              <a:rPr lang="en">
                <a:solidFill>
                  <a:schemeClr val="dk1"/>
                </a:solidFill>
                <a:latin typeface="Open Sans"/>
                <a:ea typeface="Open Sans"/>
                <a:cs typeface="Open Sans"/>
                <a:sym typeface="Open Sans"/>
              </a:rPr>
              <a:t>Decision Making</a:t>
            </a:r>
            <a:endParaRPr>
              <a:solidFill>
                <a:schemeClr val="dk1"/>
              </a:solidFill>
              <a:latin typeface="Open Sans"/>
              <a:ea typeface="Open Sans"/>
              <a:cs typeface="Open Sans"/>
              <a:sym typeface="Open Sans"/>
            </a:endParaRPr>
          </a:p>
          <a:p>
            <a:pPr marL="0" marR="0" lvl="0" indent="0" algn="l" rtl="0">
              <a:spcBef>
                <a:spcPts val="360"/>
              </a:spcBef>
              <a:spcAft>
                <a:spcPts val="0"/>
              </a:spcAft>
              <a:buClr>
                <a:schemeClr val="dk1"/>
              </a:buClr>
              <a:buSzPts val="1800"/>
              <a:buFont typeface="Arial"/>
              <a:buNone/>
            </a:pPr>
            <a:r>
              <a:rPr lang="en">
                <a:solidFill>
                  <a:schemeClr val="dk1"/>
                </a:solidFill>
                <a:latin typeface="Open Sans"/>
                <a:ea typeface="Open Sans"/>
                <a:cs typeface="Open Sans"/>
                <a:sym typeface="Open Sans"/>
              </a:rPr>
              <a:t>Framework for </a:t>
            </a:r>
            <a:endParaRPr>
              <a:solidFill>
                <a:schemeClr val="dk1"/>
              </a:solidFill>
              <a:latin typeface="Open Sans"/>
              <a:ea typeface="Open Sans"/>
              <a:cs typeface="Open Sans"/>
              <a:sym typeface="Open Sans"/>
            </a:endParaRPr>
          </a:p>
          <a:p>
            <a:pPr marL="0" marR="0" lvl="0" indent="0" algn="l" rtl="0">
              <a:spcBef>
                <a:spcPts val="360"/>
              </a:spcBef>
              <a:spcAft>
                <a:spcPts val="0"/>
              </a:spcAft>
              <a:buClr>
                <a:schemeClr val="dk1"/>
              </a:buClr>
              <a:buSzPts val="1800"/>
              <a:buFont typeface="Arial"/>
              <a:buNone/>
            </a:pPr>
            <a:r>
              <a:rPr lang="en">
                <a:solidFill>
                  <a:schemeClr val="dk1"/>
                </a:solidFill>
                <a:latin typeface="Open Sans"/>
                <a:ea typeface="Open Sans"/>
                <a:cs typeface="Open Sans"/>
                <a:sym typeface="Open Sans"/>
              </a:rPr>
              <a:t>EOL exhibits</a:t>
            </a:r>
            <a:endParaRPr>
              <a:solidFill>
                <a:schemeClr val="dk1"/>
              </a:solidFill>
              <a:latin typeface="Open Sans"/>
              <a:ea typeface="Open Sans"/>
              <a:cs typeface="Open Sans"/>
              <a:sym typeface="Open Sans"/>
            </a:endParaRPr>
          </a:p>
          <a:p>
            <a:pPr marL="342900" marR="0" lvl="0" indent="-190500" algn="l" rtl="0">
              <a:spcBef>
                <a:spcPts val="48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686" name="Google Shape;686;p92"/>
          <p:cNvSpPr/>
          <p:nvPr/>
        </p:nvSpPr>
        <p:spPr>
          <a:xfrm>
            <a:off x="2523025" y="0"/>
            <a:ext cx="129900" cy="5067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87" name="Google Shape;687;p9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803225" y="0"/>
            <a:ext cx="7109030" cy="4305879"/>
          </a:xfrm>
          <a:prstGeom prst="rect">
            <a:avLst/>
          </a:prstGeom>
          <a:noFill/>
          <a:ln>
            <a:noFill/>
          </a:ln>
        </p:spPr>
      </p:pic>
      <p:sp>
        <p:nvSpPr>
          <p:cNvPr id="688" name="Google Shape;688;p92"/>
          <p:cNvSpPr/>
          <p:nvPr/>
        </p:nvSpPr>
        <p:spPr>
          <a:xfrm>
            <a:off x="1640725" y="4063450"/>
            <a:ext cx="2761200" cy="519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48"/>
          <p:cNvSpPr/>
          <p:nvPr/>
        </p:nvSpPr>
        <p:spPr>
          <a:xfrm>
            <a:off x="0" y="1193303"/>
            <a:ext cx="9144000" cy="3950100"/>
          </a:xfrm>
          <a:prstGeom prst="rect">
            <a:avLst/>
          </a:prstGeom>
          <a:solidFill>
            <a:srgbClr val="9466B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290" name="Google Shape;290;p48"/>
          <p:cNvSpPr txBox="1">
            <a:spLocks noGrp="1"/>
          </p:cNvSpPr>
          <p:nvPr>
            <p:ph type="title"/>
          </p:nvPr>
        </p:nvSpPr>
        <p:spPr>
          <a:xfrm>
            <a:off x="452400" y="273850"/>
            <a:ext cx="80631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t>Raise your hand</a:t>
            </a:r>
            <a:endParaRPr sz="3000"/>
          </a:p>
        </p:txBody>
      </p:sp>
      <p:sp>
        <p:nvSpPr>
          <p:cNvPr id="291" name="Google Shape;291;p48"/>
          <p:cNvSpPr txBox="1">
            <a:spLocks noGrp="1"/>
          </p:cNvSpPr>
          <p:nvPr>
            <p:ph type="body" idx="1"/>
          </p:nvPr>
        </p:nvSpPr>
        <p:spPr>
          <a:xfrm>
            <a:off x="457200" y="1200150"/>
            <a:ext cx="8686800" cy="3394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600"/>
              <a:buNone/>
            </a:pPr>
            <a:r>
              <a:rPr lang="en" sz="2800">
                <a:solidFill>
                  <a:srgbClr val="FFFFFF"/>
                </a:solidFill>
              </a:rPr>
              <a:t>How much experience do you have with sustainability?</a:t>
            </a:r>
            <a:endParaRPr sz="2800">
              <a:solidFill>
                <a:srgbClr val="FFFFFF"/>
              </a:solidFill>
            </a:endParaRPr>
          </a:p>
          <a:p>
            <a:pPr marL="457200" lvl="0" indent="-317500" algn="l" rtl="0">
              <a:spcBef>
                <a:spcPts val="640"/>
              </a:spcBef>
              <a:spcAft>
                <a:spcPts val="0"/>
              </a:spcAft>
              <a:buClr>
                <a:srgbClr val="FFFFFF"/>
              </a:buClr>
              <a:buSzPts val="1400"/>
              <a:buChar char="•"/>
            </a:pPr>
            <a:r>
              <a:rPr lang="en">
                <a:solidFill>
                  <a:srgbClr val="FFFFFF"/>
                </a:solidFill>
              </a:rPr>
              <a:t>A little</a:t>
            </a:r>
            <a:endParaRPr>
              <a:solidFill>
                <a:srgbClr val="FFFFFF"/>
              </a:solidFill>
            </a:endParaRPr>
          </a:p>
          <a:p>
            <a:pPr marL="457200" lvl="0" indent="-317500" algn="l" rtl="0">
              <a:spcBef>
                <a:spcPts val="0"/>
              </a:spcBef>
              <a:spcAft>
                <a:spcPts val="0"/>
              </a:spcAft>
              <a:buClr>
                <a:srgbClr val="FFFFFF"/>
              </a:buClr>
              <a:buSzPts val="1400"/>
              <a:buChar char="•"/>
            </a:pPr>
            <a:r>
              <a:rPr lang="en">
                <a:solidFill>
                  <a:srgbClr val="FFFFFF"/>
                </a:solidFill>
              </a:rPr>
              <a:t>Some</a:t>
            </a:r>
            <a:endParaRPr>
              <a:solidFill>
                <a:srgbClr val="FFFFFF"/>
              </a:solidFill>
            </a:endParaRPr>
          </a:p>
          <a:p>
            <a:pPr marL="457200" lvl="0" indent="-317500" algn="l" rtl="0">
              <a:spcBef>
                <a:spcPts val="0"/>
              </a:spcBef>
              <a:spcAft>
                <a:spcPts val="0"/>
              </a:spcAft>
              <a:buClr>
                <a:srgbClr val="FFFFFF"/>
              </a:buClr>
              <a:buSzPts val="1400"/>
              <a:buChar char="•"/>
            </a:pPr>
            <a:r>
              <a:rPr lang="en">
                <a:solidFill>
                  <a:srgbClr val="FFFFFF"/>
                </a:solidFill>
              </a:rPr>
              <a:t>A lot</a:t>
            </a:r>
            <a:endParaRPr>
              <a:solidFill>
                <a:srgbClr val="FFFFFF"/>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pic>
        <p:nvPicPr>
          <p:cNvPr id="694" name="Google Shape;694;p9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189570" y="152401"/>
            <a:ext cx="3425643" cy="1353434"/>
          </a:xfrm>
          <a:prstGeom prst="rect">
            <a:avLst/>
          </a:prstGeom>
          <a:noFill/>
          <a:ln>
            <a:noFill/>
          </a:ln>
        </p:spPr>
      </p:pic>
      <p:pic>
        <p:nvPicPr>
          <p:cNvPr id="695" name="Google Shape;695;p9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782938" y="799462"/>
            <a:ext cx="1995553" cy="1936279"/>
          </a:xfrm>
          <a:prstGeom prst="rect">
            <a:avLst/>
          </a:prstGeom>
          <a:noFill/>
          <a:ln>
            <a:noFill/>
          </a:ln>
        </p:spPr>
      </p:pic>
      <p:pic>
        <p:nvPicPr>
          <p:cNvPr id="696" name="Google Shape;696;p9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86244" y="4583354"/>
            <a:ext cx="1104900" cy="394810"/>
          </a:xfrm>
          <a:prstGeom prst="rect">
            <a:avLst/>
          </a:prstGeom>
          <a:noFill/>
          <a:ln>
            <a:noFill/>
          </a:ln>
        </p:spPr>
      </p:pic>
      <p:pic>
        <p:nvPicPr>
          <p:cNvPr id="697" name="Google Shape;697;p9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flipH="1">
            <a:off x="152396" y="152405"/>
            <a:ext cx="1202953" cy="1237720"/>
          </a:xfrm>
          <a:prstGeom prst="rect">
            <a:avLst/>
          </a:prstGeom>
          <a:noFill/>
          <a:ln>
            <a:noFill/>
          </a:ln>
        </p:spPr>
      </p:pic>
      <p:sp>
        <p:nvSpPr>
          <p:cNvPr id="698" name="Google Shape;698;p93"/>
          <p:cNvSpPr txBox="1"/>
          <p:nvPr/>
        </p:nvSpPr>
        <p:spPr>
          <a:xfrm>
            <a:off x="186251" y="1525001"/>
            <a:ext cx="1701000" cy="1489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r>
              <a:rPr lang="en" b="1">
                <a:solidFill>
                  <a:schemeClr val="dk1"/>
                </a:solidFill>
                <a:latin typeface="Open Sans"/>
                <a:ea typeface="Open Sans"/>
                <a:cs typeface="Open Sans"/>
                <a:sym typeface="Open Sans"/>
              </a:rPr>
              <a:t>Exhibits Operations</a:t>
            </a:r>
            <a:r>
              <a:rPr lang="en" b="1" i="0" u="none" strike="noStrike" cap="none">
                <a:solidFill>
                  <a:schemeClr val="dk1"/>
                </a:solidFill>
                <a:latin typeface="Open Sans"/>
                <a:ea typeface="Open Sans"/>
                <a:cs typeface="Open Sans"/>
                <a:sym typeface="Open Sans"/>
              </a:rPr>
              <a:t>:</a:t>
            </a:r>
            <a:endParaRPr>
              <a:latin typeface="Open Sans"/>
              <a:ea typeface="Open Sans"/>
              <a:cs typeface="Open Sans"/>
              <a:sym typeface="Open Sans"/>
            </a:endParaRPr>
          </a:p>
          <a:p>
            <a:pPr marL="0" marR="0" lvl="0" indent="0" algn="l" rtl="0">
              <a:spcBef>
                <a:spcPts val="360"/>
              </a:spcBef>
              <a:spcAft>
                <a:spcPts val="0"/>
              </a:spcAft>
              <a:buClr>
                <a:schemeClr val="dk1"/>
              </a:buClr>
              <a:buSzPts val="1800"/>
              <a:buFont typeface="Arial"/>
              <a:buNone/>
            </a:pPr>
            <a:r>
              <a:rPr lang="en">
                <a:solidFill>
                  <a:schemeClr val="dk1"/>
                </a:solidFill>
                <a:latin typeface="Open Sans"/>
                <a:ea typeface="Open Sans"/>
                <a:cs typeface="Open Sans"/>
                <a:sym typeface="Open Sans"/>
              </a:rPr>
              <a:t>Decision Making</a:t>
            </a:r>
            <a:endParaRPr>
              <a:solidFill>
                <a:schemeClr val="dk1"/>
              </a:solidFill>
              <a:latin typeface="Open Sans"/>
              <a:ea typeface="Open Sans"/>
              <a:cs typeface="Open Sans"/>
              <a:sym typeface="Open Sans"/>
            </a:endParaRPr>
          </a:p>
          <a:p>
            <a:pPr marL="0" marR="0" lvl="0" indent="0" algn="l" rtl="0">
              <a:spcBef>
                <a:spcPts val="360"/>
              </a:spcBef>
              <a:spcAft>
                <a:spcPts val="0"/>
              </a:spcAft>
              <a:buClr>
                <a:schemeClr val="dk1"/>
              </a:buClr>
              <a:buSzPts val="1800"/>
              <a:buFont typeface="Arial"/>
              <a:buNone/>
            </a:pPr>
            <a:r>
              <a:rPr lang="en">
                <a:solidFill>
                  <a:schemeClr val="dk1"/>
                </a:solidFill>
                <a:latin typeface="Open Sans"/>
                <a:ea typeface="Open Sans"/>
                <a:cs typeface="Open Sans"/>
                <a:sym typeface="Open Sans"/>
              </a:rPr>
              <a:t>Framework for </a:t>
            </a:r>
            <a:endParaRPr>
              <a:solidFill>
                <a:schemeClr val="dk1"/>
              </a:solidFill>
              <a:latin typeface="Open Sans"/>
              <a:ea typeface="Open Sans"/>
              <a:cs typeface="Open Sans"/>
              <a:sym typeface="Open Sans"/>
            </a:endParaRPr>
          </a:p>
          <a:p>
            <a:pPr marL="0" marR="0" lvl="0" indent="0" algn="l" rtl="0">
              <a:spcBef>
                <a:spcPts val="360"/>
              </a:spcBef>
              <a:spcAft>
                <a:spcPts val="0"/>
              </a:spcAft>
              <a:buClr>
                <a:schemeClr val="dk1"/>
              </a:buClr>
              <a:buSzPts val="1800"/>
              <a:buFont typeface="Arial"/>
              <a:buNone/>
            </a:pPr>
            <a:r>
              <a:rPr lang="en">
                <a:solidFill>
                  <a:schemeClr val="dk1"/>
                </a:solidFill>
                <a:latin typeface="Open Sans"/>
                <a:ea typeface="Open Sans"/>
                <a:cs typeface="Open Sans"/>
                <a:sym typeface="Open Sans"/>
              </a:rPr>
              <a:t>EOL exhibits</a:t>
            </a:r>
            <a:endParaRPr>
              <a:solidFill>
                <a:schemeClr val="dk1"/>
              </a:solidFill>
              <a:latin typeface="Open Sans"/>
              <a:ea typeface="Open Sans"/>
              <a:cs typeface="Open Sans"/>
              <a:sym typeface="Open Sans"/>
            </a:endParaRPr>
          </a:p>
          <a:p>
            <a:pPr marL="342900" marR="0" lvl="0" indent="-190500" algn="l" rtl="0">
              <a:spcBef>
                <a:spcPts val="48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p:txBody>
      </p:sp>
      <p:pic>
        <p:nvPicPr>
          <p:cNvPr id="699" name="Google Shape;699;p93"/>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2502775" y="2844012"/>
            <a:ext cx="3308372" cy="1489200"/>
          </a:xfrm>
          <a:prstGeom prst="rect">
            <a:avLst/>
          </a:prstGeom>
          <a:noFill/>
          <a:ln>
            <a:noFill/>
          </a:ln>
        </p:spPr>
      </p:pic>
      <p:pic>
        <p:nvPicPr>
          <p:cNvPr id="700" name="Google Shape;700;p93"/>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6426675" y="3351376"/>
            <a:ext cx="2131775" cy="1626799"/>
          </a:xfrm>
          <a:prstGeom prst="rect">
            <a:avLst/>
          </a:prstGeom>
          <a:noFill/>
          <a:ln>
            <a:noFill/>
          </a:ln>
        </p:spPr>
      </p:pic>
      <p:pic>
        <p:nvPicPr>
          <p:cNvPr id="701" name="Google Shape;701;p93"/>
          <p:cNvPicPr preferRelativeResize="0"/>
          <p:nvPr/>
        </p:nvPicPr>
        <p:blipFill>
          <a:blip r:embed="rId9" cstate="screen">
            <a:alphaModFix/>
            <a:extLst>
              <a:ext uri="{28A0092B-C50C-407E-A947-70E740481C1C}">
                <a14:useLocalDpi xmlns:a14="http://schemas.microsoft.com/office/drawing/2010/main"/>
              </a:ext>
            </a:extLst>
          </a:blip>
          <a:stretch>
            <a:fillRect/>
          </a:stretch>
        </p:blipFill>
        <p:spPr>
          <a:xfrm>
            <a:off x="6043675" y="1505837"/>
            <a:ext cx="2131775" cy="17565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pic>
        <p:nvPicPr>
          <p:cNvPr id="707" name="Google Shape;707;p9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86244" y="4583354"/>
            <a:ext cx="1104900" cy="394810"/>
          </a:xfrm>
          <a:prstGeom prst="rect">
            <a:avLst/>
          </a:prstGeom>
          <a:noFill/>
          <a:ln>
            <a:noFill/>
          </a:ln>
        </p:spPr>
      </p:pic>
      <p:pic>
        <p:nvPicPr>
          <p:cNvPr id="708" name="Google Shape;708;p9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flipH="1">
            <a:off x="152396" y="152405"/>
            <a:ext cx="1202953" cy="1237720"/>
          </a:xfrm>
          <a:prstGeom prst="rect">
            <a:avLst/>
          </a:prstGeom>
          <a:noFill/>
          <a:ln>
            <a:noFill/>
          </a:ln>
        </p:spPr>
      </p:pic>
      <p:sp>
        <p:nvSpPr>
          <p:cNvPr id="709" name="Google Shape;709;p94"/>
          <p:cNvSpPr txBox="1"/>
          <p:nvPr/>
        </p:nvSpPr>
        <p:spPr>
          <a:xfrm>
            <a:off x="186250" y="1525000"/>
            <a:ext cx="1849500" cy="1489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r>
              <a:rPr lang="en" b="1">
                <a:solidFill>
                  <a:schemeClr val="dk1"/>
                </a:solidFill>
                <a:latin typeface="Open Sans"/>
                <a:ea typeface="Open Sans"/>
                <a:cs typeface="Open Sans"/>
                <a:sym typeface="Open Sans"/>
              </a:rPr>
              <a:t>Strategic + Exhibit</a:t>
            </a:r>
            <a:r>
              <a:rPr lang="en" b="1" i="0" u="none" strike="noStrike" cap="none">
                <a:solidFill>
                  <a:schemeClr val="dk1"/>
                </a:solidFill>
                <a:latin typeface="Open Sans"/>
                <a:ea typeface="Open Sans"/>
                <a:cs typeface="Open Sans"/>
                <a:sym typeface="Open Sans"/>
              </a:rPr>
              <a:t>s</a:t>
            </a:r>
            <a:r>
              <a:rPr lang="en" b="1">
                <a:solidFill>
                  <a:schemeClr val="dk1"/>
                </a:solidFill>
                <a:latin typeface="Open Sans"/>
                <a:ea typeface="Open Sans"/>
                <a:cs typeface="Open Sans"/>
                <a:sym typeface="Open Sans"/>
              </a:rPr>
              <a:t> on deck:</a:t>
            </a:r>
            <a:endParaRPr b="1">
              <a:solidFill>
                <a:schemeClr val="dk1"/>
              </a:solidFill>
              <a:latin typeface="Open Sans"/>
              <a:ea typeface="Open Sans"/>
              <a:cs typeface="Open Sans"/>
              <a:sym typeface="Open Sans"/>
            </a:endParaRPr>
          </a:p>
          <a:p>
            <a:pPr marL="457200" marR="0" lvl="0" indent="-317500" algn="l" rtl="0">
              <a:spcBef>
                <a:spcPts val="0"/>
              </a:spcBef>
              <a:spcAft>
                <a:spcPts val="0"/>
              </a:spcAft>
              <a:buClr>
                <a:schemeClr val="dk1"/>
              </a:buClr>
              <a:buSzPts val="1400"/>
              <a:buFont typeface="Open Sans"/>
              <a:buChar char="●"/>
            </a:pPr>
            <a:r>
              <a:rPr lang="en" b="1">
                <a:solidFill>
                  <a:schemeClr val="dk1"/>
                </a:solidFill>
                <a:latin typeface="Open Sans"/>
                <a:ea typeface="Open Sans"/>
                <a:cs typeface="Open Sans"/>
                <a:sym typeface="Open Sans"/>
              </a:rPr>
              <a:t>NORM</a:t>
            </a:r>
            <a:endParaRPr b="1">
              <a:solidFill>
                <a:schemeClr val="dk1"/>
              </a:solidFill>
              <a:latin typeface="Open Sans"/>
              <a:ea typeface="Open Sans"/>
              <a:cs typeface="Open Sans"/>
              <a:sym typeface="Open Sans"/>
            </a:endParaRPr>
          </a:p>
          <a:p>
            <a:pPr marL="457200" marR="0" lvl="0" indent="0" algn="l" rtl="0">
              <a:spcBef>
                <a:spcPts val="0"/>
              </a:spcBef>
              <a:spcAft>
                <a:spcPts val="0"/>
              </a:spcAft>
              <a:buNone/>
            </a:pPr>
            <a:r>
              <a:rPr lang="en">
                <a:solidFill>
                  <a:schemeClr val="dk1"/>
                </a:solidFill>
                <a:latin typeface="Open Sans"/>
                <a:ea typeface="Open Sans"/>
                <a:cs typeface="Open Sans"/>
                <a:sym typeface="Open Sans"/>
              </a:rPr>
              <a:t>Natural Organic Recycling Machine</a:t>
            </a:r>
            <a:endParaRPr>
              <a:solidFill>
                <a:schemeClr val="dk1"/>
              </a:solidFill>
              <a:latin typeface="Open Sans"/>
              <a:ea typeface="Open Sans"/>
              <a:cs typeface="Open Sans"/>
              <a:sym typeface="Open Sans"/>
            </a:endParaRPr>
          </a:p>
          <a:p>
            <a:pPr marL="0" marR="0" lvl="0" indent="0" algn="l" rtl="0">
              <a:spcBef>
                <a:spcPts val="0"/>
              </a:spcBef>
              <a:spcAft>
                <a:spcPts val="0"/>
              </a:spcAft>
              <a:buNone/>
            </a:pPr>
            <a:endParaRPr>
              <a:solidFill>
                <a:schemeClr val="dk1"/>
              </a:solidFill>
              <a:latin typeface="Open Sans"/>
              <a:ea typeface="Open Sans"/>
              <a:cs typeface="Open Sans"/>
              <a:sym typeface="Open Sans"/>
            </a:endParaRPr>
          </a:p>
          <a:p>
            <a:pPr marL="0" marR="0" lvl="0" indent="0" algn="l" rtl="0">
              <a:spcBef>
                <a:spcPts val="0"/>
              </a:spcBef>
              <a:spcAft>
                <a:spcPts val="0"/>
              </a:spcAft>
              <a:buClr>
                <a:schemeClr val="dk1"/>
              </a:buClr>
              <a:buSzPts val="1800"/>
              <a:buFont typeface="Arial"/>
              <a:buNone/>
            </a:pPr>
            <a:endParaRPr b="1">
              <a:solidFill>
                <a:schemeClr val="dk1"/>
              </a:solidFill>
              <a:latin typeface="Open Sans"/>
              <a:ea typeface="Open Sans"/>
              <a:cs typeface="Open Sans"/>
              <a:sym typeface="Open Sans"/>
            </a:endParaRPr>
          </a:p>
          <a:p>
            <a:pPr marL="0" marR="0" lvl="0" indent="0" algn="l" rtl="0">
              <a:spcBef>
                <a:spcPts val="360"/>
              </a:spcBef>
              <a:spcAft>
                <a:spcPts val="0"/>
              </a:spcAft>
              <a:buClr>
                <a:schemeClr val="dk1"/>
              </a:buClr>
              <a:buSzPts val="1800"/>
              <a:buFont typeface="Arial"/>
              <a:buNone/>
            </a:pPr>
            <a:endParaRPr>
              <a:latin typeface="Open Sans"/>
              <a:ea typeface="Open Sans"/>
              <a:cs typeface="Open Sans"/>
              <a:sym typeface="Open Sans"/>
            </a:endParaRPr>
          </a:p>
          <a:p>
            <a:pPr marL="342900" marR="0" lvl="0" indent="-190500" algn="l" rtl="0">
              <a:spcBef>
                <a:spcPts val="48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p:txBody>
      </p:sp>
      <p:pic>
        <p:nvPicPr>
          <p:cNvPr id="710" name="Google Shape;710;p94"/>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2035800" y="10825"/>
            <a:ext cx="7108202" cy="3278051"/>
          </a:xfrm>
          <a:prstGeom prst="rect">
            <a:avLst/>
          </a:prstGeom>
          <a:noFill/>
          <a:ln w="9525" cap="flat" cmpd="sng">
            <a:solidFill>
              <a:srgbClr val="F4CCCC"/>
            </a:solidFill>
            <a:prstDash val="solid"/>
            <a:round/>
            <a:headEnd type="none" w="sm" len="sm"/>
            <a:tailEnd type="none" w="sm" len="sm"/>
          </a:ln>
        </p:spPr>
      </p:pic>
      <p:pic>
        <p:nvPicPr>
          <p:cNvPr id="711" name="Google Shape;711;p94"/>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3469275" y="3288875"/>
            <a:ext cx="4241246" cy="1854624"/>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pic>
        <p:nvPicPr>
          <p:cNvPr id="717" name="Google Shape;717;p9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86244" y="4583354"/>
            <a:ext cx="1104900" cy="394810"/>
          </a:xfrm>
          <a:prstGeom prst="rect">
            <a:avLst/>
          </a:prstGeom>
          <a:noFill/>
          <a:ln>
            <a:noFill/>
          </a:ln>
        </p:spPr>
      </p:pic>
      <p:pic>
        <p:nvPicPr>
          <p:cNvPr id="718" name="Google Shape;718;p9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flipH="1">
            <a:off x="152396" y="152405"/>
            <a:ext cx="1202953" cy="1237720"/>
          </a:xfrm>
          <a:prstGeom prst="rect">
            <a:avLst/>
          </a:prstGeom>
          <a:noFill/>
          <a:ln>
            <a:noFill/>
          </a:ln>
        </p:spPr>
      </p:pic>
      <p:sp>
        <p:nvSpPr>
          <p:cNvPr id="719" name="Google Shape;719;p95"/>
          <p:cNvSpPr txBox="1"/>
          <p:nvPr/>
        </p:nvSpPr>
        <p:spPr>
          <a:xfrm>
            <a:off x="186250" y="1525000"/>
            <a:ext cx="1849500" cy="1489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b="1">
                <a:solidFill>
                  <a:schemeClr val="dk1"/>
                </a:solidFill>
                <a:latin typeface="Open Sans"/>
                <a:ea typeface="Open Sans"/>
                <a:cs typeface="Open Sans"/>
                <a:sym typeface="Open Sans"/>
              </a:rPr>
              <a:t>Strategic + Exhibits on deck:</a:t>
            </a:r>
            <a:endParaRPr b="1">
              <a:solidFill>
                <a:schemeClr val="dk1"/>
              </a:solidFill>
              <a:latin typeface="Open Sans"/>
              <a:ea typeface="Open Sans"/>
              <a:cs typeface="Open Sans"/>
              <a:sym typeface="Open Sans"/>
            </a:endParaRPr>
          </a:p>
          <a:p>
            <a:pPr marL="457200" marR="0" lvl="0" indent="-317500" algn="l" rtl="0">
              <a:spcBef>
                <a:spcPts val="0"/>
              </a:spcBef>
              <a:spcAft>
                <a:spcPts val="0"/>
              </a:spcAft>
              <a:buClr>
                <a:schemeClr val="dk1"/>
              </a:buClr>
              <a:buSzPts val="1400"/>
              <a:buFont typeface="Open Sans"/>
              <a:buChar char="●"/>
            </a:pPr>
            <a:r>
              <a:rPr lang="en">
                <a:solidFill>
                  <a:schemeClr val="dk1"/>
                </a:solidFill>
                <a:latin typeface="Open Sans"/>
                <a:ea typeface="Open Sans"/>
                <a:cs typeface="Open Sans"/>
                <a:sym typeface="Open Sans"/>
              </a:rPr>
              <a:t>OMSI District </a:t>
            </a:r>
            <a:endParaRPr>
              <a:solidFill>
                <a:schemeClr val="dk1"/>
              </a:solidFill>
              <a:latin typeface="Open Sans"/>
              <a:ea typeface="Open Sans"/>
              <a:cs typeface="Open Sans"/>
              <a:sym typeface="Open Sans"/>
            </a:endParaRPr>
          </a:p>
          <a:p>
            <a:pPr marL="0" marR="0" lvl="0" indent="0" algn="l" rtl="0">
              <a:spcBef>
                <a:spcPts val="0"/>
              </a:spcBef>
              <a:spcAft>
                <a:spcPts val="0"/>
              </a:spcAft>
              <a:buNone/>
            </a:pPr>
            <a:endParaRPr>
              <a:solidFill>
                <a:schemeClr val="dk1"/>
              </a:solidFill>
              <a:latin typeface="Open Sans"/>
              <a:ea typeface="Open Sans"/>
              <a:cs typeface="Open Sans"/>
              <a:sym typeface="Open Sans"/>
            </a:endParaRPr>
          </a:p>
          <a:p>
            <a:pPr marL="0" marR="0" lvl="0" indent="0" algn="l" rtl="0">
              <a:spcBef>
                <a:spcPts val="0"/>
              </a:spcBef>
              <a:spcAft>
                <a:spcPts val="0"/>
              </a:spcAft>
              <a:buClr>
                <a:schemeClr val="dk1"/>
              </a:buClr>
              <a:buSzPts val="1800"/>
              <a:buFont typeface="Arial"/>
              <a:buNone/>
            </a:pPr>
            <a:endParaRPr b="1">
              <a:solidFill>
                <a:schemeClr val="dk1"/>
              </a:solidFill>
              <a:latin typeface="Open Sans"/>
              <a:ea typeface="Open Sans"/>
              <a:cs typeface="Open Sans"/>
              <a:sym typeface="Open Sans"/>
            </a:endParaRPr>
          </a:p>
          <a:p>
            <a:pPr marL="0" marR="0" lvl="0" indent="0" algn="l" rtl="0">
              <a:spcBef>
                <a:spcPts val="360"/>
              </a:spcBef>
              <a:spcAft>
                <a:spcPts val="0"/>
              </a:spcAft>
              <a:buClr>
                <a:schemeClr val="dk1"/>
              </a:buClr>
              <a:buSzPts val="1800"/>
              <a:buFont typeface="Arial"/>
              <a:buNone/>
            </a:pPr>
            <a:endParaRPr>
              <a:latin typeface="Open Sans"/>
              <a:ea typeface="Open Sans"/>
              <a:cs typeface="Open Sans"/>
              <a:sym typeface="Open Sans"/>
            </a:endParaRPr>
          </a:p>
          <a:p>
            <a:pPr marL="342900" marR="0" lvl="0" indent="-190500" algn="l" rtl="0">
              <a:spcBef>
                <a:spcPts val="48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p:txBody>
      </p:sp>
      <p:pic>
        <p:nvPicPr>
          <p:cNvPr id="720" name="Google Shape;720;p95"/>
          <p:cNvPicPr preferRelativeResize="0"/>
          <p:nvPr/>
        </p:nvPicPr>
        <p:blipFill>
          <a:blip r:embed="rId5">
            <a:alphaModFix/>
          </a:blip>
          <a:stretch>
            <a:fillRect/>
          </a:stretch>
        </p:blipFill>
        <p:spPr>
          <a:xfrm>
            <a:off x="2035749" y="10825"/>
            <a:ext cx="4940951" cy="5143499"/>
          </a:xfrm>
          <a:prstGeom prst="rect">
            <a:avLst/>
          </a:prstGeom>
          <a:noFill/>
          <a:ln>
            <a:noFill/>
          </a:ln>
        </p:spPr>
      </p:pic>
      <p:sp>
        <p:nvSpPr>
          <p:cNvPr id="721" name="Google Shape;721;p95"/>
          <p:cNvSpPr txBox="1"/>
          <p:nvPr/>
        </p:nvSpPr>
        <p:spPr>
          <a:xfrm>
            <a:off x="7006000" y="281550"/>
            <a:ext cx="2138100" cy="216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latin typeface="Open Sans"/>
                <a:ea typeface="Open Sans"/>
                <a:cs typeface="Open Sans"/>
                <a:sym typeface="Open Sans"/>
              </a:rPr>
              <a:t>Transit Station</a:t>
            </a:r>
            <a:endParaRPr sz="1800">
              <a:latin typeface="Open Sans"/>
              <a:ea typeface="Open Sans"/>
              <a:cs typeface="Open Sans"/>
              <a:sym typeface="Open Sans"/>
            </a:endParaRPr>
          </a:p>
          <a:p>
            <a:pPr marL="0" lvl="0" indent="0" algn="l" rtl="0">
              <a:lnSpc>
                <a:spcPct val="115000"/>
              </a:lnSpc>
              <a:spcBef>
                <a:spcPts val="0"/>
              </a:spcBef>
              <a:spcAft>
                <a:spcPts val="0"/>
              </a:spcAft>
              <a:buNone/>
            </a:pPr>
            <a:r>
              <a:rPr lang="en" sz="1800">
                <a:latin typeface="Open Sans"/>
                <a:ea typeface="Open Sans"/>
                <a:cs typeface="Open Sans"/>
                <a:sym typeface="Open Sans"/>
              </a:rPr>
              <a:t>Waterfront</a:t>
            </a:r>
            <a:endParaRPr sz="1800">
              <a:latin typeface="Open Sans"/>
              <a:ea typeface="Open Sans"/>
              <a:cs typeface="Open Sans"/>
              <a:sym typeface="Open Sans"/>
            </a:endParaRPr>
          </a:p>
          <a:p>
            <a:pPr marL="0" lvl="0" indent="0" algn="l" rtl="0">
              <a:lnSpc>
                <a:spcPct val="115000"/>
              </a:lnSpc>
              <a:spcBef>
                <a:spcPts val="0"/>
              </a:spcBef>
              <a:spcAft>
                <a:spcPts val="0"/>
              </a:spcAft>
              <a:buNone/>
            </a:pPr>
            <a:r>
              <a:rPr lang="en" sz="1800">
                <a:latin typeface="Open Sans"/>
                <a:ea typeface="Open Sans"/>
                <a:cs typeface="Open Sans"/>
                <a:sym typeface="Open Sans"/>
              </a:rPr>
              <a:t>Neighborhood</a:t>
            </a:r>
            <a:endParaRPr sz="1800">
              <a:latin typeface="Open Sans"/>
              <a:ea typeface="Open Sans"/>
              <a:cs typeface="Open Sans"/>
              <a:sym typeface="Open Sans"/>
            </a:endParaRPr>
          </a:p>
          <a:p>
            <a:pPr marL="0" lvl="0" indent="0" algn="l" rtl="0">
              <a:lnSpc>
                <a:spcPct val="115000"/>
              </a:lnSpc>
              <a:spcBef>
                <a:spcPts val="0"/>
              </a:spcBef>
              <a:spcAft>
                <a:spcPts val="0"/>
              </a:spcAft>
              <a:buNone/>
            </a:pPr>
            <a:r>
              <a:rPr lang="en" sz="1800">
                <a:latin typeface="Open Sans"/>
                <a:ea typeface="Open Sans"/>
                <a:cs typeface="Open Sans"/>
                <a:sym typeface="Open Sans"/>
              </a:rPr>
              <a:t>Public Space</a:t>
            </a:r>
            <a:endParaRPr sz="1800">
              <a:latin typeface="Open Sans"/>
              <a:ea typeface="Open Sans"/>
              <a:cs typeface="Open Sans"/>
              <a:sym typeface="Open Sans"/>
            </a:endParaRPr>
          </a:p>
          <a:p>
            <a:pPr marL="0" lvl="0" indent="0" algn="l" rtl="0">
              <a:lnSpc>
                <a:spcPct val="115000"/>
              </a:lnSpc>
              <a:spcBef>
                <a:spcPts val="0"/>
              </a:spcBef>
              <a:spcAft>
                <a:spcPts val="0"/>
              </a:spcAft>
              <a:buNone/>
            </a:pPr>
            <a:r>
              <a:rPr lang="en" sz="1800">
                <a:latin typeface="Open Sans"/>
                <a:ea typeface="Open Sans"/>
                <a:cs typeface="Open Sans"/>
                <a:sym typeface="Open Sans"/>
              </a:rPr>
              <a:t>Retail</a:t>
            </a:r>
            <a:endParaRPr sz="1800">
              <a:latin typeface="Open Sans"/>
              <a:ea typeface="Open Sans"/>
              <a:cs typeface="Open Sans"/>
              <a:sym typeface="Open Sans"/>
            </a:endParaRPr>
          </a:p>
          <a:p>
            <a:pPr marL="0" lvl="0" indent="0" algn="l" rtl="0">
              <a:lnSpc>
                <a:spcPct val="115000"/>
              </a:lnSpc>
              <a:spcBef>
                <a:spcPts val="0"/>
              </a:spcBef>
              <a:spcAft>
                <a:spcPts val="0"/>
              </a:spcAft>
              <a:buNone/>
            </a:pPr>
            <a:r>
              <a:rPr lang="en" sz="1800">
                <a:latin typeface="Open Sans"/>
                <a:ea typeface="Open Sans"/>
                <a:cs typeface="Open Sans"/>
                <a:sym typeface="Open Sans"/>
              </a:rPr>
              <a:t>Hotel</a:t>
            </a:r>
            <a:endParaRPr sz="1800">
              <a:latin typeface="Open Sans"/>
              <a:ea typeface="Open Sans"/>
              <a:cs typeface="Open Sans"/>
              <a:sym typeface="Open Sans"/>
            </a:endParaRPr>
          </a:p>
          <a:p>
            <a:pPr marL="0" lvl="0" indent="0" algn="l" rtl="0">
              <a:lnSpc>
                <a:spcPct val="115000"/>
              </a:lnSpc>
              <a:spcBef>
                <a:spcPts val="0"/>
              </a:spcBef>
              <a:spcAft>
                <a:spcPts val="0"/>
              </a:spcAft>
              <a:buNone/>
            </a:pPr>
            <a:r>
              <a:rPr lang="en" sz="1800">
                <a:latin typeface="Open Sans"/>
                <a:ea typeface="Open Sans"/>
                <a:cs typeface="Open Sans"/>
                <a:sym typeface="Open Sans"/>
              </a:rPr>
              <a:t>Housing</a:t>
            </a:r>
            <a:endParaRPr sz="1800">
              <a:latin typeface="Open Sans"/>
              <a:ea typeface="Open Sans"/>
              <a:cs typeface="Open Sans"/>
              <a:sym typeface="Open Sans"/>
            </a:endParaRPr>
          </a:p>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pic>
        <p:nvPicPr>
          <p:cNvPr id="727" name="Google Shape;727;p9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753800" y="249451"/>
            <a:ext cx="7244727" cy="4644600"/>
          </a:xfrm>
          <a:prstGeom prst="rect">
            <a:avLst/>
          </a:prstGeom>
          <a:noFill/>
          <a:ln>
            <a:noFill/>
          </a:ln>
        </p:spPr>
      </p:pic>
      <p:pic>
        <p:nvPicPr>
          <p:cNvPr id="728" name="Google Shape;728;p9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86244" y="4583354"/>
            <a:ext cx="1104900" cy="394810"/>
          </a:xfrm>
          <a:prstGeom prst="rect">
            <a:avLst/>
          </a:prstGeom>
          <a:noFill/>
          <a:ln>
            <a:noFill/>
          </a:ln>
        </p:spPr>
      </p:pic>
      <p:pic>
        <p:nvPicPr>
          <p:cNvPr id="729" name="Google Shape;729;p9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152396" y="152405"/>
            <a:ext cx="1202953" cy="1237720"/>
          </a:xfrm>
          <a:prstGeom prst="rect">
            <a:avLst/>
          </a:prstGeom>
          <a:noFill/>
          <a:ln>
            <a:noFill/>
          </a:ln>
        </p:spPr>
      </p:pic>
      <p:sp>
        <p:nvSpPr>
          <p:cNvPr id="730" name="Google Shape;730;p96"/>
          <p:cNvSpPr txBox="1"/>
          <p:nvPr/>
        </p:nvSpPr>
        <p:spPr>
          <a:xfrm>
            <a:off x="186251" y="1525001"/>
            <a:ext cx="1701000" cy="1489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r>
              <a:rPr lang="en" b="1">
                <a:solidFill>
                  <a:schemeClr val="dk1"/>
                </a:solidFill>
                <a:latin typeface="Open Sans"/>
                <a:ea typeface="Open Sans"/>
                <a:cs typeface="Open Sans"/>
                <a:sym typeface="Open Sans"/>
              </a:rPr>
              <a:t>Strategic (Org.)</a:t>
            </a:r>
            <a:r>
              <a:rPr lang="en" b="1" i="0" u="none" strike="noStrike" cap="none">
                <a:solidFill>
                  <a:schemeClr val="dk1"/>
                </a:solidFill>
                <a:latin typeface="Open Sans"/>
                <a:ea typeface="Open Sans"/>
                <a:cs typeface="Open Sans"/>
                <a:sym typeface="Open Sans"/>
              </a:rPr>
              <a:t>:</a:t>
            </a:r>
            <a:endParaRPr>
              <a:latin typeface="Open Sans"/>
              <a:ea typeface="Open Sans"/>
              <a:cs typeface="Open Sans"/>
              <a:sym typeface="Open Sans"/>
            </a:endParaRPr>
          </a:p>
          <a:p>
            <a:pPr marL="0" marR="0" lvl="0" indent="0" algn="l" rtl="0">
              <a:spcBef>
                <a:spcPts val="360"/>
              </a:spcBef>
              <a:spcAft>
                <a:spcPts val="0"/>
              </a:spcAft>
              <a:buClr>
                <a:schemeClr val="dk1"/>
              </a:buClr>
              <a:buSzPts val="1800"/>
              <a:buFont typeface="Arial"/>
              <a:buNone/>
            </a:pPr>
            <a:r>
              <a:rPr lang="en">
                <a:solidFill>
                  <a:schemeClr val="dk1"/>
                </a:solidFill>
                <a:latin typeface="Open Sans"/>
                <a:ea typeface="Open Sans"/>
                <a:cs typeface="Open Sans"/>
                <a:sym typeface="Open Sans"/>
              </a:rPr>
              <a:t>OMSI 5-year Strategy</a:t>
            </a:r>
            <a:endParaRPr>
              <a:solidFill>
                <a:schemeClr val="dk1"/>
              </a:solidFill>
              <a:latin typeface="Open Sans"/>
              <a:ea typeface="Open Sans"/>
              <a:cs typeface="Open Sans"/>
              <a:sym typeface="Open Sans"/>
            </a:endParaRPr>
          </a:p>
          <a:p>
            <a:pPr marL="342900" marR="0" lvl="0" indent="-190500" algn="l" rtl="0">
              <a:spcBef>
                <a:spcPts val="48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pic>
        <p:nvPicPr>
          <p:cNvPr id="736" name="Google Shape;736;p9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753800" y="180800"/>
            <a:ext cx="7390206" cy="4781890"/>
          </a:xfrm>
          <a:prstGeom prst="rect">
            <a:avLst/>
          </a:prstGeom>
          <a:noFill/>
          <a:ln>
            <a:noFill/>
          </a:ln>
        </p:spPr>
      </p:pic>
      <p:pic>
        <p:nvPicPr>
          <p:cNvPr id="737" name="Google Shape;737;p9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86244" y="4583354"/>
            <a:ext cx="1104900" cy="394810"/>
          </a:xfrm>
          <a:prstGeom prst="rect">
            <a:avLst/>
          </a:prstGeom>
          <a:noFill/>
          <a:ln>
            <a:noFill/>
          </a:ln>
        </p:spPr>
      </p:pic>
      <p:pic>
        <p:nvPicPr>
          <p:cNvPr id="738" name="Google Shape;738;p9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152396" y="152405"/>
            <a:ext cx="1202953" cy="1237720"/>
          </a:xfrm>
          <a:prstGeom prst="rect">
            <a:avLst/>
          </a:prstGeom>
          <a:noFill/>
          <a:ln>
            <a:noFill/>
          </a:ln>
        </p:spPr>
      </p:pic>
      <p:sp>
        <p:nvSpPr>
          <p:cNvPr id="739" name="Google Shape;739;p97"/>
          <p:cNvSpPr txBox="1"/>
          <p:nvPr/>
        </p:nvSpPr>
        <p:spPr>
          <a:xfrm>
            <a:off x="186251" y="1525001"/>
            <a:ext cx="1701000" cy="1489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r>
              <a:rPr lang="en" b="1">
                <a:solidFill>
                  <a:schemeClr val="dk1"/>
                </a:solidFill>
                <a:latin typeface="Open Sans"/>
                <a:ea typeface="Open Sans"/>
                <a:cs typeface="Open Sans"/>
                <a:sym typeface="Open Sans"/>
              </a:rPr>
              <a:t>Strategic (Org.)</a:t>
            </a:r>
            <a:r>
              <a:rPr lang="en" b="1" i="0" u="none" strike="noStrike" cap="none">
                <a:solidFill>
                  <a:schemeClr val="dk1"/>
                </a:solidFill>
                <a:latin typeface="Open Sans"/>
                <a:ea typeface="Open Sans"/>
                <a:cs typeface="Open Sans"/>
                <a:sym typeface="Open Sans"/>
              </a:rPr>
              <a:t>:</a:t>
            </a:r>
            <a:endParaRPr>
              <a:latin typeface="Open Sans"/>
              <a:ea typeface="Open Sans"/>
              <a:cs typeface="Open Sans"/>
              <a:sym typeface="Open Sans"/>
            </a:endParaRPr>
          </a:p>
          <a:p>
            <a:pPr marL="0" marR="0" lvl="0" indent="0" algn="l" rtl="0">
              <a:spcBef>
                <a:spcPts val="360"/>
              </a:spcBef>
              <a:spcAft>
                <a:spcPts val="0"/>
              </a:spcAft>
              <a:buClr>
                <a:schemeClr val="dk1"/>
              </a:buClr>
              <a:buSzPts val="1800"/>
              <a:buFont typeface="Arial"/>
              <a:buNone/>
            </a:pPr>
            <a:r>
              <a:rPr lang="en">
                <a:solidFill>
                  <a:schemeClr val="dk1"/>
                </a:solidFill>
                <a:latin typeface="Open Sans"/>
                <a:ea typeface="Open Sans"/>
                <a:cs typeface="Open Sans"/>
                <a:sym typeface="Open Sans"/>
              </a:rPr>
              <a:t>OMSI 20-year</a:t>
            </a:r>
            <a:endParaRPr>
              <a:solidFill>
                <a:schemeClr val="dk1"/>
              </a:solidFill>
              <a:latin typeface="Open Sans"/>
              <a:ea typeface="Open Sans"/>
              <a:cs typeface="Open Sans"/>
              <a:sym typeface="Open Sans"/>
            </a:endParaRPr>
          </a:p>
          <a:p>
            <a:pPr marL="0" marR="0" lvl="0" indent="0" algn="l" rtl="0">
              <a:spcBef>
                <a:spcPts val="360"/>
              </a:spcBef>
              <a:spcAft>
                <a:spcPts val="0"/>
              </a:spcAft>
              <a:buClr>
                <a:schemeClr val="dk1"/>
              </a:buClr>
              <a:buSzPts val="1800"/>
              <a:buFont typeface="Arial"/>
              <a:buNone/>
            </a:pPr>
            <a:r>
              <a:rPr lang="en">
                <a:solidFill>
                  <a:schemeClr val="dk1"/>
                </a:solidFill>
                <a:latin typeface="Open Sans"/>
                <a:ea typeface="Open Sans"/>
                <a:cs typeface="Open Sans"/>
                <a:sym typeface="Open Sans"/>
              </a:rPr>
              <a:t>Vision</a:t>
            </a:r>
            <a:endParaRPr>
              <a:solidFill>
                <a:schemeClr val="dk1"/>
              </a:solidFill>
              <a:latin typeface="Open Sans"/>
              <a:ea typeface="Open Sans"/>
              <a:cs typeface="Open Sans"/>
              <a:sym typeface="Open Sans"/>
            </a:endParaRPr>
          </a:p>
          <a:p>
            <a:pPr marL="342900" marR="0" lvl="0" indent="-190500" algn="l" rtl="0">
              <a:spcBef>
                <a:spcPts val="48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pic>
        <p:nvPicPr>
          <p:cNvPr id="745" name="Google Shape;745;p9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35750" y="316563"/>
            <a:ext cx="6995252" cy="4510372"/>
          </a:xfrm>
          <a:prstGeom prst="rect">
            <a:avLst/>
          </a:prstGeom>
          <a:noFill/>
          <a:ln>
            <a:noFill/>
          </a:ln>
        </p:spPr>
      </p:pic>
      <p:pic>
        <p:nvPicPr>
          <p:cNvPr id="746" name="Google Shape;746;p9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86244" y="4583354"/>
            <a:ext cx="1104900" cy="394810"/>
          </a:xfrm>
          <a:prstGeom prst="rect">
            <a:avLst/>
          </a:prstGeom>
          <a:noFill/>
          <a:ln>
            <a:noFill/>
          </a:ln>
        </p:spPr>
      </p:pic>
      <p:pic>
        <p:nvPicPr>
          <p:cNvPr id="747" name="Google Shape;747;p9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152396" y="152405"/>
            <a:ext cx="1202953" cy="1237720"/>
          </a:xfrm>
          <a:prstGeom prst="rect">
            <a:avLst/>
          </a:prstGeom>
          <a:noFill/>
          <a:ln>
            <a:noFill/>
          </a:ln>
        </p:spPr>
      </p:pic>
      <p:sp>
        <p:nvSpPr>
          <p:cNvPr id="748" name="Google Shape;748;p98"/>
          <p:cNvSpPr txBox="1"/>
          <p:nvPr/>
        </p:nvSpPr>
        <p:spPr>
          <a:xfrm>
            <a:off x="186251" y="1525001"/>
            <a:ext cx="1701000" cy="1489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r>
              <a:rPr lang="en" b="1">
                <a:solidFill>
                  <a:schemeClr val="dk1"/>
                </a:solidFill>
                <a:latin typeface="Open Sans"/>
                <a:ea typeface="Open Sans"/>
                <a:cs typeface="Open Sans"/>
                <a:sym typeface="Open Sans"/>
              </a:rPr>
              <a:t>Strategic (Org.)</a:t>
            </a:r>
            <a:r>
              <a:rPr lang="en" b="1" i="0" u="none" strike="noStrike" cap="none">
                <a:solidFill>
                  <a:schemeClr val="dk1"/>
                </a:solidFill>
                <a:latin typeface="Open Sans"/>
                <a:ea typeface="Open Sans"/>
                <a:cs typeface="Open Sans"/>
                <a:sym typeface="Open Sans"/>
              </a:rPr>
              <a:t>:</a:t>
            </a:r>
            <a:endParaRPr b="1" i="0" u="none" strike="noStrike" cap="none">
              <a:solidFill>
                <a:schemeClr val="dk1"/>
              </a:solidFill>
              <a:latin typeface="Open Sans"/>
              <a:ea typeface="Open Sans"/>
              <a:cs typeface="Open Sans"/>
              <a:sym typeface="Open Sans"/>
            </a:endParaRPr>
          </a:p>
          <a:p>
            <a:pPr marL="0" lvl="0" indent="0" algn="l" rtl="0">
              <a:spcBef>
                <a:spcPts val="360"/>
              </a:spcBef>
              <a:spcAft>
                <a:spcPts val="0"/>
              </a:spcAft>
              <a:buClr>
                <a:schemeClr val="dk1"/>
              </a:buClr>
              <a:buSzPts val="1800"/>
              <a:buFont typeface="Arial"/>
              <a:buNone/>
            </a:pPr>
            <a:r>
              <a:rPr lang="en">
                <a:solidFill>
                  <a:schemeClr val="dk1"/>
                </a:solidFill>
                <a:latin typeface="Open Sans"/>
                <a:ea typeface="Open Sans"/>
                <a:cs typeface="Open Sans"/>
                <a:sym typeface="Open Sans"/>
              </a:rPr>
              <a:t>OMSI Strategic</a:t>
            </a:r>
            <a:endParaRPr>
              <a:solidFill>
                <a:schemeClr val="dk1"/>
              </a:solidFill>
              <a:latin typeface="Open Sans"/>
              <a:ea typeface="Open Sans"/>
              <a:cs typeface="Open Sans"/>
              <a:sym typeface="Open Sans"/>
            </a:endParaRPr>
          </a:p>
          <a:p>
            <a:pPr marL="0" lvl="0" indent="0" algn="l" rtl="0">
              <a:spcBef>
                <a:spcPts val="360"/>
              </a:spcBef>
              <a:spcAft>
                <a:spcPts val="0"/>
              </a:spcAft>
              <a:buClr>
                <a:schemeClr val="dk1"/>
              </a:buClr>
              <a:buSzPts val="1800"/>
              <a:buFont typeface="Arial"/>
              <a:buNone/>
            </a:pPr>
            <a:r>
              <a:rPr lang="en">
                <a:solidFill>
                  <a:schemeClr val="dk1"/>
                </a:solidFill>
                <a:latin typeface="Open Sans"/>
                <a:ea typeface="Open Sans"/>
                <a:cs typeface="Open Sans"/>
                <a:sym typeface="Open Sans"/>
              </a:rPr>
              <a:t>Vision &amp; Mission</a:t>
            </a:r>
            <a:endParaRPr>
              <a:solidFill>
                <a:schemeClr val="dk1"/>
              </a:solidFill>
              <a:latin typeface="Open Sans"/>
              <a:ea typeface="Open Sans"/>
              <a:cs typeface="Open Sans"/>
              <a:sym typeface="Open Sans"/>
            </a:endParaRPr>
          </a:p>
          <a:p>
            <a:pPr marL="0" marR="0" lvl="0" indent="0" algn="l" rtl="0">
              <a:spcBef>
                <a:spcPts val="360"/>
              </a:spcBef>
              <a:spcAft>
                <a:spcPts val="0"/>
              </a:spcAft>
              <a:buClr>
                <a:schemeClr val="dk1"/>
              </a:buClr>
              <a:buSzPts val="1800"/>
              <a:buFont typeface="Arial"/>
              <a:buNone/>
            </a:pPr>
            <a:endParaRPr>
              <a:solidFill>
                <a:schemeClr val="dk1"/>
              </a:solidFill>
              <a:latin typeface="Open Sans"/>
              <a:ea typeface="Open Sans"/>
              <a:cs typeface="Open Sans"/>
              <a:sym typeface="Open Sans"/>
            </a:endParaRPr>
          </a:p>
          <a:p>
            <a:pPr marL="342900" marR="0" lvl="0" indent="-190500" algn="l" rtl="0">
              <a:spcBef>
                <a:spcPts val="48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pic>
        <p:nvPicPr>
          <p:cNvPr id="754" name="Google Shape;754;p9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86244" y="4583354"/>
            <a:ext cx="1104900" cy="394810"/>
          </a:xfrm>
          <a:prstGeom prst="rect">
            <a:avLst/>
          </a:prstGeom>
          <a:noFill/>
          <a:ln>
            <a:noFill/>
          </a:ln>
        </p:spPr>
      </p:pic>
      <p:pic>
        <p:nvPicPr>
          <p:cNvPr id="755" name="Google Shape;755;p9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flipH="1">
            <a:off x="152396" y="152405"/>
            <a:ext cx="1202953" cy="1237720"/>
          </a:xfrm>
          <a:prstGeom prst="rect">
            <a:avLst/>
          </a:prstGeom>
          <a:noFill/>
          <a:ln>
            <a:noFill/>
          </a:ln>
        </p:spPr>
      </p:pic>
      <p:sp>
        <p:nvSpPr>
          <p:cNvPr id="756" name="Google Shape;756;p99"/>
          <p:cNvSpPr txBox="1"/>
          <p:nvPr/>
        </p:nvSpPr>
        <p:spPr>
          <a:xfrm>
            <a:off x="186251" y="1525001"/>
            <a:ext cx="1701000" cy="1489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r>
              <a:rPr lang="en" b="1">
                <a:solidFill>
                  <a:schemeClr val="dk1"/>
                </a:solidFill>
                <a:latin typeface="Open Sans"/>
                <a:ea typeface="Open Sans"/>
                <a:cs typeface="Open Sans"/>
                <a:sym typeface="Open Sans"/>
              </a:rPr>
              <a:t>Strategic (Org.)</a:t>
            </a:r>
            <a:r>
              <a:rPr lang="en" b="1" i="0" u="none" strike="noStrike" cap="none">
                <a:solidFill>
                  <a:schemeClr val="dk1"/>
                </a:solidFill>
                <a:latin typeface="Open Sans"/>
                <a:ea typeface="Open Sans"/>
                <a:cs typeface="Open Sans"/>
                <a:sym typeface="Open Sans"/>
              </a:rPr>
              <a:t>:</a:t>
            </a:r>
            <a:endParaRPr b="1" i="0" u="none" strike="noStrike" cap="none">
              <a:solidFill>
                <a:schemeClr val="dk1"/>
              </a:solidFill>
              <a:latin typeface="Open Sans"/>
              <a:ea typeface="Open Sans"/>
              <a:cs typeface="Open Sans"/>
              <a:sym typeface="Open Sans"/>
            </a:endParaRPr>
          </a:p>
          <a:p>
            <a:pPr marL="0" marR="0" lvl="0" indent="0" algn="l" rtl="0">
              <a:spcBef>
                <a:spcPts val="0"/>
              </a:spcBef>
              <a:spcAft>
                <a:spcPts val="0"/>
              </a:spcAft>
              <a:buClr>
                <a:schemeClr val="dk1"/>
              </a:buClr>
              <a:buSzPts val="1800"/>
              <a:buFont typeface="Arial"/>
              <a:buNone/>
            </a:pPr>
            <a:r>
              <a:rPr lang="en">
                <a:solidFill>
                  <a:schemeClr val="dk1"/>
                </a:solidFill>
                <a:latin typeface="Open Sans"/>
                <a:ea typeface="Open Sans"/>
                <a:cs typeface="Open Sans"/>
                <a:sym typeface="Open Sans"/>
              </a:rPr>
              <a:t>Climate Action Team and Youth Lead the Way</a:t>
            </a:r>
            <a:endParaRPr>
              <a:solidFill>
                <a:schemeClr val="dk1"/>
              </a:solidFill>
              <a:latin typeface="Open Sans"/>
              <a:ea typeface="Open Sans"/>
              <a:cs typeface="Open Sans"/>
              <a:sym typeface="Open Sans"/>
            </a:endParaRPr>
          </a:p>
          <a:p>
            <a:pPr marL="0" marR="0" lvl="0" indent="0" algn="l" rtl="0">
              <a:spcBef>
                <a:spcPts val="360"/>
              </a:spcBef>
              <a:spcAft>
                <a:spcPts val="0"/>
              </a:spcAft>
              <a:buClr>
                <a:schemeClr val="dk1"/>
              </a:buClr>
              <a:buSzPts val="1800"/>
              <a:buFont typeface="Arial"/>
              <a:buNone/>
            </a:pPr>
            <a:endParaRPr>
              <a:solidFill>
                <a:schemeClr val="dk1"/>
              </a:solidFill>
              <a:latin typeface="Open Sans"/>
              <a:ea typeface="Open Sans"/>
              <a:cs typeface="Open Sans"/>
              <a:sym typeface="Open Sans"/>
            </a:endParaRPr>
          </a:p>
          <a:p>
            <a:pPr marL="342900" marR="0" lvl="0" indent="-190500" algn="l" rtl="0">
              <a:spcBef>
                <a:spcPts val="48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757" name="Google Shape;757;p99"/>
          <p:cNvSpPr txBox="1"/>
          <p:nvPr/>
        </p:nvSpPr>
        <p:spPr>
          <a:xfrm>
            <a:off x="5265002" y="8"/>
            <a:ext cx="3879000" cy="43959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None/>
            </a:pPr>
            <a:endParaRPr>
              <a:latin typeface="Open Sans"/>
              <a:ea typeface="Open Sans"/>
              <a:cs typeface="Open Sans"/>
              <a:sym typeface="Open Sans"/>
            </a:endParaRPr>
          </a:p>
          <a:p>
            <a:pPr marL="0" lvl="0" indent="0" algn="l" rtl="0">
              <a:lnSpc>
                <a:spcPct val="100000"/>
              </a:lnSpc>
              <a:spcBef>
                <a:spcPts val="0"/>
              </a:spcBef>
              <a:spcAft>
                <a:spcPts val="0"/>
              </a:spcAft>
              <a:buNone/>
            </a:pPr>
            <a:r>
              <a:rPr lang="en">
                <a:latin typeface="Open Sans"/>
                <a:ea typeface="Open Sans"/>
                <a:cs typeface="Open Sans"/>
                <a:sym typeface="Open Sans"/>
              </a:rPr>
              <a:t>The Climate Action Team will champion, unify, and bring visibility to climate action efforts at OMSI aligned with OMSI’s 20-year vision and 5-year plan, including:</a:t>
            </a:r>
            <a:endParaRPr>
              <a:latin typeface="Open Sans"/>
              <a:ea typeface="Open Sans"/>
              <a:cs typeface="Open Sans"/>
              <a:sym typeface="Open Sans"/>
            </a:endParaRPr>
          </a:p>
          <a:p>
            <a:pPr marL="0" lvl="0" indent="0" algn="l" rtl="0">
              <a:lnSpc>
                <a:spcPct val="80000"/>
              </a:lnSpc>
              <a:spcBef>
                <a:spcPts val="0"/>
              </a:spcBef>
              <a:spcAft>
                <a:spcPts val="0"/>
              </a:spcAft>
              <a:buNone/>
            </a:pPr>
            <a:endParaRPr>
              <a:latin typeface="Open Sans"/>
              <a:ea typeface="Open Sans"/>
              <a:cs typeface="Open Sans"/>
              <a:sym typeface="Open Sans"/>
            </a:endParaRPr>
          </a:p>
          <a:p>
            <a:pPr marL="285743" lvl="3" indent="-276155" algn="l" rtl="0">
              <a:lnSpc>
                <a:spcPct val="100000"/>
              </a:lnSpc>
              <a:spcBef>
                <a:spcPts val="0"/>
              </a:spcBef>
              <a:spcAft>
                <a:spcPts val="0"/>
              </a:spcAft>
              <a:buClr>
                <a:srgbClr val="000000"/>
              </a:buClr>
              <a:buSzPts val="1400"/>
              <a:buFont typeface="Open Sans"/>
              <a:buChar char="•"/>
            </a:pPr>
            <a:r>
              <a:rPr lang="en">
                <a:latin typeface="Open Sans"/>
                <a:ea typeface="Open Sans"/>
                <a:cs typeface="Open Sans"/>
                <a:sym typeface="Open Sans"/>
              </a:rPr>
              <a:t>Practices and policies to reduce harmful emissions and accelerate energy efficiency and clean energy;</a:t>
            </a:r>
            <a:endParaRPr>
              <a:latin typeface="Open Sans"/>
              <a:ea typeface="Open Sans"/>
              <a:cs typeface="Open Sans"/>
              <a:sym typeface="Open Sans"/>
            </a:endParaRPr>
          </a:p>
          <a:p>
            <a:pPr marL="285743" lvl="3" indent="-187255" algn="l" rtl="0">
              <a:lnSpc>
                <a:spcPct val="80000"/>
              </a:lnSpc>
              <a:spcBef>
                <a:spcPts val="0"/>
              </a:spcBef>
              <a:spcAft>
                <a:spcPts val="0"/>
              </a:spcAft>
              <a:buNone/>
            </a:pPr>
            <a:endParaRPr>
              <a:latin typeface="Open Sans"/>
              <a:ea typeface="Open Sans"/>
              <a:cs typeface="Open Sans"/>
              <a:sym typeface="Open Sans"/>
            </a:endParaRPr>
          </a:p>
          <a:p>
            <a:pPr marL="285743" lvl="2" indent="-276155" algn="l" rtl="0">
              <a:lnSpc>
                <a:spcPct val="100000"/>
              </a:lnSpc>
              <a:spcBef>
                <a:spcPts val="0"/>
              </a:spcBef>
              <a:spcAft>
                <a:spcPts val="0"/>
              </a:spcAft>
              <a:buClr>
                <a:srgbClr val="000000"/>
              </a:buClr>
              <a:buSzPts val="1400"/>
              <a:buFont typeface="Open Sans"/>
              <a:buChar char="•"/>
            </a:pPr>
            <a:r>
              <a:rPr lang="en">
                <a:latin typeface="Open Sans"/>
                <a:ea typeface="Open Sans"/>
                <a:cs typeface="Open Sans"/>
                <a:sym typeface="Open Sans"/>
              </a:rPr>
              <a:t>Learning opportunities across OMSI programs about climate justice and action and climate resiliency; </a:t>
            </a:r>
            <a:endParaRPr>
              <a:latin typeface="Open Sans"/>
              <a:ea typeface="Open Sans"/>
              <a:cs typeface="Open Sans"/>
              <a:sym typeface="Open Sans"/>
            </a:endParaRPr>
          </a:p>
          <a:p>
            <a:pPr marL="285743" lvl="2" indent="-285743" algn="l" rtl="0">
              <a:lnSpc>
                <a:spcPct val="80000"/>
              </a:lnSpc>
              <a:spcBef>
                <a:spcPts val="0"/>
              </a:spcBef>
              <a:spcAft>
                <a:spcPts val="0"/>
              </a:spcAft>
              <a:buNone/>
            </a:pPr>
            <a:endParaRPr>
              <a:latin typeface="Open Sans"/>
              <a:ea typeface="Open Sans"/>
              <a:cs typeface="Open Sans"/>
              <a:sym typeface="Open Sans"/>
            </a:endParaRPr>
          </a:p>
          <a:p>
            <a:pPr marL="285743" lvl="2" indent="-276155" algn="l" rtl="0">
              <a:lnSpc>
                <a:spcPct val="100000"/>
              </a:lnSpc>
              <a:spcBef>
                <a:spcPts val="0"/>
              </a:spcBef>
              <a:spcAft>
                <a:spcPts val="0"/>
              </a:spcAft>
              <a:buClr>
                <a:srgbClr val="000000"/>
              </a:buClr>
              <a:buSzPts val="1400"/>
              <a:buFont typeface="Open Sans"/>
              <a:buChar char="•"/>
            </a:pPr>
            <a:r>
              <a:rPr lang="en">
                <a:latin typeface="Open Sans"/>
                <a:ea typeface="Open Sans"/>
                <a:cs typeface="Open Sans"/>
                <a:sym typeface="Open Sans"/>
              </a:rPr>
              <a:t>Professional development and resources for OMSI staff, volunteers, and other educators;</a:t>
            </a:r>
            <a:endParaRPr>
              <a:latin typeface="Open Sans"/>
              <a:ea typeface="Open Sans"/>
              <a:cs typeface="Open Sans"/>
              <a:sym typeface="Open Sans"/>
            </a:endParaRPr>
          </a:p>
          <a:p>
            <a:pPr marL="0" lvl="0" indent="0" algn="l" rtl="0">
              <a:lnSpc>
                <a:spcPct val="80000"/>
              </a:lnSpc>
              <a:spcBef>
                <a:spcPts val="0"/>
              </a:spcBef>
              <a:spcAft>
                <a:spcPts val="0"/>
              </a:spcAft>
              <a:buNone/>
            </a:pPr>
            <a:endParaRPr>
              <a:latin typeface="Open Sans"/>
              <a:ea typeface="Open Sans"/>
              <a:cs typeface="Open Sans"/>
              <a:sym typeface="Open Sans"/>
            </a:endParaRPr>
          </a:p>
          <a:p>
            <a:pPr marL="285743" lvl="2" indent="-276155" algn="l" rtl="0">
              <a:lnSpc>
                <a:spcPct val="100000"/>
              </a:lnSpc>
              <a:spcBef>
                <a:spcPts val="0"/>
              </a:spcBef>
              <a:spcAft>
                <a:spcPts val="0"/>
              </a:spcAft>
              <a:buClr>
                <a:srgbClr val="706A64"/>
              </a:buClr>
              <a:buSzPts val="1400"/>
              <a:buFont typeface="Open Sans"/>
              <a:buChar char="•"/>
            </a:pPr>
            <a:r>
              <a:rPr lang="en">
                <a:latin typeface="Open Sans"/>
                <a:ea typeface="Open Sans"/>
                <a:cs typeface="Open Sans"/>
                <a:sym typeface="Open Sans"/>
              </a:rPr>
              <a:t>Strong community partnerships and a point of contact for climate action efforts at OMSI.</a:t>
            </a:r>
            <a:r>
              <a:rPr lang="en">
                <a:solidFill>
                  <a:srgbClr val="706A64"/>
                </a:solidFill>
                <a:latin typeface="Open Sans"/>
                <a:ea typeface="Open Sans"/>
                <a:cs typeface="Open Sans"/>
                <a:sym typeface="Open Sans"/>
              </a:rPr>
              <a:t> </a:t>
            </a:r>
            <a:endParaRPr>
              <a:solidFill>
                <a:srgbClr val="706A64"/>
              </a:solidFill>
              <a:latin typeface="Open Sans"/>
              <a:ea typeface="Open Sans"/>
              <a:cs typeface="Open Sans"/>
              <a:sym typeface="Open Sans"/>
            </a:endParaRPr>
          </a:p>
          <a:p>
            <a:pPr marL="0" lvl="0" indent="0" algn="l" rtl="0">
              <a:lnSpc>
                <a:spcPct val="80000"/>
              </a:lnSpc>
              <a:spcBef>
                <a:spcPts val="0"/>
              </a:spcBef>
              <a:spcAft>
                <a:spcPts val="0"/>
              </a:spcAft>
              <a:buNone/>
            </a:pPr>
            <a:endParaRPr sz="1551">
              <a:solidFill>
                <a:srgbClr val="706A64"/>
              </a:solidFill>
            </a:endParaRPr>
          </a:p>
          <a:p>
            <a:pPr marL="0" lvl="0" indent="0" algn="l" rtl="0">
              <a:lnSpc>
                <a:spcPct val="80000"/>
              </a:lnSpc>
              <a:spcBef>
                <a:spcPts val="0"/>
              </a:spcBef>
              <a:spcAft>
                <a:spcPts val="0"/>
              </a:spcAft>
              <a:buNone/>
            </a:pPr>
            <a:endParaRPr sz="1551">
              <a:solidFill>
                <a:srgbClr val="706A64"/>
              </a:solidFill>
            </a:endParaRPr>
          </a:p>
        </p:txBody>
      </p:sp>
      <p:pic>
        <p:nvPicPr>
          <p:cNvPr id="758" name="Google Shape;758;p9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061725" y="3059113"/>
            <a:ext cx="3028800" cy="1954687"/>
          </a:xfrm>
          <a:prstGeom prst="rect">
            <a:avLst/>
          </a:prstGeom>
          <a:noFill/>
          <a:ln w="9525" cap="flat" cmpd="sng">
            <a:solidFill>
              <a:srgbClr val="F4CCCC"/>
            </a:solidFill>
            <a:prstDash val="solid"/>
            <a:round/>
            <a:headEnd type="none" w="sm" len="sm"/>
            <a:tailEnd type="none" w="sm" len="sm"/>
          </a:ln>
        </p:spPr>
      </p:pic>
      <p:pic>
        <p:nvPicPr>
          <p:cNvPr id="759" name="Google Shape;759;p99"/>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2061725" y="129700"/>
            <a:ext cx="3028801" cy="2853221"/>
          </a:xfrm>
          <a:prstGeom prst="rect">
            <a:avLst/>
          </a:prstGeom>
          <a:noFill/>
          <a:ln>
            <a:noFill/>
          </a:ln>
        </p:spPr>
      </p:pic>
      <p:pic>
        <p:nvPicPr>
          <p:cNvPr id="760" name="Google Shape;760;p99"/>
          <p:cNvPicPr preferRelativeResize="0"/>
          <p:nvPr/>
        </p:nvPicPr>
        <p:blipFill>
          <a:blip r:embed="rId7">
            <a:alphaModFix/>
          </a:blip>
          <a:stretch>
            <a:fillRect/>
          </a:stretch>
        </p:blipFill>
        <p:spPr>
          <a:xfrm>
            <a:off x="255700" y="2695575"/>
            <a:ext cx="1562100" cy="15621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pic>
        <p:nvPicPr>
          <p:cNvPr id="766" name="Google Shape;766;p10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86244" y="4583354"/>
            <a:ext cx="1104900" cy="394810"/>
          </a:xfrm>
          <a:prstGeom prst="rect">
            <a:avLst/>
          </a:prstGeom>
          <a:noFill/>
          <a:ln>
            <a:noFill/>
          </a:ln>
        </p:spPr>
      </p:pic>
      <p:pic>
        <p:nvPicPr>
          <p:cNvPr id="767" name="Google Shape;767;p10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flipH="1">
            <a:off x="152396" y="152405"/>
            <a:ext cx="1202953" cy="1237720"/>
          </a:xfrm>
          <a:prstGeom prst="rect">
            <a:avLst/>
          </a:prstGeom>
          <a:noFill/>
          <a:ln>
            <a:noFill/>
          </a:ln>
        </p:spPr>
      </p:pic>
      <p:sp>
        <p:nvSpPr>
          <p:cNvPr id="768" name="Google Shape;768;p100"/>
          <p:cNvSpPr txBox="1"/>
          <p:nvPr/>
        </p:nvSpPr>
        <p:spPr>
          <a:xfrm>
            <a:off x="186251" y="1525001"/>
            <a:ext cx="1701000" cy="1489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r>
              <a:rPr lang="en" b="1">
                <a:solidFill>
                  <a:schemeClr val="dk1"/>
                </a:solidFill>
                <a:latin typeface="Open Sans"/>
                <a:ea typeface="Open Sans"/>
                <a:cs typeface="Open Sans"/>
                <a:sym typeface="Open Sans"/>
              </a:rPr>
              <a:t>OMSI</a:t>
            </a:r>
            <a:r>
              <a:rPr lang="en" b="1" i="0" u="none" strike="noStrike" cap="none">
                <a:solidFill>
                  <a:schemeClr val="dk1"/>
                </a:solidFill>
                <a:latin typeface="Open Sans"/>
                <a:ea typeface="Open Sans"/>
                <a:cs typeface="Open Sans"/>
                <a:sym typeface="Open Sans"/>
              </a:rPr>
              <a:t>:</a:t>
            </a:r>
            <a:endParaRPr b="1" i="0" u="none" strike="noStrike" cap="none">
              <a:solidFill>
                <a:schemeClr val="dk1"/>
              </a:solidFill>
              <a:latin typeface="Open Sans"/>
              <a:ea typeface="Open Sans"/>
              <a:cs typeface="Open Sans"/>
              <a:sym typeface="Open Sans"/>
            </a:endParaRPr>
          </a:p>
          <a:p>
            <a:pPr marL="0" marR="0" lvl="0" indent="0" algn="l" rtl="0">
              <a:spcBef>
                <a:spcPts val="0"/>
              </a:spcBef>
              <a:spcAft>
                <a:spcPts val="0"/>
              </a:spcAft>
              <a:buClr>
                <a:schemeClr val="dk1"/>
              </a:buClr>
              <a:buSzPts val="1800"/>
              <a:buFont typeface="Arial"/>
              <a:buNone/>
            </a:pPr>
            <a:r>
              <a:rPr lang="en">
                <a:solidFill>
                  <a:schemeClr val="dk1"/>
                </a:solidFill>
                <a:latin typeface="Open Sans"/>
                <a:ea typeface="Open Sans"/>
                <a:cs typeface="Open Sans"/>
                <a:sym typeface="Open Sans"/>
              </a:rPr>
              <a:t>As an anchor</a:t>
            </a:r>
            <a:endParaRPr>
              <a:solidFill>
                <a:schemeClr val="dk1"/>
              </a:solidFill>
              <a:latin typeface="Open Sans"/>
              <a:ea typeface="Open Sans"/>
              <a:cs typeface="Open Sans"/>
              <a:sym typeface="Open Sans"/>
            </a:endParaRPr>
          </a:p>
          <a:p>
            <a:pPr marL="0" marR="0" lvl="0" indent="0" algn="l" rtl="0">
              <a:spcBef>
                <a:spcPts val="360"/>
              </a:spcBef>
              <a:spcAft>
                <a:spcPts val="0"/>
              </a:spcAft>
              <a:buClr>
                <a:schemeClr val="dk1"/>
              </a:buClr>
              <a:buSzPts val="1800"/>
              <a:buFont typeface="Arial"/>
              <a:buNone/>
            </a:pPr>
            <a:endParaRPr>
              <a:solidFill>
                <a:schemeClr val="dk1"/>
              </a:solidFill>
              <a:latin typeface="Open Sans"/>
              <a:ea typeface="Open Sans"/>
              <a:cs typeface="Open Sans"/>
              <a:sym typeface="Open Sans"/>
            </a:endParaRPr>
          </a:p>
          <a:p>
            <a:pPr marL="342900" marR="0" lvl="0" indent="-190500" algn="l" rtl="0">
              <a:spcBef>
                <a:spcPts val="48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p:txBody>
      </p:sp>
      <p:pic>
        <p:nvPicPr>
          <p:cNvPr id="769" name="Google Shape;769;p100"/>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722550" y="771525"/>
            <a:ext cx="7421451" cy="353131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pic>
        <p:nvPicPr>
          <p:cNvPr id="774" name="Google Shape;774;p10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28600" y="152400"/>
            <a:ext cx="8677095" cy="4838702"/>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pic>
        <p:nvPicPr>
          <p:cNvPr id="780" name="Google Shape;780;p102" descr="https://lh5.googleusercontent.com/6nc4BOm7xIfnyDB8nto42PzHaTc_IchmadsV5Jy8Em7K0C4TMp3ci9l9cXMMnZ4-HUlnAFmsGNekUYc0d4zEhXUomOBK3hYj4fOFnsG6gNvbcHK4Q1EpzECxiJqk63wMQAzE13qUCQ"/>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46725" y="0"/>
            <a:ext cx="7097274" cy="5143500"/>
          </a:xfrm>
          <a:prstGeom prst="rect">
            <a:avLst/>
          </a:prstGeom>
          <a:noFill/>
          <a:ln>
            <a:noFill/>
          </a:ln>
        </p:spPr>
      </p:pic>
      <p:sp>
        <p:nvSpPr>
          <p:cNvPr id="781" name="Google Shape;781;p102"/>
          <p:cNvSpPr txBox="1">
            <a:spLocks noGrp="1"/>
          </p:cNvSpPr>
          <p:nvPr>
            <p:ph type="title"/>
          </p:nvPr>
        </p:nvSpPr>
        <p:spPr>
          <a:xfrm>
            <a:off x="186250" y="4596312"/>
            <a:ext cx="3747000" cy="3948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1"/>
              </a:buClr>
              <a:buSzPts val="1890"/>
              <a:buFont typeface="Calibri"/>
              <a:buNone/>
            </a:pPr>
            <a:r>
              <a:rPr lang="en" sz="1890"/>
              <a:t> </a:t>
            </a:r>
            <a:endParaRPr sz="1415" b="0">
              <a:solidFill>
                <a:srgbClr val="000000"/>
              </a:solidFill>
            </a:endParaRPr>
          </a:p>
        </p:txBody>
      </p:sp>
      <p:pic>
        <p:nvPicPr>
          <p:cNvPr id="782" name="Google Shape;782;p10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86244" y="4583354"/>
            <a:ext cx="1104900" cy="394810"/>
          </a:xfrm>
          <a:prstGeom prst="rect">
            <a:avLst/>
          </a:prstGeom>
          <a:noFill/>
          <a:ln>
            <a:noFill/>
          </a:ln>
        </p:spPr>
      </p:pic>
      <p:sp>
        <p:nvSpPr>
          <p:cNvPr id="783" name="Google Shape;783;p102"/>
          <p:cNvSpPr/>
          <p:nvPr/>
        </p:nvSpPr>
        <p:spPr>
          <a:xfrm>
            <a:off x="3527163" y="321863"/>
            <a:ext cx="4136400" cy="898800"/>
          </a:xfrm>
          <a:prstGeom prst="rect">
            <a:avLst/>
          </a:prstGeom>
          <a:solidFill>
            <a:srgbClr val="FFFFFF">
              <a:alpha val="62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02"/>
          <p:cNvSpPr txBox="1"/>
          <p:nvPr/>
        </p:nvSpPr>
        <p:spPr>
          <a:xfrm>
            <a:off x="4214775" y="397688"/>
            <a:ext cx="2761200" cy="55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Open Sans"/>
                <a:ea typeface="Open Sans"/>
                <a:cs typeface="Open Sans"/>
                <a:sym typeface="Open Sans"/>
              </a:rPr>
              <a:t>Thank You!</a:t>
            </a:r>
            <a:endParaRPr sz="3600" b="1">
              <a:latin typeface="Open Sans"/>
              <a:ea typeface="Open Sans"/>
              <a:cs typeface="Open Sans"/>
              <a:sym typeface="Open Sans"/>
            </a:endParaRPr>
          </a:p>
        </p:txBody>
      </p:sp>
      <p:pic>
        <p:nvPicPr>
          <p:cNvPr id="785" name="Google Shape;785;p10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152396" y="152405"/>
            <a:ext cx="1202953" cy="1237720"/>
          </a:xfrm>
          <a:prstGeom prst="rect">
            <a:avLst/>
          </a:prstGeom>
          <a:noFill/>
          <a:ln>
            <a:noFill/>
          </a:ln>
        </p:spPr>
      </p:pic>
      <p:sp>
        <p:nvSpPr>
          <p:cNvPr id="786" name="Google Shape;786;p102"/>
          <p:cNvSpPr txBox="1"/>
          <p:nvPr/>
        </p:nvSpPr>
        <p:spPr>
          <a:xfrm>
            <a:off x="152400" y="4189125"/>
            <a:ext cx="1914600" cy="394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1600" b="1">
                <a:solidFill>
                  <a:schemeClr val="dk1"/>
                </a:solidFill>
                <a:latin typeface="Open Sans"/>
                <a:ea typeface="Open Sans"/>
                <a:cs typeface="Open Sans"/>
                <a:sym typeface="Open Sans"/>
              </a:rPr>
              <a:t>Dave Laubenthal</a:t>
            </a:r>
            <a:endParaRPr sz="12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890"/>
              <a:buFont typeface="Calibri"/>
              <a:buNone/>
            </a:pPr>
            <a:r>
              <a:rPr lang="en" sz="1200">
                <a:solidFill>
                  <a:schemeClr val="dk1"/>
                </a:solidFill>
                <a:latin typeface="Open Sans"/>
                <a:ea typeface="Open Sans"/>
                <a:cs typeface="Open Sans"/>
                <a:sym typeface="Open Sans"/>
              </a:rPr>
              <a:t>dlaubenthal@omsi.edu</a:t>
            </a:r>
            <a:endParaRPr sz="1200">
              <a:solidFill>
                <a:schemeClr val="dk1"/>
              </a:solidFill>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296"/>
        <p:cNvGrpSpPr/>
        <p:nvPr/>
      </p:nvGrpSpPr>
      <p:grpSpPr>
        <a:xfrm>
          <a:off x="0" y="0"/>
          <a:ext cx="0" cy="0"/>
          <a:chOff x="0" y="0"/>
          <a:chExt cx="0" cy="0"/>
        </a:xfrm>
      </p:grpSpPr>
      <p:sp>
        <p:nvSpPr>
          <p:cNvPr id="297" name="Google Shape;297;p49"/>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dk1"/>
              </a:buClr>
              <a:buSzPts val="4500"/>
              <a:buFont typeface="Calibri"/>
              <a:buNone/>
            </a:pPr>
            <a:r>
              <a:rPr lang="en" sz="4000"/>
              <a:t>WORKSHOP OVERVIEW</a:t>
            </a:r>
            <a:endParaRPr sz="40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791"/>
        <p:cNvGrpSpPr/>
        <p:nvPr/>
      </p:nvGrpSpPr>
      <p:grpSpPr>
        <a:xfrm>
          <a:off x="0" y="0"/>
          <a:ext cx="0" cy="0"/>
          <a:chOff x="0" y="0"/>
          <a:chExt cx="0" cy="0"/>
        </a:xfrm>
      </p:grpSpPr>
      <p:sp>
        <p:nvSpPr>
          <p:cNvPr id="792" name="Google Shape;792;p103"/>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dk1"/>
              </a:buClr>
              <a:buSzPts val="4500"/>
              <a:buFont typeface="Calibri"/>
              <a:buNone/>
            </a:pPr>
            <a:r>
              <a:rPr lang="en" sz="4000"/>
              <a:t>HOMEWORK</a:t>
            </a:r>
            <a:endParaRPr sz="400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pic>
        <p:nvPicPr>
          <p:cNvPr id="797" name="Google Shape;797;p104" descr="Screen Shot 2019-08-10 at 7.46.12 PM.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
            <a:ext cx="1105912" cy="5143501"/>
          </a:xfrm>
          <a:prstGeom prst="rect">
            <a:avLst/>
          </a:prstGeom>
          <a:noFill/>
          <a:ln>
            <a:noFill/>
          </a:ln>
        </p:spPr>
      </p:pic>
      <p:sp>
        <p:nvSpPr>
          <p:cNvPr id="798" name="Google Shape;798;p104"/>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4400"/>
              <a:buFont typeface="Calibri"/>
              <a:buNone/>
            </a:pPr>
            <a:r>
              <a:rPr lang="en"/>
              <a:t>Get familiar with the SDGs </a:t>
            </a:r>
            <a:endParaRPr/>
          </a:p>
        </p:txBody>
      </p:sp>
      <p:sp>
        <p:nvSpPr>
          <p:cNvPr id="799" name="Google Shape;799;p104"/>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800"/>
              <a:buNone/>
            </a:pPr>
            <a:r>
              <a:rPr lang="en" sz="2400"/>
              <a:t>Watch a short video:</a:t>
            </a:r>
            <a:endParaRPr sz="2400"/>
          </a:p>
          <a:p>
            <a:pPr marL="693737" lvl="1" indent="0" algn="l" rtl="0">
              <a:spcBef>
                <a:spcPts val="480"/>
              </a:spcBef>
              <a:spcAft>
                <a:spcPts val="0"/>
              </a:spcAft>
              <a:buClr>
                <a:schemeClr val="dk1"/>
              </a:buClr>
              <a:buSzPts val="2400"/>
              <a:buNone/>
            </a:pPr>
            <a:r>
              <a:rPr lang="en" sz="2400" u="sng">
                <a:solidFill>
                  <a:schemeClr val="hlink"/>
                </a:solidFill>
                <a:hlinkClick r:id="rId4"/>
              </a:rPr>
              <a:t>https://www.youtube.com/watch?v=3WODX8fyRHA</a:t>
            </a:r>
            <a:endParaRPr sz="2400" u="sng"/>
          </a:p>
          <a:p>
            <a:pPr marL="0" lvl="0" indent="0" algn="l" rtl="0">
              <a:spcBef>
                <a:spcPts val="0"/>
              </a:spcBef>
              <a:spcAft>
                <a:spcPts val="0"/>
              </a:spcAft>
              <a:buClr>
                <a:schemeClr val="dk1"/>
              </a:buClr>
              <a:buNone/>
            </a:pPr>
            <a:endParaRPr sz="2400"/>
          </a:p>
          <a:p>
            <a:pPr marL="0" lvl="0" indent="0" algn="l" rtl="0">
              <a:spcBef>
                <a:spcPts val="0"/>
              </a:spcBef>
              <a:spcAft>
                <a:spcPts val="0"/>
              </a:spcAft>
              <a:buClr>
                <a:schemeClr val="dk1"/>
              </a:buClr>
              <a:buFont typeface="Arial"/>
              <a:buNone/>
            </a:pPr>
            <a:r>
              <a:rPr lang="en" sz="2400"/>
              <a:t>Look through background information: </a:t>
            </a:r>
            <a:endParaRPr sz="2400">
              <a:latin typeface="Arial"/>
              <a:ea typeface="Arial"/>
              <a:cs typeface="Arial"/>
              <a:sym typeface="Arial"/>
            </a:endParaRPr>
          </a:p>
          <a:p>
            <a:pPr marL="457200" lvl="0" indent="0" algn="l" rtl="0">
              <a:spcBef>
                <a:spcPts val="0"/>
              </a:spcBef>
              <a:spcAft>
                <a:spcPts val="0"/>
              </a:spcAft>
              <a:buClr>
                <a:schemeClr val="dk1"/>
              </a:buClr>
              <a:buFont typeface="Arial"/>
              <a:buNone/>
            </a:pPr>
            <a:r>
              <a:rPr lang="en" sz="2400" u="sng">
                <a:solidFill>
                  <a:schemeClr val="hlink"/>
                </a:solidFill>
                <a:hlinkClick r:id="rId5"/>
              </a:rPr>
              <a:t>https://www.un.org/sustainabledevelopment/sustainable-development-goals/</a:t>
            </a:r>
            <a:endParaRPr sz="2400"/>
          </a:p>
          <a:p>
            <a:pPr marL="693737" lvl="1" indent="0" algn="l" rtl="0">
              <a:spcBef>
                <a:spcPts val="480"/>
              </a:spcBef>
              <a:spcAft>
                <a:spcPts val="0"/>
              </a:spcAft>
              <a:buClr>
                <a:schemeClr val="dk1"/>
              </a:buClr>
              <a:buSzPts val="2400"/>
              <a:buNone/>
            </a:pPr>
            <a:endParaRPr sz="2400" u="sng"/>
          </a:p>
          <a:p>
            <a:pPr marL="0" lvl="1" indent="0" algn="l" rtl="0">
              <a:spcBef>
                <a:spcPts val="480"/>
              </a:spcBef>
              <a:spcAft>
                <a:spcPts val="0"/>
              </a:spcAft>
              <a:buClr>
                <a:schemeClr val="dk1"/>
              </a:buClr>
              <a:buSzPts val="2400"/>
              <a:buNone/>
            </a:pPr>
            <a:r>
              <a:rPr lang="en" sz="2400"/>
              <a:t> </a:t>
            </a:r>
            <a:endParaRPr/>
          </a:p>
          <a:p>
            <a:pPr marL="0" lvl="0" indent="0" algn="l" rtl="0">
              <a:spcBef>
                <a:spcPts val="640"/>
              </a:spcBef>
              <a:spcAft>
                <a:spcPts val="0"/>
              </a:spcAft>
              <a:buClr>
                <a:schemeClr val="dk1"/>
              </a:buClr>
              <a:buSzPts val="3200"/>
              <a:buNone/>
            </a:pP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pic>
        <p:nvPicPr>
          <p:cNvPr id="804" name="Google Shape;804;p105" descr="Screen Shot 2019-08-10 at 7.46.12 PM.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
            <a:ext cx="1105912" cy="5143501"/>
          </a:xfrm>
          <a:prstGeom prst="rect">
            <a:avLst/>
          </a:prstGeom>
          <a:noFill/>
          <a:ln>
            <a:noFill/>
          </a:ln>
        </p:spPr>
      </p:pic>
      <p:sp>
        <p:nvSpPr>
          <p:cNvPr id="805" name="Google Shape;805;p105"/>
          <p:cNvSpPr txBox="1">
            <a:spLocks noGrp="1"/>
          </p:cNvSpPr>
          <p:nvPr>
            <p:ph type="title"/>
          </p:nvPr>
        </p:nvSpPr>
        <p:spPr>
          <a:xfrm>
            <a:off x="857250" y="273844"/>
            <a:ext cx="7886700" cy="994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4400"/>
              <a:buFont typeface="Calibri"/>
              <a:buNone/>
            </a:pPr>
            <a:r>
              <a:rPr lang="en"/>
              <a:t>Do a brainstorming activity </a:t>
            </a:r>
            <a:endParaRPr/>
          </a:p>
        </p:txBody>
      </p:sp>
      <p:sp>
        <p:nvSpPr>
          <p:cNvPr id="806" name="Google Shape;806;p105"/>
          <p:cNvSpPr txBox="1">
            <a:spLocks noGrp="1"/>
          </p:cNvSpPr>
          <p:nvPr>
            <p:ph type="body" idx="1"/>
          </p:nvPr>
        </p:nvSpPr>
        <p:spPr>
          <a:xfrm>
            <a:off x="672325" y="1168675"/>
            <a:ext cx="8700300" cy="3394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200"/>
              <a:buNone/>
            </a:pPr>
            <a:endParaRPr sz="2400"/>
          </a:p>
          <a:p>
            <a:pPr marL="457200" lvl="0" indent="-368300" algn="l" rtl="0">
              <a:spcBef>
                <a:spcPts val="520"/>
              </a:spcBef>
              <a:spcAft>
                <a:spcPts val="0"/>
              </a:spcAft>
              <a:buSzPts val="2200"/>
              <a:buChar char="•"/>
            </a:pPr>
            <a:r>
              <a:rPr lang="en" sz="2200"/>
              <a:t>Consider which of the UN’s sustainable development goals your organization addresses now or is positioned to address in the future</a:t>
            </a:r>
            <a:endParaRPr sz="2400"/>
          </a:p>
          <a:p>
            <a:pPr marL="457200" lvl="0" indent="-368300" algn="l" rtl="0">
              <a:spcBef>
                <a:spcPts val="0"/>
              </a:spcBef>
              <a:spcAft>
                <a:spcPts val="0"/>
              </a:spcAft>
              <a:buSzPts val="2200"/>
              <a:buChar char="•"/>
            </a:pPr>
            <a:r>
              <a:rPr lang="en" sz="2200"/>
              <a:t>Identify other organizations in your community that address the SDGs</a:t>
            </a:r>
            <a:endParaRPr sz="2400"/>
          </a:p>
          <a:p>
            <a:pPr marL="57150" lvl="0" indent="0" algn="l" rtl="0">
              <a:spcBef>
                <a:spcPts val="240"/>
              </a:spcBef>
              <a:spcAft>
                <a:spcPts val="0"/>
              </a:spcAft>
              <a:buClr>
                <a:schemeClr val="dk1"/>
              </a:buClr>
              <a:buSzPts val="1200"/>
              <a:buNone/>
            </a:pPr>
            <a:endParaRPr sz="800"/>
          </a:p>
          <a:p>
            <a:pPr marL="57150" lvl="0" indent="0" algn="l" rtl="0">
              <a:spcBef>
                <a:spcPts val="600"/>
              </a:spcBef>
              <a:spcAft>
                <a:spcPts val="0"/>
              </a:spcAft>
              <a:buClr>
                <a:schemeClr val="dk1"/>
              </a:buClr>
              <a:buSzPts val="3000"/>
              <a:buNone/>
            </a:pPr>
            <a:endParaRPr sz="2400"/>
          </a:p>
          <a:p>
            <a:pPr marL="0" lvl="0" indent="0" algn="ctr" rtl="0">
              <a:lnSpc>
                <a:spcPct val="100000"/>
              </a:lnSpc>
              <a:spcBef>
                <a:spcPts val="0"/>
              </a:spcBef>
              <a:spcAft>
                <a:spcPts val="0"/>
              </a:spcAft>
              <a:buNone/>
            </a:pPr>
            <a:r>
              <a:rPr lang="en" sz="1500">
                <a:solidFill>
                  <a:srgbClr val="000000"/>
                </a:solidFill>
              </a:rPr>
              <a:t>Feel free to self-organize and work with others</a:t>
            </a:r>
            <a:endParaRPr sz="2400"/>
          </a:p>
        </p:txBody>
      </p:sp>
      <p:pic>
        <p:nvPicPr>
          <p:cNvPr id="807" name="Google Shape;807;p105" descr="A screenshot of a cell phone&#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903688" y="2784500"/>
            <a:ext cx="5336625" cy="3171625"/>
          </a:xfrm>
          <a:prstGeom prst="rect">
            <a:avLst/>
          </a:prstGeom>
          <a:noFill/>
          <a:ln>
            <a:noFill/>
          </a:ln>
        </p:spPr>
      </p:pic>
      <p:sp>
        <p:nvSpPr>
          <p:cNvPr id="808" name="Google Shape;808;p105"/>
          <p:cNvSpPr/>
          <p:nvPr/>
        </p:nvSpPr>
        <p:spPr>
          <a:xfrm>
            <a:off x="7221126" y="86281"/>
            <a:ext cx="1852200" cy="1326300"/>
          </a:xfrm>
          <a:prstGeom prst="wedgeRectCallout">
            <a:avLst>
              <a:gd name="adj1" fmla="val -36496"/>
              <a:gd name="adj2" fmla="val 61370"/>
            </a:avLst>
          </a:prstGeom>
          <a:solidFill>
            <a:srgbClr val="9466B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500">
                <a:solidFill>
                  <a:srgbClr val="FFFFFF"/>
                </a:solidFill>
                <a:latin typeface="Calibri"/>
                <a:ea typeface="Calibri"/>
                <a:cs typeface="Calibri"/>
                <a:sym typeface="Calibri"/>
              </a:rPr>
              <a:t>Feel free to self-organize and work with others!</a:t>
            </a:r>
            <a:endParaRPr sz="1100">
              <a:solidFill>
                <a:srgbClr val="FFFFFF"/>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p106"/>
          <p:cNvSpPr/>
          <p:nvPr/>
        </p:nvSpPr>
        <p:spPr>
          <a:xfrm>
            <a:off x="0" y="1193303"/>
            <a:ext cx="9144000" cy="3950197"/>
          </a:xfrm>
          <a:prstGeom prst="rect">
            <a:avLst/>
          </a:prstGeom>
          <a:solidFill>
            <a:srgbClr val="9466B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815" name="Google Shape;815;p106"/>
          <p:cNvSpPr txBox="1">
            <a:spLocks noGrp="1"/>
          </p:cNvSpPr>
          <p:nvPr>
            <p:ph type="title"/>
          </p:nvPr>
        </p:nvSpPr>
        <p:spPr>
          <a:xfrm>
            <a:off x="395275" y="273850"/>
            <a:ext cx="81201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t>Share – Final thoughts for the day</a:t>
            </a:r>
            <a:endParaRPr sz="3000"/>
          </a:p>
        </p:txBody>
      </p:sp>
      <p:sp>
        <p:nvSpPr>
          <p:cNvPr id="816" name="Google Shape;816;p106"/>
          <p:cNvSpPr txBox="1">
            <a:spLocks noGrp="1"/>
          </p:cNvSpPr>
          <p:nvPr>
            <p:ph type="body" idx="1"/>
          </p:nvPr>
        </p:nvSpPr>
        <p:spPr>
          <a:xfrm>
            <a:off x="288000" y="1369225"/>
            <a:ext cx="8856000" cy="3774300"/>
          </a:xfrm>
          <a:prstGeom prst="rect">
            <a:avLst/>
          </a:prstGeom>
          <a:noFill/>
          <a:ln>
            <a:noFill/>
          </a:ln>
        </p:spPr>
        <p:txBody>
          <a:bodyPr spcFirstLastPara="1" wrap="square" lIns="68575" tIns="34275" rIns="68575" bIns="34275" anchor="t" anchorCtr="0">
            <a:noAutofit/>
          </a:bodyPr>
          <a:lstStyle/>
          <a:p>
            <a:pPr marL="457200" lvl="0" indent="-381000" algn="l" rtl="0">
              <a:lnSpc>
                <a:spcPct val="90000"/>
              </a:lnSpc>
              <a:spcBef>
                <a:spcPts val="0"/>
              </a:spcBef>
              <a:spcAft>
                <a:spcPts val="0"/>
              </a:spcAft>
              <a:buClr>
                <a:srgbClr val="FFFFFF"/>
              </a:buClr>
              <a:buSzPts val="2400"/>
              <a:buFont typeface="Calibri"/>
              <a:buChar char="•"/>
            </a:pPr>
            <a:r>
              <a:rPr lang="en" sz="2400">
                <a:solidFill>
                  <a:srgbClr val="FFFFFF"/>
                </a:solidFill>
              </a:rPr>
              <a:t>Some</a:t>
            </a:r>
            <a:r>
              <a:rPr lang="en" sz="2400">
                <a:solidFill>
                  <a:srgbClr val="FFFFFF"/>
                </a:solidFill>
                <a:latin typeface="Calibri"/>
                <a:ea typeface="Calibri"/>
                <a:cs typeface="Calibri"/>
                <a:sym typeface="Calibri"/>
              </a:rPr>
              <a:t>thing about sustainability that</a:t>
            </a:r>
            <a:r>
              <a:rPr lang="en" sz="2400">
                <a:solidFill>
                  <a:srgbClr val="FFFFFF"/>
                </a:solidFill>
              </a:rPr>
              <a:t>’s new or </a:t>
            </a:r>
            <a:r>
              <a:rPr lang="en" sz="2400">
                <a:solidFill>
                  <a:srgbClr val="FFFFFF"/>
                </a:solidFill>
                <a:latin typeface="Calibri"/>
                <a:ea typeface="Calibri"/>
                <a:cs typeface="Calibri"/>
                <a:sym typeface="Calibri"/>
              </a:rPr>
              <a:t>inspir</a:t>
            </a:r>
            <a:r>
              <a:rPr lang="en" sz="2400">
                <a:solidFill>
                  <a:srgbClr val="FFFFFF"/>
                </a:solidFill>
              </a:rPr>
              <a:t>ing to me</a:t>
            </a:r>
            <a:endParaRPr sz="2400">
              <a:solidFill>
                <a:srgbClr val="FFFFFF"/>
              </a:solidFill>
            </a:endParaRPr>
          </a:p>
          <a:p>
            <a:pPr marL="457200" lvl="0" indent="0" algn="l" rtl="0">
              <a:lnSpc>
                <a:spcPct val="90000"/>
              </a:lnSpc>
              <a:spcBef>
                <a:spcPts val="0"/>
              </a:spcBef>
              <a:spcAft>
                <a:spcPts val="0"/>
              </a:spcAft>
              <a:buNone/>
            </a:pPr>
            <a:r>
              <a:rPr lang="en" sz="2400" i="1">
                <a:solidFill>
                  <a:srgbClr val="FFFFFF"/>
                </a:solidFill>
              </a:rPr>
              <a:t>or</a:t>
            </a:r>
            <a:endParaRPr sz="2400" i="1">
              <a:solidFill>
                <a:srgbClr val="FFFFFF"/>
              </a:solidFill>
            </a:endParaRPr>
          </a:p>
          <a:p>
            <a:pPr marL="457200" lvl="0" indent="-381000" algn="l" rtl="0">
              <a:lnSpc>
                <a:spcPct val="90000"/>
              </a:lnSpc>
              <a:spcBef>
                <a:spcPts val="0"/>
              </a:spcBef>
              <a:spcAft>
                <a:spcPts val="0"/>
              </a:spcAft>
              <a:buClr>
                <a:srgbClr val="FFFFFF"/>
              </a:buClr>
              <a:buSzPts val="2400"/>
              <a:buFont typeface="Calibri"/>
              <a:buChar char="•"/>
            </a:pPr>
            <a:r>
              <a:rPr lang="en" sz="2400">
                <a:solidFill>
                  <a:srgbClr val="FFFFFF"/>
                </a:solidFill>
              </a:rPr>
              <a:t>Something I’m wondering about related to sustainability</a:t>
            </a:r>
            <a:r>
              <a:rPr lang="en" sz="2400">
                <a:solidFill>
                  <a:srgbClr val="FFFFFF"/>
                </a:solidFill>
                <a:latin typeface="Calibri"/>
                <a:ea typeface="Calibri"/>
                <a:cs typeface="Calibri"/>
                <a:sym typeface="Calibri"/>
              </a:rPr>
              <a:t> </a:t>
            </a:r>
            <a:endParaRPr sz="240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18A89F"/>
        </a:solidFill>
        <a:effectLst/>
      </p:bgPr>
    </p:bg>
    <p:spTree>
      <p:nvGrpSpPr>
        <p:cNvPr id="1" name="Shape 820"/>
        <p:cNvGrpSpPr/>
        <p:nvPr/>
      </p:nvGrpSpPr>
      <p:grpSpPr>
        <a:xfrm>
          <a:off x="0" y="0"/>
          <a:ext cx="0" cy="0"/>
          <a:chOff x="0" y="0"/>
          <a:chExt cx="0" cy="0"/>
        </a:xfrm>
      </p:grpSpPr>
      <p:sp>
        <p:nvSpPr>
          <p:cNvPr id="821" name="Google Shape;821;p107"/>
          <p:cNvSpPr txBox="1">
            <a:spLocks noGrp="1"/>
          </p:cNvSpPr>
          <p:nvPr>
            <p:ph type="title"/>
          </p:nvPr>
        </p:nvSpPr>
        <p:spPr>
          <a:xfrm>
            <a:off x="0" y="2084200"/>
            <a:ext cx="9144000" cy="572700"/>
          </a:xfrm>
          <a:prstGeom prst="rect">
            <a:avLst/>
          </a:prstGeom>
          <a:noFill/>
          <a:ln>
            <a:noFill/>
          </a:ln>
        </p:spPr>
        <p:txBody>
          <a:bodyPr spcFirstLastPara="1" wrap="square" lIns="91400" tIns="91400" rIns="91400" bIns="91400" anchor="t" anchorCtr="0">
            <a:noAutofit/>
          </a:bodyPr>
          <a:lstStyle/>
          <a:p>
            <a:pPr marL="0" lvl="0" indent="0" algn="ctr" rtl="0">
              <a:lnSpc>
                <a:spcPct val="100000"/>
              </a:lnSpc>
              <a:spcBef>
                <a:spcPts val="0"/>
              </a:spcBef>
              <a:spcAft>
                <a:spcPts val="0"/>
              </a:spcAft>
              <a:buSzPts val="5400"/>
              <a:buNone/>
            </a:pPr>
            <a:r>
              <a:rPr lang="en" sz="5400">
                <a:latin typeface="Calibri"/>
                <a:ea typeface="Calibri"/>
                <a:cs typeface="Calibri"/>
                <a:sym typeface="Calibri"/>
              </a:rPr>
              <a:t>ADJOURN</a:t>
            </a:r>
            <a:endParaRPr sz="5400">
              <a:latin typeface="Calibri"/>
              <a:ea typeface="Calibri"/>
              <a:cs typeface="Calibri"/>
              <a:sym typeface="Calibri"/>
            </a:endParaRPr>
          </a:p>
          <a:p>
            <a:pPr marL="0" lvl="0" indent="0" algn="ctr" rtl="0">
              <a:lnSpc>
                <a:spcPct val="100000"/>
              </a:lnSpc>
              <a:spcBef>
                <a:spcPts val="0"/>
              </a:spcBef>
              <a:spcAft>
                <a:spcPts val="0"/>
              </a:spcAft>
              <a:buSzPts val="5400"/>
              <a:buNone/>
            </a:pPr>
            <a:r>
              <a:rPr lang="en" sz="5400" b="0">
                <a:latin typeface="Calibri"/>
                <a:ea typeface="Calibri"/>
                <a:cs typeface="Calibri"/>
                <a:sym typeface="Calibri"/>
              </a:rPr>
              <a:t>See you tomorrow!</a:t>
            </a:r>
            <a:endParaRPr sz="5400" b="0">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p108"/>
          <p:cNvSpPr txBox="1"/>
          <p:nvPr/>
        </p:nvSpPr>
        <p:spPr>
          <a:xfrm>
            <a:off x="0" y="4607250"/>
            <a:ext cx="9117300" cy="498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595959"/>
              </a:buClr>
              <a:buSzPts val="1700"/>
              <a:buFont typeface="Arial"/>
              <a:buNone/>
            </a:pPr>
            <a:r>
              <a:rPr lang="en" i="1">
                <a:solidFill>
                  <a:srgbClr val="595959"/>
                </a:solidFill>
                <a:latin typeface="Calibri"/>
                <a:ea typeface="Calibri"/>
                <a:cs typeface="Calibri"/>
                <a:sym typeface="Calibri"/>
              </a:rPr>
              <a:t>The Sustainable Development Goals (SDGs) logo, color wheel, and icons are used according to the United Nations guidelines: https://www.un.org/sustainabledevelopment/wp-content/uploads/2019/01/SDG_Guidelines_AUG_2019_Final.pdf</a:t>
            </a:r>
            <a:endParaRPr/>
          </a:p>
          <a:p>
            <a:pPr marL="0" marR="0" lvl="0" indent="0" algn="l" rtl="0">
              <a:lnSpc>
                <a:spcPct val="100000"/>
              </a:lnSpc>
              <a:spcBef>
                <a:spcPts val="0"/>
              </a:spcBef>
              <a:spcAft>
                <a:spcPts val="0"/>
              </a:spcAft>
              <a:buClr>
                <a:srgbClr val="888888"/>
              </a:buClr>
              <a:buSzPts val="1700"/>
              <a:buFont typeface="Arial"/>
              <a:buNone/>
            </a:pPr>
            <a:endParaRPr sz="1800" i="1">
              <a:solidFill>
                <a:srgbClr val="888888"/>
              </a:solidFill>
              <a:latin typeface="Calibri"/>
              <a:ea typeface="Calibri"/>
              <a:cs typeface="Calibri"/>
              <a:sym typeface="Calibri"/>
            </a:endParaRPr>
          </a:p>
          <a:p>
            <a:pPr marL="0" marR="0" lvl="0" indent="0" algn="l" rtl="0">
              <a:lnSpc>
                <a:spcPct val="110000"/>
              </a:lnSpc>
              <a:spcBef>
                <a:spcPts val="0"/>
              </a:spcBef>
              <a:spcAft>
                <a:spcPts val="0"/>
              </a:spcAft>
              <a:buClr>
                <a:srgbClr val="888888"/>
              </a:buClr>
              <a:buSzPts val="1700"/>
              <a:buFont typeface="Arial"/>
              <a:buNone/>
            </a:pPr>
            <a:endParaRPr sz="1700">
              <a:solidFill>
                <a:srgbClr val="888888"/>
              </a:solidFill>
              <a:latin typeface="Calibri"/>
              <a:ea typeface="Calibri"/>
              <a:cs typeface="Calibri"/>
              <a:sym typeface="Calibri"/>
            </a:endParaRPr>
          </a:p>
        </p:txBody>
      </p:sp>
      <p:pic>
        <p:nvPicPr>
          <p:cNvPr id="827" name="Google Shape;827;p10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905592" y="404019"/>
            <a:ext cx="902017" cy="685800"/>
          </a:xfrm>
          <a:prstGeom prst="rect">
            <a:avLst/>
          </a:prstGeom>
          <a:noFill/>
          <a:ln>
            <a:noFill/>
          </a:ln>
        </p:spPr>
      </p:pic>
      <p:pic>
        <p:nvPicPr>
          <p:cNvPr id="828" name="Google Shape;828;p108"/>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87850" y="2193825"/>
            <a:ext cx="1809301" cy="542800"/>
          </a:xfrm>
          <a:prstGeom prst="rect">
            <a:avLst/>
          </a:prstGeom>
          <a:noFill/>
          <a:ln>
            <a:noFill/>
          </a:ln>
        </p:spPr>
      </p:pic>
      <p:sp>
        <p:nvSpPr>
          <p:cNvPr id="829" name="Google Shape;829;p108"/>
          <p:cNvSpPr txBox="1"/>
          <p:nvPr/>
        </p:nvSpPr>
        <p:spPr>
          <a:xfrm>
            <a:off x="2016875" y="1943225"/>
            <a:ext cx="6966900" cy="2694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700"/>
              <a:buFont typeface="Arial"/>
              <a:buNone/>
            </a:pPr>
            <a:r>
              <a:rPr lang="en" sz="1800">
                <a:solidFill>
                  <a:schemeClr val="dk1"/>
                </a:solidFill>
                <a:latin typeface="Calibri"/>
                <a:ea typeface="Calibri"/>
                <a:cs typeface="Calibri"/>
                <a:sym typeface="Calibri"/>
              </a:rPr>
              <a:t>The </a:t>
            </a:r>
            <a:r>
              <a:rPr lang="en" sz="1800" i="1">
                <a:solidFill>
                  <a:schemeClr val="dk1"/>
                </a:solidFill>
                <a:latin typeface="Calibri"/>
                <a:ea typeface="Calibri"/>
                <a:cs typeface="Calibri"/>
                <a:sym typeface="Calibri"/>
              </a:rPr>
              <a:t>Rob and Melani Walton Sustainability in Science and Technology Museums </a:t>
            </a:r>
            <a:r>
              <a:rPr lang="en" sz="1800">
                <a:solidFill>
                  <a:schemeClr val="dk1"/>
                </a:solidFill>
                <a:latin typeface="Calibri"/>
                <a:ea typeface="Calibri"/>
                <a:cs typeface="Calibri"/>
                <a:sym typeface="Calibri"/>
              </a:rPr>
              <a:t>program is supported through funding from The Rob and Melani Walton Foundation.</a:t>
            </a:r>
            <a:endParaRPr sz="1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700"/>
              <a:buFont typeface="Arial"/>
              <a:buNone/>
            </a:pPr>
            <a:endParaRPr sz="1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700"/>
              <a:buFont typeface="Arial"/>
              <a:buNone/>
            </a:pPr>
            <a:r>
              <a:rPr lang="en" sz="1800" i="1">
                <a:solidFill>
                  <a:schemeClr val="dk1"/>
                </a:solidFill>
                <a:latin typeface="Calibri"/>
                <a:ea typeface="Calibri"/>
                <a:cs typeface="Calibri"/>
                <a:sym typeface="Calibri"/>
              </a:rPr>
              <a:t>Sustainable Museums: Professional Development to Support Fieldwide Capacity in Practice, Partnerships, and Education for Sustainability</a:t>
            </a:r>
            <a:r>
              <a:rPr lang="en" sz="1800">
                <a:solidFill>
                  <a:schemeClr val="dk1"/>
                </a:solidFill>
                <a:latin typeface="Calibri"/>
                <a:ea typeface="Calibri"/>
                <a:cs typeface="Calibri"/>
                <a:sym typeface="Calibri"/>
              </a:rPr>
              <a:t> is made possible in part by the Institute of Museum and Library Services</a:t>
            </a:r>
            <a:endParaRPr sz="1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700"/>
              <a:buFont typeface="Arial"/>
              <a:buNone/>
            </a:pPr>
            <a:endParaRPr sz="1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700"/>
              <a:buFont typeface="Arial"/>
              <a:buNone/>
            </a:pPr>
            <a:endParaRPr sz="1800">
              <a:solidFill>
                <a:schemeClr val="dk1"/>
              </a:solidFill>
              <a:latin typeface="Calibri"/>
              <a:ea typeface="Calibri"/>
              <a:cs typeface="Calibri"/>
              <a:sym typeface="Calibri"/>
            </a:endParaRPr>
          </a:p>
          <a:p>
            <a:pPr marL="0" marR="0" lvl="0" indent="0" algn="l" rtl="0">
              <a:lnSpc>
                <a:spcPct val="110000"/>
              </a:lnSpc>
              <a:spcBef>
                <a:spcPts val="0"/>
              </a:spcBef>
              <a:spcAft>
                <a:spcPts val="0"/>
              </a:spcAft>
              <a:buClr>
                <a:srgbClr val="888888"/>
              </a:buClr>
              <a:buSzPts val="1700"/>
              <a:buFont typeface="Arial"/>
              <a:buNone/>
            </a:pPr>
            <a:endParaRPr sz="1700">
              <a:solidFill>
                <a:srgbClr val="888888"/>
              </a:solidFill>
              <a:latin typeface="Calibri"/>
              <a:ea typeface="Calibri"/>
              <a:cs typeface="Calibri"/>
              <a:sym typeface="Calibri"/>
            </a:endParaRPr>
          </a:p>
        </p:txBody>
      </p:sp>
      <p:pic>
        <p:nvPicPr>
          <p:cNvPr id="830" name="Google Shape;830;p108"/>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87850" y="3081000"/>
            <a:ext cx="1809301" cy="823090"/>
          </a:xfrm>
          <a:prstGeom prst="rect">
            <a:avLst/>
          </a:prstGeom>
          <a:noFill/>
          <a:ln>
            <a:noFill/>
          </a:ln>
        </p:spPr>
      </p:pic>
      <p:pic>
        <p:nvPicPr>
          <p:cNvPr id="831" name="Google Shape;831;p10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flipH="1">
            <a:off x="152396" y="152405"/>
            <a:ext cx="1202953" cy="123772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p50" descr="Screen Shot 2019-08-10 at 7.46.12 PM.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
            <a:ext cx="1105912" cy="5143501"/>
          </a:xfrm>
          <a:prstGeom prst="rect">
            <a:avLst/>
          </a:prstGeom>
          <a:noFill/>
          <a:ln>
            <a:noFill/>
          </a:ln>
        </p:spPr>
      </p:pic>
      <p:sp>
        <p:nvSpPr>
          <p:cNvPr id="303" name="Google Shape;303;p50"/>
          <p:cNvSpPr txBox="1"/>
          <p:nvPr/>
        </p:nvSpPr>
        <p:spPr>
          <a:xfrm>
            <a:off x="628650" y="273844"/>
            <a:ext cx="7886700" cy="994172"/>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3300"/>
              <a:buFont typeface="Calibri"/>
              <a:buNone/>
            </a:pPr>
            <a:r>
              <a:rPr lang="en" sz="3000">
                <a:solidFill>
                  <a:schemeClr val="dk1"/>
                </a:solidFill>
                <a:latin typeface="Calibri"/>
                <a:ea typeface="Calibri"/>
                <a:cs typeface="Calibri"/>
                <a:sym typeface="Calibri"/>
              </a:rPr>
              <a:t>Workshop</a:t>
            </a:r>
            <a:r>
              <a:rPr lang="en" sz="3000" b="0" i="0" u="none" strike="noStrike" cap="none">
                <a:solidFill>
                  <a:schemeClr val="dk1"/>
                </a:solidFill>
                <a:latin typeface="Calibri"/>
                <a:ea typeface="Calibri"/>
                <a:cs typeface="Calibri"/>
                <a:sym typeface="Calibri"/>
              </a:rPr>
              <a:t> goals</a:t>
            </a:r>
            <a:endParaRPr sz="800"/>
          </a:p>
        </p:txBody>
      </p:sp>
      <p:sp>
        <p:nvSpPr>
          <p:cNvPr id="304" name="Google Shape;304;p50"/>
          <p:cNvSpPr txBox="1"/>
          <p:nvPr/>
        </p:nvSpPr>
        <p:spPr>
          <a:xfrm>
            <a:off x="628650" y="1071750"/>
            <a:ext cx="8515500" cy="31437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Learn and share key concepts in sustainability science, education, and practices for science centers and museums</a:t>
            </a:r>
            <a:endParaRPr sz="2000">
              <a:solidFill>
                <a:schemeClr val="dk1"/>
              </a:solidFill>
              <a:latin typeface="Calibri"/>
              <a:ea typeface="Calibri"/>
              <a:cs typeface="Calibri"/>
              <a:sym typeface="Calibri"/>
            </a:endParaRPr>
          </a:p>
          <a:p>
            <a:pPr marL="457200" lvl="0" indent="-355600" algn="l" rtl="0">
              <a:lnSpc>
                <a:spcPct val="115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Develop ideas for sustainability priorities at your own organization, and identify possible project ideas and next steps</a:t>
            </a:r>
            <a:endParaRPr sz="2000">
              <a:solidFill>
                <a:schemeClr val="dk1"/>
              </a:solidFill>
              <a:latin typeface="Calibri"/>
              <a:ea typeface="Calibri"/>
              <a:cs typeface="Calibri"/>
              <a:sym typeface="Calibri"/>
            </a:endParaRPr>
          </a:p>
          <a:p>
            <a:pPr marL="457200" lvl="0" indent="-355600" algn="l" rtl="0">
              <a:lnSpc>
                <a:spcPct val="115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Become aware of available tools and resources related to sustainability in science centers and museums</a:t>
            </a:r>
            <a:endParaRPr sz="2000">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51" descr="Screen Shot 2019-08-10 at 7.46.12 PM.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
            <a:ext cx="1105912" cy="5143501"/>
          </a:xfrm>
          <a:prstGeom prst="rect">
            <a:avLst/>
          </a:prstGeom>
          <a:noFill/>
          <a:ln>
            <a:noFill/>
          </a:ln>
        </p:spPr>
      </p:pic>
      <p:sp>
        <p:nvSpPr>
          <p:cNvPr id="310" name="Google Shape;310;p51"/>
          <p:cNvSpPr txBox="1"/>
          <p:nvPr/>
        </p:nvSpPr>
        <p:spPr>
          <a:xfrm>
            <a:off x="628650" y="273844"/>
            <a:ext cx="7886700" cy="9942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3300"/>
              <a:buFont typeface="Calibri"/>
              <a:buNone/>
            </a:pPr>
            <a:r>
              <a:rPr lang="en" sz="3000">
                <a:solidFill>
                  <a:schemeClr val="dk1"/>
                </a:solidFill>
                <a:latin typeface="Calibri"/>
                <a:ea typeface="Calibri"/>
                <a:cs typeface="Calibri"/>
                <a:sym typeface="Calibri"/>
              </a:rPr>
              <a:t>Workshop</a:t>
            </a:r>
            <a:r>
              <a:rPr lang="en" sz="3000" b="0" i="0" u="none" strike="noStrike" cap="none">
                <a:solidFill>
                  <a:schemeClr val="dk1"/>
                </a:solidFill>
                <a:latin typeface="Calibri"/>
                <a:ea typeface="Calibri"/>
                <a:cs typeface="Calibri"/>
                <a:sym typeface="Calibri"/>
              </a:rPr>
              <a:t> </a:t>
            </a:r>
            <a:r>
              <a:rPr lang="en" sz="3000">
                <a:solidFill>
                  <a:schemeClr val="dk1"/>
                </a:solidFill>
                <a:latin typeface="Calibri"/>
                <a:ea typeface="Calibri"/>
                <a:cs typeface="Calibri"/>
                <a:sym typeface="Calibri"/>
              </a:rPr>
              <a:t>agenda</a:t>
            </a:r>
            <a:endParaRPr sz="800"/>
          </a:p>
        </p:txBody>
      </p:sp>
      <p:sp>
        <p:nvSpPr>
          <p:cNvPr id="311" name="Google Shape;311;p51"/>
          <p:cNvSpPr txBox="1">
            <a:spLocks noGrp="1"/>
          </p:cNvSpPr>
          <p:nvPr>
            <p:ph type="body" idx="4294967295"/>
          </p:nvPr>
        </p:nvSpPr>
        <p:spPr>
          <a:xfrm>
            <a:off x="805938" y="1206794"/>
            <a:ext cx="3708900" cy="3263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100"/>
              <a:buNone/>
            </a:pPr>
            <a:r>
              <a:rPr lang="en" sz="1800" b="1"/>
              <a:t>SESSION</a:t>
            </a:r>
            <a:r>
              <a:rPr lang="en" sz="1800" b="1">
                <a:latin typeface="Calibri"/>
                <a:ea typeface="Calibri"/>
                <a:cs typeface="Calibri"/>
                <a:sym typeface="Calibri"/>
              </a:rPr>
              <a:t> 1</a:t>
            </a:r>
            <a:endParaRPr sz="1800"/>
          </a:p>
          <a:p>
            <a:pPr marL="0" lvl="0" indent="0" algn="l" rtl="0">
              <a:spcBef>
                <a:spcPts val="800"/>
              </a:spcBef>
              <a:spcAft>
                <a:spcPts val="0"/>
              </a:spcAft>
              <a:buClr>
                <a:schemeClr val="dk1"/>
              </a:buClr>
              <a:buSzPts val="2100"/>
              <a:buNone/>
            </a:pPr>
            <a:r>
              <a:rPr lang="en" sz="1800"/>
              <a:t>Introduction to sustainability</a:t>
            </a:r>
            <a:endParaRPr sz="1800">
              <a:latin typeface="Calibri"/>
              <a:ea typeface="Calibri"/>
              <a:cs typeface="Calibri"/>
              <a:sym typeface="Calibri"/>
            </a:endParaRPr>
          </a:p>
          <a:p>
            <a:pPr marL="0" lvl="0" indent="0" algn="l" rtl="0">
              <a:lnSpc>
                <a:spcPct val="90000"/>
              </a:lnSpc>
              <a:spcBef>
                <a:spcPts val="800"/>
              </a:spcBef>
              <a:spcAft>
                <a:spcPts val="0"/>
              </a:spcAft>
              <a:buClr>
                <a:schemeClr val="dk1"/>
              </a:buClr>
              <a:buSzPts val="2100"/>
              <a:buNone/>
            </a:pPr>
            <a:r>
              <a:rPr lang="en" sz="1800"/>
              <a:t>Break</a:t>
            </a:r>
            <a:endParaRPr sz="1800"/>
          </a:p>
          <a:p>
            <a:pPr marL="0" lvl="0" indent="0" algn="l" rtl="0">
              <a:spcBef>
                <a:spcPts val="800"/>
              </a:spcBef>
              <a:spcAft>
                <a:spcPts val="0"/>
              </a:spcAft>
              <a:buClr>
                <a:schemeClr val="dk1"/>
              </a:buClr>
              <a:buSzPts val="2100"/>
              <a:buNone/>
            </a:pPr>
            <a:r>
              <a:rPr lang="en" sz="1800"/>
              <a:t>Sustainability and science centers</a:t>
            </a:r>
            <a:endParaRPr sz="1800"/>
          </a:p>
          <a:p>
            <a:pPr marL="0" lvl="0" indent="0" algn="l" rtl="0">
              <a:lnSpc>
                <a:spcPct val="90000"/>
              </a:lnSpc>
              <a:spcBef>
                <a:spcPts val="800"/>
              </a:spcBef>
              <a:spcAft>
                <a:spcPts val="0"/>
              </a:spcAft>
              <a:buClr>
                <a:schemeClr val="dk1"/>
              </a:buClr>
              <a:buSzPts val="2100"/>
              <a:buNone/>
            </a:pPr>
            <a:r>
              <a:rPr lang="en" sz="1800"/>
              <a:t>Sustainability @ OMSI</a:t>
            </a:r>
            <a:endParaRPr sz="1800"/>
          </a:p>
          <a:p>
            <a:pPr marL="0" lvl="0" indent="0" algn="l" rtl="0">
              <a:lnSpc>
                <a:spcPct val="90000"/>
              </a:lnSpc>
              <a:spcBef>
                <a:spcPts val="800"/>
              </a:spcBef>
              <a:spcAft>
                <a:spcPts val="0"/>
              </a:spcAft>
              <a:buClr>
                <a:schemeClr val="dk1"/>
              </a:buClr>
              <a:buSzPts val="2100"/>
              <a:buNone/>
            </a:pPr>
            <a:r>
              <a:rPr lang="en" sz="1800"/>
              <a:t>Homework</a:t>
            </a:r>
            <a:endParaRPr sz="1800"/>
          </a:p>
          <a:p>
            <a:pPr marL="0" lvl="0" indent="0" algn="l" rtl="0">
              <a:lnSpc>
                <a:spcPct val="90000"/>
              </a:lnSpc>
              <a:spcBef>
                <a:spcPts val="800"/>
              </a:spcBef>
              <a:spcAft>
                <a:spcPts val="0"/>
              </a:spcAft>
              <a:buClr>
                <a:schemeClr val="dk1"/>
              </a:buClr>
              <a:buSzPts val="2100"/>
              <a:buNone/>
            </a:pPr>
            <a:r>
              <a:rPr lang="en" sz="1800"/>
              <a:t>Final thoughts</a:t>
            </a:r>
            <a:endParaRPr sz="1800"/>
          </a:p>
          <a:p>
            <a:pPr marL="0" lvl="0" indent="0" algn="l" rtl="0">
              <a:lnSpc>
                <a:spcPct val="90000"/>
              </a:lnSpc>
              <a:spcBef>
                <a:spcPts val="800"/>
              </a:spcBef>
              <a:spcAft>
                <a:spcPts val="0"/>
              </a:spcAft>
              <a:buClr>
                <a:schemeClr val="dk1"/>
              </a:buClr>
              <a:buSzPts val="2100"/>
              <a:buNone/>
            </a:pPr>
            <a:endParaRPr sz="1100">
              <a:latin typeface="Calibri"/>
              <a:ea typeface="Calibri"/>
              <a:cs typeface="Calibri"/>
              <a:sym typeface="Calibri"/>
            </a:endParaRPr>
          </a:p>
        </p:txBody>
      </p:sp>
      <p:sp>
        <p:nvSpPr>
          <p:cNvPr id="312" name="Google Shape;312;p51"/>
          <p:cNvSpPr txBox="1">
            <a:spLocks noGrp="1"/>
          </p:cNvSpPr>
          <p:nvPr>
            <p:ph type="body" idx="4294967295"/>
          </p:nvPr>
        </p:nvSpPr>
        <p:spPr>
          <a:xfrm>
            <a:off x="4443525" y="1206800"/>
            <a:ext cx="4700700" cy="39366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100"/>
              <a:buNone/>
            </a:pPr>
            <a:r>
              <a:rPr lang="en" sz="1800" b="1"/>
              <a:t>SESSION 2</a:t>
            </a:r>
            <a:endParaRPr sz="1800"/>
          </a:p>
          <a:p>
            <a:pPr marL="0" lvl="0" indent="0" algn="l" rtl="0">
              <a:lnSpc>
                <a:spcPct val="90000"/>
              </a:lnSpc>
              <a:spcBef>
                <a:spcPts val="800"/>
              </a:spcBef>
              <a:spcAft>
                <a:spcPts val="0"/>
              </a:spcAft>
              <a:buClr>
                <a:schemeClr val="dk1"/>
              </a:buClr>
              <a:buSzPts val="2100"/>
              <a:buNone/>
            </a:pPr>
            <a:r>
              <a:rPr lang="en" sz="1800"/>
              <a:t>Brainstorming activity</a:t>
            </a:r>
            <a:endParaRPr sz="1800"/>
          </a:p>
          <a:p>
            <a:pPr marL="0" lvl="0" indent="0" algn="l" rtl="0">
              <a:lnSpc>
                <a:spcPct val="90000"/>
              </a:lnSpc>
              <a:spcBef>
                <a:spcPts val="800"/>
              </a:spcBef>
              <a:spcAft>
                <a:spcPts val="0"/>
              </a:spcAft>
              <a:buClr>
                <a:schemeClr val="dk1"/>
              </a:buClr>
              <a:buSzPts val="2100"/>
              <a:buNone/>
            </a:pPr>
            <a:r>
              <a:rPr lang="en" sz="1800"/>
              <a:t>Sustainability @ MOTE</a:t>
            </a:r>
            <a:endParaRPr sz="1800"/>
          </a:p>
          <a:p>
            <a:pPr marL="0" lvl="0" indent="0" algn="l" rtl="0">
              <a:lnSpc>
                <a:spcPct val="90000"/>
              </a:lnSpc>
              <a:spcBef>
                <a:spcPts val="800"/>
              </a:spcBef>
              <a:spcAft>
                <a:spcPts val="0"/>
              </a:spcAft>
              <a:buClr>
                <a:schemeClr val="dk1"/>
              </a:buClr>
              <a:buSzPts val="2100"/>
              <a:buNone/>
            </a:pPr>
            <a:r>
              <a:rPr lang="en" sz="1800"/>
              <a:t>Sustainability @ NC Museum of Natural Sciences</a:t>
            </a:r>
            <a:endParaRPr sz="1800"/>
          </a:p>
          <a:p>
            <a:pPr marL="0" lvl="0" indent="0" algn="l" rtl="0">
              <a:lnSpc>
                <a:spcPct val="90000"/>
              </a:lnSpc>
              <a:spcBef>
                <a:spcPts val="800"/>
              </a:spcBef>
              <a:spcAft>
                <a:spcPts val="0"/>
              </a:spcAft>
              <a:buClr>
                <a:schemeClr val="dk1"/>
              </a:buClr>
              <a:buSzPts val="2100"/>
              <a:buNone/>
            </a:pPr>
            <a:r>
              <a:rPr lang="en" sz="1800"/>
              <a:t>Break</a:t>
            </a:r>
            <a:endParaRPr sz="1800"/>
          </a:p>
          <a:p>
            <a:pPr marL="0" lvl="0" indent="0" algn="l" rtl="0">
              <a:lnSpc>
                <a:spcPct val="90000"/>
              </a:lnSpc>
              <a:spcBef>
                <a:spcPts val="800"/>
              </a:spcBef>
              <a:spcAft>
                <a:spcPts val="0"/>
              </a:spcAft>
              <a:buClr>
                <a:schemeClr val="dk1"/>
              </a:buClr>
              <a:buSzPts val="2100"/>
              <a:buNone/>
            </a:pPr>
            <a:r>
              <a:rPr lang="en" sz="1800"/>
              <a:t>Sustainability</a:t>
            </a:r>
            <a:r>
              <a:rPr lang="en" sz="1800">
                <a:latin typeface="Calibri"/>
                <a:ea typeface="Calibri"/>
                <a:cs typeface="Calibri"/>
                <a:sym typeface="Calibri"/>
              </a:rPr>
              <a:t> project ideas</a:t>
            </a:r>
            <a:endParaRPr sz="1800">
              <a:latin typeface="Calibri"/>
              <a:ea typeface="Calibri"/>
              <a:cs typeface="Calibri"/>
              <a:sym typeface="Calibri"/>
            </a:endParaRPr>
          </a:p>
          <a:p>
            <a:pPr marL="0" lvl="0" indent="0" algn="l" rtl="0">
              <a:spcBef>
                <a:spcPts val="800"/>
              </a:spcBef>
              <a:spcAft>
                <a:spcPts val="0"/>
              </a:spcAft>
              <a:buClr>
                <a:schemeClr val="dk1"/>
              </a:buClr>
              <a:buSzPts val="2100"/>
              <a:buNone/>
            </a:pPr>
            <a:r>
              <a:rPr lang="en" sz="1800"/>
              <a:t>Resources and future opportunities</a:t>
            </a:r>
            <a:endParaRPr sz="1800"/>
          </a:p>
          <a:p>
            <a:pPr marL="0" lvl="0" indent="0" algn="l" rtl="0">
              <a:lnSpc>
                <a:spcPct val="90000"/>
              </a:lnSpc>
              <a:spcBef>
                <a:spcPts val="800"/>
              </a:spcBef>
              <a:spcAft>
                <a:spcPts val="0"/>
              </a:spcAft>
              <a:buClr>
                <a:schemeClr val="dk1"/>
              </a:buClr>
              <a:buSzPts val="2100"/>
              <a:buNone/>
            </a:pPr>
            <a:r>
              <a:rPr lang="en" sz="1800"/>
              <a:t>Priorities, next steps, and reflections</a:t>
            </a:r>
            <a:endParaRPr sz="1800"/>
          </a:p>
          <a:p>
            <a:pPr marL="0" lvl="0" indent="0" algn="l" rtl="0">
              <a:lnSpc>
                <a:spcPct val="90000"/>
              </a:lnSpc>
              <a:spcBef>
                <a:spcPts val="800"/>
              </a:spcBef>
              <a:spcAft>
                <a:spcPts val="0"/>
              </a:spcAft>
              <a:buClr>
                <a:schemeClr val="dk1"/>
              </a:buClr>
              <a:buSzPts val="2100"/>
              <a:buNone/>
            </a:pPr>
            <a:endParaRPr sz="1800"/>
          </a:p>
          <a:p>
            <a:pPr marL="0" lvl="0" indent="0" algn="l" rtl="0">
              <a:lnSpc>
                <a:spcPct val="90000"/>
              </a:lnSpc>
              <a:spcBef>
                <a:spcPts val="800"/>
              </a:spcBef>
              <a:spcAft>
                <a:spcPts val="0"/>
              </a:spcAft>
              <a:buClr>
                <a:schemeClr val="dk1"/>
              </a:buClr>
              <a:buSzPts val="2100"/>
              <a:buNone/>
            </a:pPr>
            <a:endParaRPr sz="1800"/>
          </a:p>
          <a:p>
            <a:pPr marL="0" lvl="0" indent="0" algn="l" rtl="0">
              <a:lnSpc>
                <a:spcPct val="90000"/>
              </a:lnSpc>
              <a:spcBef>
                <a:spcPts val="800"/>
              </a:spcBef>
              <a:spcAft>
                <a:spcPts val="0"/>
              </a:spcAft>
              <a:buClr>
                <a:schemeClr val="dk1"/>
              </a:buClr>
              <a:buSzPts val="2100"/>
              <a:buNone/>
            </a:pPr>
            <a:endParaRPr sz="1800">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317"/>
        <p:cNvGrpSpPr/>
        <p:nvPr/>
      </p:nvGrpSpPr>
      <p:grpSpPr>
        <a:xfrm>
          <a:off x="0" y="0"/>
          <a:ext cx="0" cy="0"/>
          <a:chOff x="0" y="0"/>
          <a:chExt cx="0" cy="0"/>
        </a:xfrm>
      </p:grpSpPr>
      <p:sp>
        <p:nvSpPr>
          <p:cNvPr id="318" name="Google Shape;318;p52"/>
          <p:cNvSpPr txBox="1">
            <a:spLocks noGrp="1"/>
          </p:cNvSpPr>
          <p:nvPr>
            <p:ph type="title"/>
          </p:nvPr>
        </p:nvSpPr>
        <p:spPr>
          <a:xfrm>
            <a:off x="602638" y="1295029"/>
            <a:ext cx="7886700" cy="21396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dk1"/>
              </a:buClr>
              <a:buSzPts val="4500"/>
              <a:buFont typeface="Calibri"/>
              <a:buNone/>
            </a:pPr>
            <a:r>
              <a:rPr lang="en" sz="4000"/>
              <a:t>INTRODUCTION TO SUSTAINABILITY</a:t>
            </a:r>
            <a:endParaRPr sz="400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Sustainability and Museums">
      <a:dk1>
        <a:srgbClr val="000000"/>
      </a:dk1>
      <a:lt1>
        <a:srgbClr val="FFFFFF"/>
      </a:lt1>
      <a:dk2>
        <a:srgbClr val="44546A"/>
      </a:dk2>
      <a:lt2>
        <a:srgbClr val="E7E6E6"/>
      </a:lt2>
      <a:accent1>
        <a:srgbClr val="17A89E"/>
      </a:accent1>
      <a:accent2>
        <a:srgbClr val="EBA824"/>
      </a:accent2>
      <a:accent3>
        <a:srgbClr val="9366B3"/>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2496</Words>
  <Application>Microsoft Macintosh PowerPoint</Application>
  <PresentationFormat>On-screen Show (16:9)</PresentationFormat>
  <Paragraphs>419</Paragraphs>
  <Slides>65</Slides>
  <Notes>65</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65</vt:i4>
      </vt:variant>
    </vt:vector>
  </HeadingPairs>
  <TitlesOfParts>
    <vt:vector size="71" baseType="lpstr">
      <vt:lpstr>Calibri</vt:lpstr>
      <vt:lpstr>Arial</vt:lpstr>
      <vt:lpstr>Open Sans</vt:lpstr>
      <vt:lpstr>Office Theme</vt:lpstr>
      <vt:lpstr>Office Theme</vt:lpstr>
      <vt:lpstr>Office Theme</vt:lpstr>
      <vt:lpstr>Science Centers and Community Partners  Working Together for People and the Planet</vt:lpstr>
      <vt:lpstr>WELCOME</vt:lpstr>
      <vt:lpstr>Introductions</vt:lpstr>
      <vt:lpstr>PowerPoint Presentation</vt:lpstr>
      <vt:lpstr>Raise your hand</vt:lpstr>
      <vt:lpstr>WORKSHOP OVERVIEW</vt:lpstr>
      <vt:lpstr>PowerPoint Presentation</vt:lpstr>
      <vt:lpstr>PowerPoint Presentation</vt:lpstr>
      <vt:lpstr>INTRODUCTION TO SUSTAINABILITY</vt:lpstr>
      <vt:lpstr>Breakout rooms – What is sustainability?</vt:lpstr>
      <vt:lpstr>Share – What is sustainability?</vt:lpstr>
      <vt:lpstr>Sustainability</vt:lpstr>
      <vt:lpstr>PowerPoint Presentation</vt:lpstr>
      <vt:lpstr>Sustainability means healthy people, communities, and environments now and in the future  </vt:lpstr>
      <vt:lpstr>PowerPoint Presentation</vt:lpstr>
      <vt:lpstr>Education  for sustainability</vt:lpstr>
      <vt:lpstr>Break + Sustainability scavenger hunt</vt:lpstr>
      <vt:lpstr>Share – Sustainability scavenger hunt</vt:lpstr>
      <vt:lpstr>Nich Weller,  Arizona State University</vt:lpstr>
      <vt:lpstr>SUSTAINABILITY &amp; MUSEUMS</vt:lpstr>
      <vt:lpstr>Sustainability means healthy people, communities, and environments now and in the future  What does this mean in museums?</vt:lpstr>
      <vt:lpstr>PowerPoint Presentation</vt:lpstr>
      <vt:lpstr>PowerPoint Presentation</vt:lpstr>
      <vt:lpstr>How to navigate sustainability</vt:lpstr>
      <vt:lpstr>How to navigate sustainability</vt:lpstr>
      <vt:lpstr>What’s the role of museums in sustainability?</vt:lpstr>
      <vt:lpstr>PowerPoint Presentation</vt:lpstr>
      <vt:lpstr>Karen Dewhirst, Creative Discovery Museum  (Chattanooga, TN)</vt:lpstr>
      <vt:lpstr>Colie Haahr, Children’s Museum of New Hampshire  (Dover, NH)</vt:lpstr>
      <vt:lpstr>Peter Leipzig, Sciencenter (Ithaca, NY)</vt:lpstr>
      <vt:lpstr>Lauren Marks, Desert Botanical Garden  (Phoenix, AZ)</vt:lpstr>
      <vt:lpstr>Whole institution approach in practice...</vt:lpstr>
      <vt:lpstr>What enables success?</vt:lpstr>
      <vt:lpstr>Tips and tricks from museum professionals</vt:lpstr>
      <vt:lpstr>Dave Laubenthal,  OMSI</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HOMEWORK</vt:lpstr>
      <vt:lpstr>Get familiar with the SDGs </vt:lpstr>
      <vt:lpstr>Do a brainstorming activity </vt:lpstr>
      <vt:lpstr>Share – Final thoughts for the day</vt:lpstr>
      <vt:lpstr>ADJOURN See you tomorrow!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Centers and Community Partners  Working Together for People and the Planet</dc:title>
  <cp:lastModifiedBy>Paul Davis</cp:lastModifiedBy>
  <cp:revision>2</cp:revision>
  <dcterms:modified xsi:type="dcterms:W3CDTF">2020-11-02T20:31:43Z</dcterms:modified>
</cp:coreProperties>
</file>