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mp4" ContentType="video/mp4"/>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3" r:id="rId4"/>
    <p:sldMasterId id="2147483742" r:id="rId5"/>
    <p:sldMasterId id="2147483750" r:id="rId6"/>
    <p:sldMasterId id="2147483762" r:id="rId7"/>
    <p:sldMasterId id="2147483774" r:id="rId8"/>
    <p:sldMasterId id="2147483793" r:id="rId9"/>
    <p:sldMasterId id="2147483805" r:id="rId10"/>
    <p:sldMasterId id="2147483818" r:id="rId11"/>
    <p:sldMasterId id="2147483830" r:id="rId12"/>
    <p:sldMasterId id="2147483842" r:id="rId13"/>
  </p:sldMasterIdLst>
  <p:notesMasterIdLst>
    <p:notesMasterId r:id="rId87"/>
  </p:notesMasterIdLst>
  <p:sldIdLst>
    <p:sldId id="808" r:id="rId14"/>
    <p:sldId id="816" r:id="rId15"/>
    <p:sldId id="830" r:id="rId16"/>
    <p:sldId id="829" r:id="rId17"/>
    <p:sldId id="828" r:id="rId18"/>
    <p:sldId id="834" r:id="rId19"/>
    <p:sldId id="860" r:id="rId20"/>
    <p:sldId id="826" r:id="rId21"/>
    <p:sldId id="861" r:id="rId22"/>
    <p:sldId id="862" r:id="rId23"/>
    <p:sldId id="863" r:id="rId24"/>
    <p:sldId id="864" r:id="rId25"/>
    <p:sldId id="865" r:id="rId26"/>
    <p:sldId id="866" r:id="rId27"/>
    <p:sldId id="867" r:id="rId28"/>
    <p:sldId id="868" r:id="rId29"/>
    <p:sldId id="869" r:id="rId30"/>
    <p:sldId id="870" r:id="rId31"/>
    <p:sldId id="871" r:id="rId32"/>
    <p:sldId id="872" r:id="rId33"/>
    <p:sldId id="873" r:id="rId34"/>
    <p:sldId id="874" r:id="rId35"/>
    <p:sldId id="875" r:id="rId36"/>
    <p:sldId id="876" r:id="rId37"/>
    <p:sldId id="819" r:id="rId38"/>
    <p:sldId id="849" r:id="rId39"/>
    <p:sldId id="850" r:id="rId40"/>
    <p:sldId id="851" r:id="rId41"/>
    <p:sldId id="852" r:id="rId42"/>
    <p:sldId id="853" r:id="rId43"/>
    <p:sldId id="820" r:id="rId44"/>
    <p:sldId id="840" r:id="rId45"/>
    <p:sldId id="841" r:id="rId46"/>
    <p:sldId id="842" r:id="rId47"/>
    <p:sldId id="843" r:id="rId48"/>
    <p:sldId id="844" r:id="rId49"/>
    <p:sldId id="845" r:id="rId50"/>
    <p:sldId id="846" r:id="rId51"/>
    <p:sldId id="847" r:id="rId52"/>
    <p:sldId id="848" r:id="rId53"/>
    <p:sldId id="822" r:id="rId54"/>
    <p:sldId id="883" r:id="rId55"/>
    <p:sldId id="884" r:id="rId56"/>
    <p:sldId id="885" r:id="rId57"/>
    <p:sldId id="886" r:id="rId58"/>
    <p:sldId id="887" r:id="rId59"/>
    <p:sldId id="888" r:id="rId60"/>
    <p:sldId id="889" r:id="rId61"/>
    <p:sldId id="890" r:id="rId62"/>
    <p:sldId id="891" r:id="rId63"/>
    <p:sldId id="892" r:id="rId64"/>
    <p:sldId id="823" r:id="rId65"/>
    <p:sldId id="854" r:id="rId66"/>
    <p:sldId id="855" r:id="rId67"/>
    <p:sldId id="856" r:id="rId68"/>
    <p:sldId id="857" r:id="rId69"/>
    <p:sldId id="858" r:id="rId70"/>
    <p:sldId id="859" r:id="rId71"/>
    <p:sldId id="825" r:id="rId72"/>
    <p:sldId id="835" r:id="rId73"/>
    <p:sldId id="836" r:id="rId74"/>
    <p:sldId id="837" r:id="rId75"/>
    <p:sldId id="838" r:id="rId76"/>
    <p:sldId id="839" r:id="rId77"/>
    <p:sldId id="824" r:id="rId78"/>
    <p:sldId id="877" r:id="rId79"/>
    <p:sldId id="878" r:id="rId80"/>
    <p:sldId id="879" r:id="rId81"/>
    <p:sldId id="880" r:id="rId82"/>
    <p:sldId id="881" r:id="rId83"/>
    <p:sldId id="882" r:id="rId84"/>
    <p:sldId id="821" r:id="rId85"/>
    <p:sldId id="818"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BB5DF"/>
    <a:srgbClr val="57A9D0"/>
    <a:srgbClr val="1A5183"/>
    <a:srgbClr val="00858B"/>
    <a:srgbClr val="000005"/>
    <a:srgbClr val="57C9EA"/>
    <a:srgbClr val="25858B"/>
    <a:srgbClr val="5CBEEC"/>
    <a:srgbClr val="64A8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71736" autoAdjust="0"/>
  </p:normalViewPr>
  <p:slideViewPr>
    <p:cSldViewPr snapToGrid="0" snapToObjects="1">
      <p:cViewPr>
        <p:scale>
          <a:sx n="100" d="100"/>
          <a:sy n="100" d="100"/>
        </p:scale>
        <p:origin x="1928" y="-8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Robert_Jakubowski\Desktop\Understanding%20STEM%20Readiness%20in%20Public%20Librarie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'Question 2'!$B$3</c:f>
              <c:strCache>
                <c:ptCount val="1"/>
                <c:pt idx="0">
                  <c:v>Responses</c:v>
                </c:pt>
              </c:strCache>
            </c:strRef>
          </c:tx>
          <c:spPr>
            <a:solidFill>
              <a:srgbClr val="0070C0"/>
            </a:solidFill>
            <a:ln>
              <a:prstDash val="solid"/>
            </a:ln>
          </c:spPr>
          <c:invertIfNegative val="0"/>
          <c:dLbls>
            <c:numFmt formatCode="0%" sourceLinked="0"/>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'Question 2'!$A$5:$A$21</c:f>
              <c:strCache>
                <c:ptCount val="17"/>
                <c:pt idx="0">
                  <c:v>Science Cafes</c:v>
                </c:pt>
                <c:pt idx="1">
                  <c:v>History-based STEM projects (e.g., walking tour of local dam or other engineering project)</c:v>
                </c:pt>
                <c:pt idx="2">
                  <c:v>Field trips</c:v>
                </c:pt>
                <c:pt idx="3">
                  <c:v>Documentary showings</c:v>
                </c:pt>
                <c:pt idx="4">
                  <c:v>Career-focused STEM learning programs</c:v>
                </c:pt>
                <c:pt idx="5">
                  <c:v>Discussions</c:v>
                </c:pt>
                <c:pt idx="6">
                  <c:v>Interactive exhibits</c:v>
                </c:pt>
                <c:pt idx="7">
                  <c:v>Lectures</c:v>
                </c:pt>
                <c:pt idx="8">
                  <c:v>Observations / looking experiences</c:v>
                </c:pt>
                <c:pt idx="9">
                  <c:v>Citizen science programs (e.g., bird watching, weather observations)</c:v>
                </c:pt>
                <c:pt idx="10">
                  <c:v>Culturally-based STEM projects (e.g., cultural connections to the solar eclipse)</c:v>
                </c:pt>
                <c:pt idx="11">
                  <c:v>STEM-related reading programs</c:v>
                </c:pt>
                <c:pt idx="12">
                  <c:v>Demonstrations</c:v>
                </c:pt>
                <c:pt idx="13">
                  <c:v>STEM-related story-times</c:v>
                </c:pt>
                <c:pt idx="14">
                  <c:v>Makerspaces</c:v>
                </c:pt>
                <c:pt idx="15">
                  <c:v>Hands-on investigations</c:v>
                </c:pt>
                <c:pt idx="16">
                  <c:v>Art-based STEM projects</c:v>
                </c:pt>
              </c:strCache>
            </c:strRef>
          </c:cat>
          <c:val>
            <c:numRef>
              <c:f>'Question 2'!$B$5:$B$21</c:f>
              <c:numCache>
                <c:formatCode>0.00%</c:formatCode>
                <c:ptCount val="17"/>
                <c:pt idx="0">
                  <c:v>0.0534</c:v>
                </c:pt>
                <c:pt idx="1">
                  <c:v>0.0546</c:v>
                </c:pt>
                <c:pt idx="2">
                  <c:v>0.0569</c:v>
                </c:pt>
                <c:pt idx="3">
                  <c:v>0.0906</c:v>
                </c:pt>
                <c:pt idx="4">
                  <c:v>0.1452</c:v>
                </c:pt>
                <c:pt idx="5">
                  <c:v>0.1591</c:v>
                </c:pt>
                <c:pt idx="6">
                  <c:v>0.1707</c:v>
                </c:pt>
                <c:pt idx="7">
                  <c:v>0.1754</c:v>
                </c:pt>
                <c:pt idx="8">
                  <c:v>0.2242</c:v>
                </c:pt>
                <c:pt idx="9">
                  <c:v>0.2427</c:v>
                </c:pt>
                <c:pt idx="10">
                  <c:v>0.2485</c:v>
                </c:pt>
                <c:pt idx="11">
                  <c:v>0.3287</c:v>
                </c:pt>
                <c:pt idx="12">
                  <c:v>0.4367</c:v>
                </c:pt>
                <c:pt idx="13">
                  <c:v>0.5319</c:v>
                </c:pt>
                <c:pt idx="14">
                  <c:v>0.5366</c:v>
                </c:pt>
                <c:pt idx="15">
                  <c:v>0.6446</c:v>
                </c:pt>
                <c:pt idx="16">
                  <c:v>0.7003</c:v>
                </c:pt>
              </c:numCache>
            </c:numRef>
          </c:val>
          <c:extLst xmlns:c16r2="http://schemas.microsoft.com/office/drawing/2015/06/chart">
            <c:ext xmlns:c16="http://schemas.microsoft.com/office/drawing/2014/chart" uri="{C3380CC4-5D6E-409C-BE32-E72D297353CC}">
              <c16:uniqueId val="{00000000-94F0-4282-916A-322E3A573198}"/>
            </c:ext>
          </c:extLst>
        </c:ser>
        <c:dLbls>
          <c:showLegendKey val="0"/>
          <c:showVal val="0"/>
          <c:showCatName val="0"/>
          <c:showSerName val="0"/>
          <c:showPercent val="0"/>
          <c:showBubbleSize val="0"/>
        </c:dLbls>
        <c:gapWidth val="150"/>
        <c:axId val="639444656"/>
        <c:axId val="603159232"/>
      </c:barChart>
      <c:valAx>
        <c:axId val="603159232"/>
        <c:scaling>
          <c:orientation val="minMax"/>
        </c:scaling>
        <c:delete val="1"/>
        <c:axPos val="b"/>
        <c:numFmt formatCode="0.00%" sourceLinked="1"/>
        <c:majorTickMark val="out"/>
        <c:minorTickMark val="none"/>
        <c:tickLblPos val="nextTo"/>
        <c:crossAx val="639444656"/>
        <c:crosses val="autoZero"/>
        <c:crossBetween val="between"/>
      </c:valAx>
      <c:catAx>
        <c:axId val="639444656"/>
        <c:scaling>
          <c:orientation val="minMax"/>
        </c:scaling>
        <c:delete val="0"/>
        <c:axPos val="l"/>
        <c:numFmt formatCode="General" sourceLinked="1"/>
        <c:majorTickMark val="out"/>
        <c:minorTickMark val="none"/>
        <c:tickLblPos val="nextTo"/>
        <c:txPr>
          <a:bodyPr/>
          <a:lstStyle/>
          <a:p>
            <a:pPr>
              <a:defRPr sz="1600"/>
            </a:pPr>
            <a:endParaRPr lang="en-US"/>
          </a:p>
        </c:txPr>
        <c:crossAx val="603159232"/>
        <c:crosses val="autoZero"/>
        <c:auto val="0"/>
        <c:lblAlgn val="ctr"/>
        <c:lblOffset val="100"/>
        <c:noMultiLvlLbl val="0"/>
      </c:catAx>
    </c:plotArea>
    <c:plotVisOnly val="0"/>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Topics of Interest</c:v>
                </c:pt>
              </c:strCache>
            </c:strRef>
          </c:tx>
          <c:dPt>
            <c:idx val="1"/>
            <c:bubble3D val="0"/>
            <c:spPr>
              <a:solidFill>
                <a:schemeClr val="accent1">
                  <a:lumMod val="75000"/>
                </a:schemeClr>
              </a:solidFill>
            </c:spPr>
          </c:dPt>
          <c:dPt>
            <c:idx val="6"/>
            <c:bubble3D val="0"/>
            <c:spPr>
              <a:solidFill>
                <a:schemeClr val="accent2"/>
              </a:solidFill>
            </c:spPr>
          </c:dPt>
          <c:dPt>
            <c:idx val="7"/>
            <c:bubble3D val="0"/>
            <c:spPr>
              <a:solidFill>
                <a:schemeClr val="accent3">
                  <a:lumMod val="75000"/>
                </a:schemeClr>
              </a:solidFill>
            </c:spPr>
          </c:dPt>
          <c:dLbls>
            <c:dLbl>
              <c:idx val="6"/>
              <c:layout>
                <c:manualLayout>
                  <c:x val="-0.127352417149095"/>
                  <c:y val="-0.0208271561876656"/>
                </c:manualLayout>
              </c:layout>
              <c:tx>
                <c:rich>
                  <a:bodyPr/>
                  <a:lstStyle/>
                  <a:p>
                    <a:r>
                      <a:rPr lang="en-US" sz="2400" dirty="0">
                        <a:solidFill>
                          <a:srgbClr val="000000"/>
                        </a:solidFill>
                      </a:rPr>
                      <a:t>Astronomy
</a:t>
                    </a:r>
                    <a:r>
                      <a:rPr lang="en-US" sz="2400" dirty="0" smtClean="0">
                        <a:solidFill>
                          <a:srgbClr val="000000"/>
                        </a:solidFill>
                      </a:rPr>
                      <a:t>16%</a:t>
                    </a:r>
                    <a:endParaRPr lang="en-US" sz="2400" dirty="0">
                      <a:solidFill>
                        <a:srgbClr val="000000"/>
                      </a:solidFill>
                    </a:endParaRPr>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Sheet1!$A$2:$A$9</c:f>
              <c:strCache>
                <c:ptCount val="8"/>
                <c:pt idx="0">
                  <c:v>Plants</c:v>
                </c:pt>
                <c:pt idx="1">
                  <c:v>Animals</c:v>
                </c:pt>
                <c:pt idx="2">
                  <c:v>Human Body</c:v>
                </c:pt>
                <c:pt idx="3">
                  <c:v>Water</c:v>
                </c:pt>
                <c:pt idx="4">
                  <c:v>Weather</c:v>
                </c:pt>
                <c:pt idx="5">
                  <c:v>Geology</c:v>
                </c:pt>
                <c:pt idx="6">
                  <c:v>Astronomy</c:v>
                </c:pt>
                <c:pt idx="7">
                  <c:v>Other Physics Concepts</c:v>
                </c:pt>
              </c:strCache>
            </c:strRef>
          </c:cat>
          <c:val>
            <c:numRef>
              <c:f>Sheet1!$B$2:$B$9</c:f>
              <c:numCache>
                <c:formatCode>General</c:formatCode>
                <c:ptCount val="8"/>
                <c:pt idx="0">
                  <c:v>19.33</c:v>
                </c:pt>
                <c:pt idx="1">
                  <c:v>31.67</c:v>
                </c:pt>
                <c:pt idx="2">
                  <c:v>4.0</c:v>
                </c:pt>
                <c:pt idx="3">
                  <c:v>3.33</c:v>
                </c:pt>
                <c:pt idx="4">
                  <c:v>15.67</c:v>
                </c:pt>
                <c:pt idx="5">
                  <c:v>4.0</c:v>
                </c:pt>
                <c:pt idx="6">
                  <c:v>16.0</c:v>
                </c:pt>
                <c:pt idx="7">
                  <c:v>5.0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11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1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73811-485B-4863-80DB-AEDEE848F3CC}" type="doc">
      <dgm:prSet loTypeId="urn:microsoft.com/office/officeart/2011/layout/CircleProcess" loCatId="process" qsTypeId="urn:microsoft.com/office/officeart/2005/8/quickstyle/simple2" qsCatId="simple" csTypeId="urn:microsoft.com/office/officeart/2005/8/colors/colorful5" csCatId="colorful" phldr="1"/>
      <dgm:spPr/>
      <dgm:t>
        <a:bodyPr/>
        <a:lstStyle/>
        <a:p>
          <a:endParaRPr lang="en-US"/>
        </a:p>
      </dgm:t>
    </dgm:pt>
    <dgm:pt modelId="{1423BEB6-D0CC-4E27-9942-B38622ED8316}">
      <dgm:prSet phldrT="[Text]" custT="1"/>
      <dgm:spPr/>
      <dgm:t>
        <a:bodyPr/>
        <a:lstStyle/>
        <a:p>
          <a:r>
            <a:rPr lang="en-US" sz="2400" dirty="0" smtClean="0">
              <a:latin typeface="Gotham Narrow Bold" pitchFamily="50" charset="0"/>
            </a:rPr>
            <a:t>Have fun learning together</a:t>
          </a:r>
          <a:endParaRPr lang="en-US" sz="2400" dirty="0">
            <a:latin typeface="Gotham Narrow Bold" pitchFamily="50" charset="0"/>
          </a:endParaRPr>
        </a:p>
      </dgm:t>
    </dgm:pt>
    <dgm:pt modelId="{AE4DCF94-5D4B-4FF0-B3A5-E5C8CD180292}" type="parTrans" cxnId="{C2EB4EC5-DC92-46C8-9FAB-FED700ACE688}">
      <dgm:prSet/>
      <dgm:spPr/>
      <dgm:t>
        <a:bodyPr/>
        <a:lstStyle/>
        <a:p>
          <a:endParaRPr lang="en-US"/>
        </a:p>
      </dgm:t>
    </dgm:pt>
    <dgm:pt modelId="{1BE962D1-1013-430A-A5E7-969EB400D1C0}" type="sibTrans" cxnId="{C2EB4EC5-DC92-46C8-9FAB-FED700ACE688}">
      <dgm:prSet/>
      <dgm:spPr/>
      <dgm:t>
        <a:bodyPr/>
        <a:lstStyle/>
        <a:p>
          <a:endParaRPr lang="en-US"/>
        </a:p>
      </dgm:t>
    </dgm:pt>
    <dgm:pt modelId="{942CD604-05CA-4800-82F8-897E13FB7E87}">
      <dgm:prSet phldrT="[Text]" custT="1"/>
      <dgm:spPr/>
      <dgm:t>
        <a:bodyPr/>
        <a:lstStyle/>
        <a:p>
          <a:r>
            <a:rPr lang="en-US" sz="2400" dirty="0" smtClean="0">
              <a:latin typeface="Gotham Narrow Bold" pitchFamily="50" charset="0"/>
            </a:rPr>
            <a:t>Think</a:t>
          </a:r>
          <a:r>
            <a:rPr lang="en-US" sz="1800" dirty="0" smtClean="0">
              <a:latin typeface="Gotham Narrow Bold" pitchFamily="50" charset="0"/>
            </a:rPr>
            <a:t> </a:t>
          </a:r>
          <a:r>
            <a:rPr lang="en-US" sz="1600" dirty="0" smtClean="0">
              <a:latin typeface="Gotham Narrow Bold" pitchFamily="50" charset="0"/>
            </a:rPr>
            <a:t>scientifically</a:t>
          </a:r>
          <a:endParaRPr lang="en-US" sz="1600" dirty="0">
            <a:latin typeface="Gotham Narrow Bold" pitchFamily="50" charset="0"/>
          </a:endParaRPr>
        </a:p>
      </dgm:t>
    </dgm:pt>
    <dgm:pt modelId="{80BA7959-797C-4105-ACA6-3AE6CE1C8692}" type="parTrans" cxnId="{14A77AAB-4B63-41E2-B949-958E7F8D5BD9}">
      <dgm:prSet/>
      <dgm:spPr/>
      <dgm:t>
        <a:bodyPr/>
        <a:lstStyle/>
        <a:p>
          <a:endParaRPr lang="en-US"/>
        </a:p>
      </dgm:t>
    </dgm:pt>
    <dgm:pt modelId="{4932E175-C199-442A-84B1-456098F30380}" type="sibTrans" cxnId="{14A77AAB-4B63-41E2-B949-958E7F8D5BD9}">
      <dgm:prSet/>
      <dgm:spPr/>
      <dgm:t>
        <a:bodyPr/>
        <a:lstStyle/>
        <a:p>
          <a:endParaRPr lang="en-US"/>
        </a:p>
      </dgm:t>
    </dgm:pt>
    <dgm:pt modelId="{F52313B5-4B68-4C3F-A140-C59FF1708944}">
      <dgm:prSet phldrT="[Text]" custT="1"/>
      <dgm:spPr/>
      <dgm:t>
        <a:bodyPr/>
        <a:lstStyle/>
        <a:p>
          <a:r>
            <a:rPr lang="en-US" sz="2000" dirty="0" smtClean="0">
              <a:latin typeface="Gotham Narrow Bold" pitchFamily="50" charset="0"/>
            </a:rPr>
            <a:t>Build positive attitudes towards science</a:t>
          </a:r>
          <a:endParaRPr lang="en-US" sz="2000" dirty="0">
            <a:latin typeface="Gotham Narrow Bold" pitchFamily="50" charset="0"/>
          </a:endParaRPr>
        </a:p>
      </dgm:t>
    </dgm:pt>
    <dgm:pt modelId="{069A96D3-FC94-4E03-8A56-EEE6CD6009A1}" type="parTrans" cxnId="{FCB48F6D-A6FD-4B07-A257-693BD7250E1C}">
      <dgm:prSet/>
      <dgm:spPr/>
      <dgm:t>
        <a:bodyPr/>
        <a:lstStyle/>
        <a:p>
          <a:endParaRPr lang="en-US"/>
        </a:p>
      </dgm:t>
    </dgm:pt>
    <dgm:pt modelId="{1E624108-C27D-48D5-BA67-0044BCC04381}" type="sibTrans" cxnId="{FCB48F6D-A6FD-4B07-A257-693BD7250E1C}">
      <dgm:prSet/>
      <dgm:spPr/>
      <dgm:t>
        <a:bodyPr/>
        <a:lstStyle/>
        <a:p>
          <a:endParaRPr lang="en-US"/>
        </a:p>
      </dgm:t>
    </dgm:pt>
    <dgm:pt modelId="{4F1901C6-8DB5-4603-9929-F9C322886687}" type="pres">
      <dgm:prSet presAssocID="{CB573811-485B-4863-80DB-AEDEE848F3CC}" presName="Name0" presStyleCnt="0">
        <dgm:presLayoutVars>
          <dgm:chMax val="11"/>
          <dgm:chPref val="11"/>
          <dgm:dir/>
          <dgm:resizeHandles/>
        </dgm:presLayoutVars>
      </dgm:prSet>
      <dgm:spPr/>
      <dgm:t>
        <a:bodyPr/>
        <a:lstStyle/>
        <a:p>
          <a:endParaRPr lang="en-US"/>
        </a:p>
      </dgm:t>
    </dgm:pt>
    <dgm:pt modelId="{1E38BFC4-DE86-4987-9DF8-25A6EF00E75B}" type="pres">
      <dgm:prSet presAssocID="{F52313B5-4B68-4C3F-A140-C59FF1708944}" presName="Accent3" presStyleCnt="0"/>
      <dgm:spPr/>
      <dgm:t>
        <a:bodyPr/>
        <a:lstStyle/>
        <a:p>
          <a:endParaRPr lang="en-US"/>
        </a:p>
      </dgm:t>
    </dgm:pt>
    <dgm:pt modelId="{126933EC-0795-4ABB-B271-DBEDE993B7D8}" type="pres">
      <dgm:prSet presAssocID="{F52313B5-4B68-4C3F-A140-C59FF1708944}" presName="Accent" presStyleLbl="node1" presStyleIdx="0" presStyleCnt="3"/>
      <dgm:spPr/>
      <dgm:t>
        <a:bodyPr/>
        <a:lstStyle/>
        <a:p>
          <a:endParaRPr lang="en-US"/>
        </a:p>
      </dgm:t>
    </dgm:pt>
    <dgm:pt modelId="{8A73A00E-B92B-4984-803A-DB2C2F9B6808}" type="pres">
      <dgm:prSet presAssocID="{F52313B5-4B68-4C3F-A140-C59FF1708944}" presName="ParentBackground3" presStyleCnt="0"/>
      <dgm:spPr/>
      <dgm:t>
        <a:bodyPr/>
        <a:lstStyle/>
        <a:p>
          <a:endParaRPr lang="en-US"/>
        </a:p>
      </dgm:t>
    </dgm:pt>
    <dgm:pt modelId="{E428F86C-C6EA-42C3-A9ED-39FAA90E1ECF}" type="pres">
      <dgm:prSet presAssocID="{F52313B5-4B68-4C3F-A140-C59FF1708944}" presName="ParentBackground" presStyleLbl="fgAcc1" presStyleIdx="0" presStyleCnt="3"/>
      <dgm:spPr/>
      <dgm:t>
        <a:bodyPr/>
        <a:lstStyle/>
        <a:p>
          <a:endParaRPr lang="en-US"/>
        </a:p>
      </dgm:t>
    </dgm:pt>
    <dgm:pt modelId="{7AD76959-9A0E-48FD-8CB0-CD21CC65C3CF}" type="pres">
      <dgm:prSet presAssocID="{F52313B5-4B68-4C3F-A140-C59FF1708944}" presName="Parent3" presStyleLbl="revTx" presStyleIdx="0" presStyleCnt="0">
        <dgm:presLayoutVars>
          <dgm:chMax val="1"/>
          <dgm:chPref val="1"/>
          <dgm:bulletEnabled val="1"/>
        </dgm:presLayoutVars>
      </dgm:prSet>
      <dgm:spPr/>
      <dgm:t>
        <a:bodyPr/>
        <a:lstStyle/>
        <a:p>
          <a:endParaRPr lang="en-US"/>
        </a:p>
      </dgm:t>
    </dgm:pt>
    <dgm:pt modelId="{949E47A9-D8D9-436C-9987-72FB9B0C3B53}" type="pres">
      <dgm:prSet presAssocID="{942CD604-05CA-4800-82F8-897E13FB7E87}" presName="Accent2" presStyleCnt="0"/>
      <dgm:spPr/>
      <dgm:t>
        <a:bodyPr/>
        <a:lstStyle/>
        <a:p>
          <a:endParaRPr lang="en-US"/>
        </a:p>
      </dgm:t>
    </dgm:pt>
    <dgm:pt modelId="{25A2EE67-DBF5-42F2-BC5A-88B97206B7E3}" type="pres">
      <dgm:prSet presAssocID="{942CD604-05CA-4800-82F8-897E13FB7E87}" presName="Accent" presStyleLbl="node1" presStyleIdx="1" presStyleCnt="3"/>
      <dgm:spPr/>
      <dgm:t>
        <a:bodyPr/>
        <a:lstStyle/>
        <a:p>
          <a:endParaRPr lang="en-US"/>
        </a:p>
      </dgm:t>
    </dgm:pt>
    <dgm:pt modelId="{340FB542-5111-4683-8770-59ACA5A57126}" type="pres">
      <dgm:prSet presAssocID="{942CD604-05CA-4800-82F8-897E13FB7E87}" presName="ParentBackground2" presStyleCnt="0"/>
      <dgm:spPr/>
      <dgm:t>
        <a:bodyPr/>
        <a:lstStyle/>
        <a:p>
          <a:endParaRPr lang="en-US"/>
        </a:p>
      </dgm:t>
    </dgm:pt>
    <dgm:pt modelId="{6DF4A97E-8D9C-4185-AC04-6D1711441037}" type="pres">
      <dgm:prSet presAssocID="{942CD604-05CA-4800-82F8-897E13FB7E87}" presName="ParentBackground" presStyleLbl="fgAcc1" presStyleIdx="1" presStyleCnt="3"/>
      <dgm:spPr/>
      <dgm:t>
        <a:bodyPr/>
        <a:lstStyle/>
        <a:p>
          <a:endParaRPr lang="en-US"/>
        </a:p>
      </dgm:t>
    </dgm:pt>
    <dgm:pt modelId="{1E540B15-0D0E-4DB9-8873-1AFAEB2B364B}" type="pres">
      <dgm:prSet presAssocID="{942CD604-05CA-4800-82F8-897E13FB7E87}" presName="Parent2" presStyleLbl="revTx" presStyleIdx="0" presStyleCnt="0">
        <dgm:presLayoutVars>
          <dgm:chMax val="1"/>
          <dgm:chPref val="1"/>
          <dgm:bulletEnabled val="1"/>
        </dgm:presLayoutVars>
      </dgm:prSet>
      <dgm:spPr/>
      <dgm:t>
        <a:bodyPr/>
        <a:lstStyle/>
        <a:p>
          <a:endParaRPr lang="en-US"/>
        </a:p>
      </dgm:t>
    </dgm:pt>
    <dgm:pt modelId="{BE644FC7-E7BD-40C3-B0A6-0B56738EF556}" type="pres">
      <dgm:prSet presAssocID="{1423BEB6-D0CC-4E27-9942-B38622ED8316}" presName="Accent1" presStyleCnt="0"/>
      <dgm:spPr/>
      <dgm:t>
        <a:bodyPr/>
        <a:lstStyle/>
        <a:p>
          <a:endParaRPr lang="en-US"/>
        </a:p>
      </dgm:t>
    </dgm:pt>
    <dgm:pt modelId="{3721907A-A6B2-4D56-AFA3-C84430D9FA07}" type="pres">
      <dgm:prSet presAssocID="{1423BEB6-D0CC-4E27-9942-B38622ED8316}" presName="Accent" presStyleLbl="node1" presStyleIdx="2" presStyleCnt="3"/>
      <dgm:spPr/>
      <dgm:t>
        <a:bodyPr/>
        <a:lstStyle/>
        <a:p>
          <a:endParaRPr lang="en-US"/>
        </a:p>
      </dgm:t>
    </dgm:pt>
    <dgm:pt modelId="{2BC3B399-D418-441F-A246-7B4E323D7CD5}" type="pres">
      <dgm:prSet presAssocID="{1423BEB6-D0CC-4E27-9942-B38622ED8316}" presName="ParentBackground1" presStyleCnt="0"/>
      <dgm:spPr/>
      <dgm:t>
        <a:bodyPr/>
        <a:lstStyle/>
        <a:p>
          <a:endParaRPr lang="en-US"/>
        </a:p>
      </dgm:t>
    </dgm:pt>
    <dgm:pt modelId="{F875CF81-F2A8-48A5-9537-41923A87871A}" type="pres">
      <dgm:prSet presAssocID="{1423BEB6-D0CC-4E27-9942-B38622ED8316}" presName="ParentBackground" presStyleLbl="fgAcc1" presStyleIdx="2" presStyleCnt="3"/>
      <dgm:spPr/>
      <dgm:t>
        <a:bodyPr/>
        <a:lstStyle/>
        <a:p>
          <a:endParaRPr lang="en-US"/>
        </a:p>
      </dgm:t>
    </dgm:pt>
    <dgm:pt modelId="{1F88A951-558F-4D6A-BBBC-FA8754EE5F0E}" type="pres">
      <dgm:prSet presAssocID="{1423BEB6-D0CC-4E27-9942-B38622ED8316}" presName="Parent1" presStyleLbl="revTx" presStyleIdx="0" presStyleCnt="0">
        <dgm:presLayoutVars>
          <dgm:chMax val="1"/>
          <dgm:chPref val="1"/>
          <dgm:bulletEnabled val="1"/>
        </dgm:presLayoutVars>
      </dgm:prSet>
      <dgm:spPr/>
      <dgm:t>
        <a:bodyPr/>
        <a:lstStyle/>
        <a:p>
          <a:endParaRPr lang="en-US"/>
        </a:p>
      </dgm:t>
    </dgm:pt>
  </dgm:ptLst>
  <dgm:cxnLst>
    <dgm:cxn modelId="{AD7F8875-4BF2-6A44-B3D6-2847FDE10CFB}" type="presOf" srcId="{1423BEB6-D0CC-4E27-9942-B38622ED8316}" destId="{F875CF81-F2A8-48A5-9537-41923A87871A}" srcOrd="0" destOrd="0" presId="urn:microsoft.com/office/officeart/2011/layout/CircleProcess"/>
    <dgm:cxn modelId="{8A7CE21F-3CB1-ED46-82C4-124DED30E992}" type="presOf" srcId="{CB573811-485B-4863-80DB-AEDEE848F3CC}" destId="{4F1901C6-8DB5-4603-9929-F9C322886687}" srcOrd="0" destOrd="0" presId="urn:microsoft.com/office/officeart/2011/layout/CircleProcess"/>
    <dgm:cxn modelId="{14A77AAB-4B63-41E2-B949-958E7F8D5BD9}" srcId="{CB573811-485B-4863-80DB-AEDEE848F3CC}" destId="{942CD604-05CA-4800-82F8-897E13FB7E87}" srcOrd="1" destOrd="0" parTransId="{80BA7959-797C-4105-ACA6-3AE6CE1C8692}" sibTransId="{4932E175-C199-442A-84B1-456098F30380}"/>
    <dgm:cxn modelId="{A0F56FBD-A453-D445-B607-852F3D181C0D}" type="presOf" srcId="{942CD604-05CA-4800-82F8-897E13FB7E87}" destId="{1E540B15-0D0E-4DB9-8873-1AFAEB2B364B}" srcOrd="1" destOrd="0" presId="urn:microsoft.com/office/officeart/2011/layout/CircleProcess"/>
    <dgm:cxn modelId="{00DF8172-53A1-1142-8D31-ED3605160EBC}" type="presOf" srcId="{1423BEB6-D0CC-4E27-9942-B38622ED8316}" destId="{1F88A951-558F-4D6A-BBBC-FA8754EE5F0E}" srcOrd="1" destOrd="0" presId="urn:microsoft.com/office/officeart/2011/layout/CircleProcess"/>
    <dgm:cxn modelId="{C2EB4EC5-DC92-46C8-9FAB-FED700ACE688}" srcId="{CB573811-485B-4863-80DB-AEDEE848F3CC}" destId="{1423BEB6-D0CC-4E27-9942-B38622ED8316}" srcOrd="0" destOrd="0" parTransId="{AE4DCF94-5D4B-4FF0-B3A5-E5C8CD180292}" sibTransId="{1BE962D1-1013-430A-A5E7-969EB400D1C0}"/>
    <dgm:cxn modelId="{FCB48F6D-A6FD-4B07-A257-693BD7250E1C}" srcId="{CB573811-485B-4863-80DB-AEDEE848F3CC}" destId="{F52313B5-4B68-4C3F-A140-C59FF1708944}" srcOrd="2" destOrd="0" parTransId="{069A96D3-FC94-4E03-8A56-EEE6CD6009A1}" sibTransId="{1E624108-C27D-48D5-BA67-0044BCC04381}"/>
    <dgm:cxn modelId="{8B5D710E-D329-754F-85F3-114A8C7345CC}" type="presOf" srcId="{F52313B5-4B68-4C3F-A140-C59FF1708944}" destId="{E428F86C-C6EA-42C3-A9ED-39FAA90E1ECF}" srcOrd="0" destOrd="0" presId="urn:microsoft.com/office/officeart/2011/layout/CircleProcess"/>
    <dgm:cxn modelId="{C1117D82-30C5-CD4B-A349-BAC84B3ACCF2}" type="presOf" srcId="{942CD604-05CA-4800-82F8-897E13FB7E87}" destId="{6DF4A97E-8D9C-4185-AC04-6D1711441037}" srcOrd="0" destOrd="0" presId="urn:microsoft.com/office/officeart/2011/layout/CircleProcess"/>
    <dgm:cxn modelId="{C9022D8D-D4DD-AD43-AF56-0A208D0CC0CB}" type="presOf" srcId="{F52313B5-4B68-4C3F-A140-C59FF1708944}" destId="{7AD76959-9A0E-48FD-8CB0-CD21CC65C3CF}" srcOrd="1" destOrd="0" presId="urn:microsoft.com/office/officeart/2011/layout/CircleProcess"/>
    <dgm:cxn modelId="{6B1BABE4-7B63-F04C-90BE-53CF295807D8}" type="presParOf" srcId="{4F1901C6-8DB5-4603-9929-F9C322886687}" destId="{1E38BFC4-DE86-4987-9DF8-25A6EF00E75B}" srcOrd="0" destOrd="0" presId="urn:microsoft.com/office/officeart/2011/layout/CircleProcess"/>
    <dgm:cxn modelId="{E878545A-A8D1-4940-ABAB-5A5D7B4D9E33}" type="presParOf" srcId="{1E38BFC4-DE86-4987-9DF8-25A6EF00E75B}" destId="{126933EC-0795-4ABB-B271-DBEDE993B7D8}" srcOrd="0" destOrd="0" presId="urn:microsoft.com/office/officeart/2011/layout/CircleProcess"/>
    <dgm:cxn modelId="{0679EA23-68A2-6B41-81DB-57A952665DA3}" type="presParOf" srcId="{4F1901C6-8DB5-4603-9929-F9C322886687}" destId="{8A73A00E-B92B-4984-803A-DB2C2F9B6808}" srcOrd="1" destOrd="0" presId="urn:microsoft.com/office/officeart/2011/layout/CircleProcess"/>
    <dgm:cxn modelId="{2542B89D-0BF9-BF4D-879A-3C3B2D8C09D1}" type="presParOf" srcId="{8A73A00E-B92B-4984-803A-DB2C2F9B6808}" destId="{E428F86C-C6EA-42C3-A9ED-39FAA90E1ECF}" srcOrd="0" destOrd="0" presId="urn:microsoft.com/office/officeart/2011/layout/CircleProcess"/>
    <dgm:cxn modelId="{D341457D-E18D-5043-BF39-2483D8E0F43D}" type="presParOf" srcId="{4F1901C6-8DB5-4603-9929-F9C322886687}" destId="{7AD76959-9A0E-48FD-8CB0-CD21CC65C3CF}" srcOrd="2" destOrd="0" presId="urn:microsoft.com/office/officeart/2011/layout/CircleProcess"/>
    <dgm:cxn modelId="{8F2FF678-A179-664B-B7BA-5818D95408C2}" type="presParOf" srcId="{4F1901C6-8DB5-4603-9929-F9C322886687}" destId="{949E47A9-D8D9-436C-9987-72FB9B0C3B53}" srcOrd="3" destOrd="0" presId="urn:microsoft.com/office/officeart/2011/layout/CircleProcess"/>
    <dgm:cxn modelId="{77DF8D9B-C6B0-D541-90C5-CFF47061EEF9}" type="presParOf" srcId="{949E47A9-D8D9-436C-9987-72FB9B0C3B53}" destId="{25A2EE67-DBF5-42F2-BC5A-88B97206B7E3}" srcOrd="0" destOrd="0" presId="urn:microsoft.com/office/officeart/2011/layout/CircleProcess"/>
    <dgm:cxn modelId="{5CFE3987-33B7-7746-B193-3B9094ED5214}" type="presParOf" srcId="{4F1901C6-8DB5-4603-9929-F9C322886687}" destId="{340FB542-5111-4683-8770-59ACA5A57126}" srcOrd="4" destOrd="0" presId="urn:microsoft.com/office/officeart/2011/layout/CircleProcess"/>
    <dgm:cxn modelId="{04976AAB-A4F0-A84A-AE04-9E8A20E0095B}" type="presParOf" srcId="{340FB542-5111-4683-8770-59ACA5A57126}" destId="{6DF4A97E-8D9C-4185-AC04-6D1711441037}" srcOrd="0" destOrd="0" presId="urn:microsoft.com/office/officeart/2011/layout/CircleProcess"/>
    <dgm:cxn modelId="{43040692-0110-5C4B-B110-4062CB7722E7}" type="presParOf" srcId="{4F1901C6-8DB5-4603-9929-F9C322886687}" destId="{1E540B15-0D0E-4DB9-8873-1AFAEB2B364B}" srcOrd="5" destOrd="0" presId="urn:microsoft.com/office/officeart/2011/layout/CircleProcess"/>
    <dgm:cxn modelId="{52E68391-79AF-9844-8E18-FA878FF428AD}" type="presParOf" srcId="{4F1901C6-8DB5-4603-9929-F9C322886687}" destId="{BE644FC7-E7BD-40C3-B0A6-0B56738EF556}" srcOrd="6" destOrd="0" presId="urn:microsoft.com/office/officeart/2011/layout/CircleProcess"/>
    <dgm:cxn modelId="{3D0E3C71-14E1-524A-B263-ABF321AEB06E}" type="presParOf" srcId="{BE644FC7-E7BD-40C3-B0A6-0B56738EF556}" destId="{3721907A-A6B2-4D56-AFA3-C84430D9FA07}" srcOrd="0" destOrd="0" presId="urn:microsoft.com/office/officeart/2011/layout/CircleProcess"/>
    <dgm:cxn modelId="{159775EE-759D-464B-B1A1-889F1910AAB5}" type="presParOf" srcId="{4F1901C6-8DB5-4603-9929-F9C322886687}" destId="{2BC3B399-D418-441F-A246-7B4E323D7CD5}" srcOrd="7" destOrd="0" presId="urn:microsoft.com/office/officeart/2011/layout/CircleProcess"/>
    <dgm:cxn modelId="{8DE7890B-269A-9F42-B564-06C2721F07B5}" type="presParOf" srcId="{2BC3B399-D418-441F-A246-7B4E323D7CD5}" destId="{F875CF81-F2A8-48A5-9537-41923A87871A}" srcOrd="0" destOrd="0" presId="urn:microsoft.com/office/officeart/2011/layout/CircleProcess"/>
    <dgm:cxn modelId="{CB001FC3-537D-FB4F-BE04-F5572CC466F4}" type="presParOf" srcId="{4F1901C6-8DB5-4603-9929-F9C322886687}" destId="{1F88A951-558F-4D6A-BBBC-FA8754EE5F0E}"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379735-DF68-49CE-AECA-D3BC744C4CC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62DFE0F-85C6-4FE2-80C2-BD9F3A6623DA}">
      <dgm:prSet phldrT="[Text]" custT="1"/>
      <dgm:spPr>
        <a:solidFill>
          <a:schemeClr val="accent4"/>
        </a:solidFill>
      </dgm:spPr>
      <dgm:t>
        <a:bodyPr/>
        <a:lstStyle/>
        <a:p>
          <a:r>
            <a:rPr lang="en-US" sz="2000" b="1" dirty="0" smtClean="0">
              <a:latin typeface="Gotham Narrow Book" pitchFamily="50" charset="0"/>
              <a:cs typeface="Calibri" panose="020F0502020204030204" pitchFamily="34" charset="0"/>
            </a:rPr>
            <a:t>OST</a:t>
          </a:r>
          <a:endParaRPr lang="en-US" sz="2000" b="1" dirty="0">
            <a:latin typeface="Gotham Narrow Book" pitchFamily="50" charset="0"/>
            <a:cs typeface="Calibri" panose="020F0502020204030204" pitchFamily="34" charset="0"/>
          </a:endParaRPr>
        </a:p>
      </dgm:t>
    </dgm:pt>
    <dgm:pt modelId="{4A22872A-BEB6-41A7-892A-FFBA9E1B2DB3}" type="parTrans" cxnId="{E4412ADB-B47D-4B2E-9C16-5294A2E45881}">
      <dgm:prSet/>
      <dgm:spPr/>
      <dgm:t>
        <a:bodyPr/>
        <a:lstStyle/>
        <a:p>
          <a:endParaRPr lang="en-US">
            <a:latin typeface="Gotham Narrow Book" pitchFamily="50" charset="0"/>
          </a:endParaRPr>
        </a:p>
      </dgm:t>
    </dgm:pt>
    <dgm:pt modelId="{7D97FD01-2037-4FDB-B4F7-E8947B587EF9}" type="sibTrans" cxnId="{E4412ADB-B47D-4B2E-9C16-5294A2E45881}">
      <dgm:prSet/>
      <dgm:spPr/>
      <dgm:t>
        <a:bodyPr/>
        <a:lstStyle/>
        <a:p>
          <a:endParaRPr lang="en-US"/>
        </a:p>
      </dgm:t>
    </dgm:pt>
    <dgm:pt modelId="{5FF113A3-0198-4D52-A03E-56C54D025110}">
      <dgm:prSet phldrT="[Text]" custT="1"/>
      <dgm:spPr/>
      <dgm:t>
        <a:bodyPr/>
        <a:lstStyle/>
        <a:p>
          <a:r>
            <a:rPr lang="en-US" sz="1800" dirty="0" smtClean="0">
              <a:latin typeface="Gotham Narrow Book" pitchFamily="50" charset="0"/>
              <a:cs typeface="Calibri" panose="020F0502020204030204" pitchFamily="34" charset="0"/>
            </a:rPr>
            <a:t>Afterschool Networks </a:t>
          </a:r>
          <a:endParaRPr lang="en-US" sz="1800" dirty="0">
            <a:latin typeface="Gotham Narrow Book" pitchFamily="50" charset="0"/>
            <a:cs typeface="Calibri" panose="020F0502020204030204" pitchFamily="34" charset="0"/>
          </a:endParaRPr>
        </a:p>
      </dgm:t>
    </dgm:pt>
    <dgm:pt modelId="{16FB566E-1314-44FD-8D23-7683ACCFC306}" type="parTrans" cxnId="{982E31E3-15D6-4295-83AA-DD7F1953B0D4}">
      <dgm:prSet/>
      <dgm:spPr/>
      <dgm:t>
        <a:bodyPr/>
        <a:lstStyle/>
        <a:p>
          <a:endParaRPr lang="en-US"/>
        </a:p>
      </dgm:t>
    </dgm:pt>
    <dgm:pt modelId="{4F16B572-B592-4E9A-9236-3F39B6A1BB7D}" type="sibTrans" cxnId="{982E31E3-15D6-4295-83AA-DD7F1953B0D4}">
      <dgm:prSet/>
      <dgm:spPr/>
      <dgm:t>
        <a:bodyPr/>
        <a:lstStyle/>
        <a:p>
          <a:endParaRPr lang="en-US"/>
        </a:p>
      </dgm:t>
    </dgm:pt>
    <dgm:pt modelId="{3FD0EA68-F2C2-4011-A898-152BD19DFA2A}">
      <dgm:prSet phldrT="[Text]" custT="1"/>
      <dgm:spPr/>
      <dgm:t>
        <a:bodyPr/>
        <a:lstStyle/>
        <a:p>
          <a:r>
            <a:rPr lang="en-US" sz="1800" dirty="0" smtClean="0">
              <a:latin typeface="Gotham Narrow Book" pitchFamily="50" charset="0"/>
              <a:cs typeface="Calibri" panose="020F0502020204030204" pitchFamily="34" charset="0"/>
            </a:rPr>
            <a:t>Non-profit Girl Scouts, 4H, YMCS</a:t>
          </a:r>
          <a:endParaRPr lang="en-US" sz="1800" dirty="0">
            <a:latin typeface="Gotham Narrow Book" pitchFamily="50" charset="0"/>
            <a:cs typeface="Calibri" panose="020F0502020204030204" pitchFamily="34" charset="0"/>
          </a:endParaRPr>
        </a:p>
      </dgm:t>
    </dgm:pt>
    <dgm:pt modelId="{B89C7974-5AB8-479C-AAC7-533AE0EA61F1}" type="parTrans" cxnId="{B77E7E2A-D985-4BA1-A782-59664E786153}">
      <dgm:prSet/>
      <dgm:spPr/>
      <dgm:t>
        <a:bodyPr/>
        <a:lstStyle/>
        <a:p>
          <a:endParaRPr lang="en-US"/>
        </a:p>
      </dgm:t>
    </dgm:pt>
    <dgm:pt modelId="{8CFA2C3A-23A7-4212-B852-EEB180F6FB23}" type="sibTrans" cxnId="{B77E7E2A-D985-4BA1-A782-59664E786153}">
      <dgm:prSet/>
      <dgm:spPr/>
      <dgm:t>
        <a:bodyPr/>
        <a:lstStyle/>
        <a:p>
          <a:endParaRPr lang="en-US"/>
        </a:p>
      </dgm:t>
    </dgm:pt>
    <dgm:pt modelId="{C3322951-3197-4BB2-9EB6-086EEBC84440}">
      <dgm:prSet phldrT="[Text]"/>
      <dgm:spPr>
        <a:solidFill>
          <a:schemeClr val="accent4"/>
        </a:solidFill>
      </dgm:spPr>
      <dgm:t>
        <a:bodyPr/>
        <a:lstStyle/>
        <a:p>
          <a:r>
            <a:rPr lang="en-US" b="1" dirty="0" smtClean="0">
              <a:latin typeface="Gotham Narrow Book" pitchFamily="50" charset="0"/>
              <a:cs typeface="Calibri" panose="020F0502020204030204" pitchFamily="34" charset="0"/>
            </a:rPr>
            <a:t>Literacy </a:t>
          </a:r>
          <a:endParaRPr lang="en-US" b="1" dirty="0">
            <a:latin typeface="Gotham Narrow Book" pitchFamily="50" charset="0"/>
            <a:cs typeface="Calibri" panose="020F0502020204030204" pitchFamily="34" charset="0"/>
          </a:endParaRPr>
        </a:p>
      </dgm:t>
    </dgm:pt>
    <dgm:pt modelId="{DE2B5AB7-70E4-4536-86EC-D81A70EDD17A}" type="parTrans" cxnId="{BA0FCE3C-EEFA-4CE2-9A25-C896300BE48F}">
      <dgm:prSet/>
      <dgm:spPr/>
      <dgm:t>
        <a:bodyPr/>
        <a:lstStyle/>
        <a:p>
          <a:endParaRPr lang="en-US">
            <a:latin typeface="Gotham Narrow Book" pitchFamily="50" charset="0"/>
          </a:endParaRPr>
        </a:p>
      </dgm:t>
    </dgm:pt>
    <dgm:pt modelId="{17D19A72-7962-4F98-ADF7-B9AA967D5765}" type="sibTrans" cxnId="{BA0FCE3C-EEFA-4CE2-9A25-C896300BE48F}">
      <dgm:prSet/>
      <dgm:spPr/>
      <dgm:t>
        <a:bodyPr/>
        <a:lstStyle/>
        <a:p>
          <a:endParaRPr lang="en-US"/>
        </a:p>
      </dgm:t>
    </dgm:pt>
    <dgm:pt modelId="{5A44A889-DF20-456A-B716-F67A4454C71B}">
      <dgm:prSet phldrT="[Text]" custT="1"/>
      <dgm:spPr/>
      <dgm:t>
        <a:bodyPr/>
        <a:lstStyle/>
        <a:p>
          <a:r>
            <a:rPr lang="en-US" sz="1800" dirty="0" smtClean="0">
              <a:latin typeface="Gotham Narrow Book" pitchFamily="50" charset="0"/>
              <a:cs typeface="Calibri" panose="020F0502020204030204" pitchFamily="34" charset="0"/>
            </a:rPr>
            <a:t>Libraries</a:t>
          </a:r>
          <a:endParaRPr lang="en-US" sz="1800" dirty="0">
            <a:latin typeface="Gotham Narrow Book" pitchFamily="50" charset="0"/>
            <a:cs typeface="Calibri" panose="020F0502020204030204" pitchFamily="34" charset="0"/>
          </a:endParaRPr>
        </a:p>
      </dgm:t>
    </dgm:pt>
    <dgm:pt modelId="{65AF418D-FFF2-45E3-8DE0-D70D45589FFD}" type="parTrans" cxnId="{B240FD74-CA27-4371-9EDE-8EBD43972053}">
      <dgm:prSet/>
      <dgm:spPr/>
      <dgm:t>
        <a:bodyPr/>
        <a:lstStyle/>
        <a:p>
          <a:endParaRPr lang="en-US"/>
        </a:p>
      </dgm:t>
    </dgm:pt>
    <dgm:pt modelId="{6519A35D-00F1-4B64-A7B9-EF30F6D1B06A}" type="sibTrans" cxnId="{B240FD74-CA27-4371-9EDE-8EBD43972053}">
      <dgm:prSet/>
      <dgm:spPr/>
      <dgm:t>
        <a:bodyPr/>
        <a:lstStyle/>
        <a:p>
          <a:endParaRPr lang="en-US"/>
        </a:p>
      </dgm:t>
    </dgm:pt>
    <dgm:pt modelId="{1DD4E6CD-F748-4A61-AE43-FA86253F1B53}">
      <dgm:prSet phldrT="[Text]" custT="1"/>
      <dgm:spPr/>
      <dgm:t>
        <a:bodyPr/>
        <a:lstStyle/>
        <a:p>
          <a:r>
            <a:rPr lang="en-US" sz="1800" dirty="0" smtClean="0">
              <a:latin typeface="Gotham Narrow Book" pitchFamily="50" charset="0"/>
              <a:cs typeface="Calibri" panose="020F0502020204030204" pitchFamily="34" charset="0"/>
            </a:rPr>
            <a:t>Head Starts</a:t>
          </a:r>
          <a:endParaRPr lang="en-US" sz="1800" dirty="0">
            <a:latin typeface="Gotham Narrow Book" pitchFamily="50" charset="0"/>
            <a:cs typeface="Calibri" panose="020F0502020204030204" pitchFamily="34" charset="0"/>
          </a:endParaRPr>
        </a:p>
      </dgm:t>
    </dgm:pt>
    <dgm:pt modelId="{639EB376-3E05-4CC5-877C-F0D86092F68C}" type="parTrans" cxnId="{1234C971-CAA5-4EA1-A27B-BF4C96A91A4B}">
      <dgm:prSet/>
      <dgm:spPr/>
      <dgm:t>
        <a:bodyPr/>
        <a:lstStyle/>
        <a:p>
          <a:endParaRPr lang="en-US"/>
        </a:p>
      </dgm:t>
    </dgm:pt>
    <dgm:pt modelId="{E799CBE8-0A0E-4829-AEE5-50AE97D7425D}" type="sibTrans" cxnId="{1234C971-CAA5-4EA1-A27B-BF4C96A91A4B}">
      <dgm:prSet/>
      <dgm:spPr/>
      <dgm:t>
        <a:bodyPr/>
        <a:lstStyle/>
        <a:p>
          <a:endParaRPr lang="en-US"/>
        </a:p>
      </dgm:t>
    </dgm:pt>
    <dgm:pt modelId="{D7852201-1078-40B9-A086-26796DC1FA0A}">
      <dgm:prSet phldrT="[Text]"/>
      <dgm:spPr>
        <a:solidFill>
          <a:schemeClr val="accent4"/>
        </a:solidFill>
      </dgm:spPr>
      <dgm:t>
        <a:bodyPr/>
        <a:lstStyle/>
        <a:p>
          <a:r>
            <a:rPr lang="en-US" b="1" dirty="0" smtClean="0">
              <a:latin typeface="Gotham Narrow Book" pitchFamily="50" charset="0"/>
              <a:cs typeface="Calibri" panose="020F0502020204030204" pitchFamily="34" charset="0"/>
            </a:rPr>
            <a:t>Science </a:t>
          </a:r>
          <a:endParaRPr lang="en-US" b="1" dirty="0">
            <a:latin typeface="Gotham Narrow Book" pitchFamily="50" charset="0"/>
            <a:cs typeface="Calibri" panose="020F0502020204030204" pitchFamily="34" charset="0"/>
          </a:endParaRPr>
        </a:p>
      </dgm:t>
    </dgm:pt>
    <dgm:pt modelId="{2B5AFB7B-8ECB-4F1C-94B9-B471C4453F91}" type="parTrans" cxnId="{91E8C600-B249-4F8F-83B5-CCF2CDCF7B15}">
      <dgm:prSet/>
      <dgm:spPr/>
      <dgm:t>
        <a:bodyPr/>
        <a:lstStyle/>
        <a:p>
          <a:endParaRPr lang="en-US">
            <a:latin typeface="Gotham Narrow Book" pitchFamily="50" charset="0"/>
          </a:endParaRPr>
        </a:p>
      </dgm:t>
    </dgm:pt>
    <dgm:pt modelId="{FB978DC1-706B-4463-8F89-BECA27CE0B0D}" type="sibTrans" cxnId="{91E8C600-B249-4F8F-83B5-CCF2CDCF7B15}">
      <dgm:prSet/>
      <dgm:spPr/>
      <dgm:t>
        <a:bodyPr/>
        <a:lstStyle/>
        <a:p>
          <a:endParaRPr lang="en-US"/>
        </a:p>
      </dgm:t>
    </dgm:pt>
    <dgm:pt modelId="{CE67AB17-69F5-44EB-B50B-E626E76061EA}">
      <dgm:prSet phldrT="[Text]" custT="1"/>
      <dgm:spPr/>
      <dgm:t>
        <a:bodyPr/>
        <a:lstStyle/>
        <a:p>
          <a:r>
            <a:rPr lang="en-US" sz="1800" dirty="0" smtClean="0">
              <a:latin typeface="Gotham Narrow Book" pitchFamily="50" charset="0"/>
              <a:cs typeface="Calibri" panose="020F0502020204030204" pitchFamily="34" charset="0"/>
            </a:rPr>
            <a:t>Museums</a:t>
          </a:r>
          <a:endParaRPr lang="en-US" sz="1800" dirty="0">
            <a:latin typeface="Gotham Narrow Book" pitchFamily="50" charset="0"/>
            <a:cs typeface="Calibri" panose="020F0502020204030204" pitchFamily="34" charset="0"/>
          </a:endParaRPr>
        </a:p>
      </dgm:t>
    </dgm:pt>
    <dgm:pt modelId="{A006638F-0BC0-4C4D-AF8D-35DCBD5B9095}" type="parTrans" cxnId="{44F43A11-2157-4D0C-84AA-89FA0EFDD14C}">
      <dgm:prSet/>
      <dgm:spPr/>
      <dgm:t>
        <a:bodyPr/>
        <a:lstStyle/>
        <a:p>
          <a:endParaRPr lang="en-US"/>
        </a:p>
      </dgm:t>
    </dgm:pt>
    <dgm:pt modelId="{52396E5B-7897-4D67-AEE5-06A3C50ED3A3}" type="sibTrans" cxnId="{44F43A11-2157-4D0C-84AA-89FA0EFDD14C}">
      <dgm:prSet/>
      <dgm:spPr/>
      <dgm:t>
        <a:bodyPr/>
        <a:lstStyle/>
        <a:p>
          <a:endParaRPr lang="en-US"/>
        </a:p>
      </dgm:t>
    </dgm:pt>
    <dgm:pt modelId="{82F78887-0724-4794-AE7D-8CEFD24A35C7}">
      <dgm:prSet phldrT="[Text]" custT="1"/>
      <dgm:spPr/>
      <dgm:t>
        <a:bodyPr/>
        <a:lstStyle/>
        <a:p>
          <a:r>
            <a:rPr lang="en-US" sz="1800" dirty="0" smtClean="0">
              <a:latin typeface="Gotham Narrow Book" pitchFamily="50" charset="0"/>
              <a:cs typeface="Calibri" panose="020F0502020204030204" pitchFamily="34" charset="0"/>
            </a:rPr>
            <a:t>Universities </a:t>
          </a:r>
          <a:endParaRPr lang="en-US" sz="1800" dirty="0">
            <a:latin typeface="Gotham Narrow Book" pitchFamily="50" charset="0"/>
            <a:cs typeface="Calibri" panose="020F0502020204030204" pitchFamily="34" charset="0"/>
          </a:endParaRPr>
        </a:p>
      </dgm:t>
    </dgm:pt>
    <dgm:pt modelId="{FC1D0675-96BF-4BD6-A14F-BA667CE38C6C}" type="parTrans" cxnId="{18540F50-03BF-45DC-AE2F-B0D04719E01E}">
      <dgm:prSet/>
      <dgm:spPr/>
      <dgm:t>
        <a:bodyPr/>
        <a:lstStyle/>
        <a:p>
          <a:endParaRPr lang="en-US"/>
        </a:p>
      </dgm:t>
    </dgm:pt>
    <dgm:pt modelId="{DD76EF3F-DBBA-4535-B5B2-27E2C103F173}" type="sibTrans" cxnId="{18540F50-03BF-45DC-AE2F-B0D04719E01E}">
      <dgm:prSet/>
      <dgm:spPr/>
      <dgm:t>
        <a:bodyPr/>
        <a:lstStyle/>
        <a:p>
          <a:endParaRPr lang="en-US"/>
        </a:p>
      </dgm:t>
    </dgm:pt>
    <dgm:pt modelId="{F2A67243-2977-42F6-854B-0D942A1F269A}" type="pres">
      <dgm:prSet presAssocID="{7C379735-DF68-49CE-AECA-D3BC744C4CC7}" presName="composite" presStyleCnt="0">
        <dgm:presLayoutVars>
          <dgm:chMax val="5"/>
          <dgm:dir/>
          <dgm:animLvl val="ctr"/>
          <dgm:resizeHandles val="exact"/>
        </dgm:presLayoutVars>
      </dgm:prSet>
      <dgm:spPr/>
      <dgm:t>
        <a:bodyPr/>
        <a:lstStyle/>
        <a:p>
          <a:endParaRPr lang="en-US"/>
        </a:p>
      </dgm:t>
    </dgm:pt>
    <dgm:pt modelId="{F4887D8D-49A9-419C-8D2E-17735A9064F2}" type="pres">
      <dgm:prSet presAssocID="{7C379735-DF68-49CE-AECA-D3BC744C4CC7}" presName="cycle" presStyleCnt="0"/>
      <dgm:spPr/>
    </dgm:pt>
    <dgm:pt modelId="{788DDE52-7630-4605-99A1-09FDDD6DC840}" type="pres">
      <dgm:prSet presAssocID="{7C379735-DF68-49CE-AECA-D3BC744C4CC7}" presName="centerShape" presStyleCnt="0"/>
      <dgm:spPr/>
    </dgm:pt>
    <dgm:pt modelId="{8AA57029-80B8-4FE4-8FB0-CBCF5BBAD5D5}" type="pres">
      <dgm:prSet presAssocID="{7C379735-DF68-49CE-AECA-D3BC744C4CC7}" presName="connSite" presStyleLbl="node1" presStyleIdx="0" presStyleCnt="4"/>
      <dgm:spPr/>
    </dgm:pt>
    <dgm:pt modelId="{9CCE42C2-7B0C-47AE-BF6C-A822BE065161}" type="pres">
      <dgm:prSet presAssocID="{7C379735-DF68-49CE-AECA-D3BC744C4CC7}" presName="visible" presStyleLbl="node1" presStyleIdx="0" presStyleCnt="4" custScaleX="116281" custScaleY="1082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l="-2000" r="-2000"/>
          </a:stretch>
        </a:blipFill>
      </dgm:spPr>
      <dgm:t>
        <a:bodyPr/>
        <a:lstStyle/>
        <a:p>
          <a:endParaRPr lang="en-US"/>
        </a:p>
      </dgm:t>
    </dgm:pt>
    <dgm:pt modelId="{448244C8-3768-46AB-91C3-0D58AD036D09}" type="pres">
      <dgm:prSet presAssocID="{4A22872A-BEB6-41A7-892A-FFBA9E1B2DB3}" presName="Name25" presStyleLbl="parChTrans1D1" presStyleIdx="0" presStyleCnt="3"/>
      <dgm:spPr/>
      <dgm:t>
        <a:bodyPr/>
        <a:lstStyle/>
        <a:p>
          <a:endParaRPr lang="en-US"/>
        </a:p>
      </dgm:t>
    </dgm:pt>
    <dgm:pt modelId="{A6930E9D-C67A-4BB8-93C0-1CB4A24AF3C0}" type="pres">
      <dgm:prSet presAssocID="{462DFE0F-85C6-4FE2-80C2-BD9F3A6623DA}" presName="node" presStyleCnt="0"/>
      <dgm:spPr/>
    </dgm:pt>
    <dgm:pt modelId="{208F89A7-E159-4FB9-8AB8-FF59C8B1A202}" type="pres">
      <dgm:prSet presAssocID="{462DFE0F-85C6-4FE2-80C2-BD9F3A6623DA}" presName="parentNode" presStyleLbl="node1" presStyleIdx="1" presStyleCnt="4" custLinFactNeighborX="-6504" custLinFactNeighborY="-5">
        <dgm:presLayoutVars>
          <dgm:chMax val="1"/>
          <dgm:bulletEnabled val="1"/>
        </dgm:presLayoutVars>
      </dgm:prSet>
      <dgm:spPr/>
      <dgm:t>
        <a:bodyPr/>
        <a:lstStyle/>
        <a:p>
          <a:endParaRPr lang="en-US"/>
        </a:p>
      </dgm:t>
    </dgm:pt>
    <dgm:pt modelId="{C425A281-05F8-4BC6-A03E-951B382D1575}" type="pres">
      <dgm:prSet presAssocID="{462DFE0F-85C6-4FE2-80C2-BD9F3A6623DA}" presName="childNode" presStyleLbl="revTx" presStyleIdx="0" presStyleCnt="3">
        <dgm:presLayoutVars>
          <dgm:bulletEnabled val="1"/>
        </dgm:presLayoutVars>
      </dgm:prSet>
      <dgm:spPr/>
      <dgm:t>
        <a:bodyPr/>
        <a:lstStyle/>
        <a:p>
          <a:endParaRPr lang="en-US"/>
        </a:p>
      </dgm:t>
    </dgm:pt>
    <dgm:pt modelId="{60EE1556-11E1-4CF3-BE80-DEEAE76C1980}" type="pres">
      <dgm:prSet presAssocID="{DE2B5AB7-70E4-4536-86EC-D81A70EDD17A}" presName="Name25" presStyleLbl="parChTrans1D1" presStyleIdx="1" presStyleCnt="3"/>
      <dgm:spPr/>
      <dgm:t>
        <a:bodyPr/>
        <a:lstStyle/>
        <a:p>
          <a:endParaRPr lang="en-US"/>
        </a:p>
      </dgm:t>
    </dgm:pt>
    <dgm:pt modelId="{B4BCE452-1319-450A-A3DB-6E5A4D6AEFE6}" type="pres">
      <dgm:prSet presAssocID="{C3322951-3197-4BB2-9EB6-086EEBC84440}" presName="node" presStyleCnt="0"/>
      <dgm:spPr/>
    </dgm:pt>
    <dgm:pt modelId="{2131C4D7-60D3-4ACB-9C8B-1C8E5A48579D}" type="pres">
      <dgm:prSet presAssocID="{C3322951-3197-4BB2-9EB6-086EEBC84440}" presName="parentNode" presStyleLbl="node1" presStyleIdx="2" presStyleCnt="4" custLinFactNeighborX="-3252" custLinFactNeighborY="2410">
        <dgm:presLayoutVars>
          <dgm:chMax val="1"/>
          <dgm:bulletEnabled val="1"/>
        </dgm:presLayoutVars>
      </dgm:prSet>
      <dgm:spPr/>
      <dgm:t>
        <a:bodyPr/>
        <a:lstStyle/>
        <a:p>
          <a:endParaRPr lang="en-US"/>
        </a:p>
      </dgm:t>
    </dgm:pt>
    <dgm:pt modelId="{12CDC9BE-2B8E-4EE6-9518-FBF001EDFD4A}" type="pres">
      <dgm:prSet presAssocID="{C3322951-3197-4BB2-9EB6-086EEBC84440}" presName="childNode" presStyleLbl="revTx" presStyleIdx="1" presStyleCnt="3">
        <dgm:presLayoutVars>
          <dgm:bulletEnabled val="1"/>
        </dgm:presLayoutVars>
      </dgm:prSet>
      <dgm:spPr/>
      <dgm:t>
        <a:bodyPr/>
        <a:lstStyle/>
        <a:p>
          <a:endParaRPr lang="en-US"/>
        </a:p>
      </dgm:t>
    </dgm:pt>
    <dgm:pt modelId="{2E925E97-5772-43EE-9E65-8BE828BCBDD8}" type="pres">
      <dgm:prSet presAssocID="{2B5AFB7B-8ECB-4F1C-94B9-B471C4453F91}" presName="Name25" presStyleLbl="parChTrans1D1" presStyleIdx="2" presStyleCnt="3"/>
      <dgm:spPr/>
      <dgm:t>
        <a:bodyPr/>
        <a:lstStyle/>
        <a:p>
          <a:endParaRPr lang="en-US"/>
        </a:p>
      </dgm:t>
    </dgm:pt>
    <dgm:pt modelId="{9C0CC1B1-825E-46C3-9568-EDE922969E0F}" type="pres">
      <dgm:prSet presAssocID="{D7852201-1078-40B9-A086-26796DC1FA0A}" presName="node" presStyleCnt="0"/>
      <dgm:spPr/>
    </dgm:pt>
    <dgm:pt modelId="{27121CE3-D928-4AB7-8F00-E8C35B9F8724}" type="pres">
      <dgm:prSet presAssocID="{D7852201-1078-40B9-A086-26796DC1FA0A}" presName="parentNode" presStyleLbl="node1" presStyleIdx="3" presStyleCnt="4" custLinFactNeighborX="-5420">
        <dgm:presLayoutVars>
          <dgm:chMax val="1"/>
          <dgm:bulletEnabled val="1"/>
        </dgm:presLayoutVars>
      </dgm:prSet>
      <dgm:spPr/>
      <dgm:t>
        <a:bodyPr/>
        <a:lstStyle/>
        <a:p>
          <a:endParaRPr lang="en-US"/>
        </a:p>
      </dgm:t>
    </dgm:pt>
    <dgm:pt modelId="{E7C3743C-423B-4805-82B0-92545EDB4C81}" type="pres">
      <dgm:prSet presAssocID="{D7852201-1078-40B9-A086-26796DC1FA0A}" presName="childNode" presStyleLbl="revTx" presStyleIdx="2" presStyleCnt="3">
        <dgm:presLayoutVars>
          <dgm:bulletEnabled val="1"/>
        </dgm:presLayoutVars>
      </dgm:prSet>
      <dgm:spPr/>
      <dgm:t>
        <a:bodyPr/>
        <a:lstStyle/>
        <a:p>
          <a:endParaRPr lang="en-US"/>
        </a:p>
      </dgm:t>
    </dgm:pt>
  </dgm:ptLst>
  <dgm:cxnLst>
    <dgm:cxn modelId="{44F43A11-2157-4D0C-84AA-89FA0EFDD14C}" srcId="{D7852201-1078-40B9-A086-26796DC1FA0A}" destId="{CE67AB17-69F5-44EB-B50B-E626E76061EA}" srcOrd="0" destOrd="0" parTransId="{A006638F-0BC0-4C4D-AF8D-35DCBD5B9095}" sibTransId="{52396E5B-7897-4D67-AEE5-06A3C50ED3A3}"/>
    <dgm:cxn modelId="{C4557AFF-6F30-7145-AB9B-4AA26F7174A2}" type="presOf" srcId="{82F78887-0724-4794-AE7D-8CEFD24A35C7}" destId="{E7C3743C-423B-4805-82B0-92545EDB4C81}" srcOrd="0" destOrd="1" presId="urn:microsoft.com/office/officeart/2005/8/layout/radial2"/>
    <dgm:cxn modelId="{D980EDF2-F4DC-9147-B4B5-AE58C154B9AB}" type="presOf" srcId="{2B5AFB7B-8ECB-4F1C-94B9-B471C4453F91}" destId="{2E925E97-5772-43EE-9E65-8BE828BCBDD8}" srcOrd="0" destOrd="0" presId="urn:microsoft.com/office/officeart/2005/8/layout/radial2"/>
    <dgm:cxn modelId="{1E12E46D-CD7E-634C-B351-6F2BE146C096}" type="presOf" srcId="{3FD0EA68-F2C2-4011-A898-152BD19DFA2A}" destId="{C425A281-05F8-4BC6-A03E-951B382D1575}" srcOrd="0" destOrd="1" presId="urn:microsoft.com/office/officeart/2005/8/layout/radial2"/>
    <dgm:cxn modelId="{18540F50-03BF-45DC-AE2F-B0D04719E01E}" srcId="{D7852201-1078-40B9-A086-26796DC1FA0A}" destId="{82F78887-0724-4794-AE7D-8CEFD24A35C7}" srcOrd="1" destOrd="0" parTransId="{FC1D0675-96BF-4BD6-A14F-BA667CE38C6C}" sibTransId="{DD76EF3F-DBBA-4535-B5B2-27E2C103F173}"/>
    <dgm:cxn modelId="{CF3C5825-94E1-274B-BD4A-C166C872873B}" type="presOf" srcId="{4A22872A-BEB6-41A7-892A-FFBA9E1B2DB3}" destId="{448244C8-3768-46AB-91C3-0D58AD036D09}" srcOrd="0" destOrd="0" presId="urn:microsoft.com/office/officeart/2005/8/layout/radial2"/>
    <dgm:cxn modelId="{E4412ADB-B47D-4B2E-9C16-5294A2E45881}" srcId="{7C379735-DF68-49CE-AECA-D3BC744C4CC7}" destId="{462DFE0F-85C6-4FE2-80C2-BD9F3A6623DA}" srcOrd="0" destOrd="0" parTransId="{4A22872A-BEB6-41A7-892A-FFBA9E1B2DB3}" sibTransId="{7D97FD01-2037-4FDB-B4F7-E8947B587EF9}"/>
    <dgm:cxn modelId="{3DD1A70F-0575-4D4A-9DAA-B1816E4A0EBD}" type="presOf" srcId="{5A44A889-DF20-456A-B716-F67A4454C71B}" destId="{12CDC9BE-2B8E-4EE6-9518-FBF001EDFD4A}" srcOrd="0" destOrd="0" presId="urn:microsoft.com/office/officeart/2005/8/layout/radial2"/>
    <dgm:cxn modelId="{4704348B-2101-E64D-A7B8-9371DFDC74D5}" type="presOf" srcId="{CE67AB17-69F5-44EB-B50B-E626E76061EA}" destId="{E7C3743C-423B-4805-82B0-92545EDB4C81}" srcOrd="0" destOrd="0" presId="urn:microsoft.com/office/officeart/2005/8/layout/radial2"/>
    <dgm:cxn modelId="{42ECA3A8-7836-9842-B4F1-C6215B47F17F}" type="presOf" srcId="{D7852201-1078-40B9-A086-26796DC1FA0A}" destId="{27121CE3-D928-4AB7-8F00-E8C35B9F8724}" srcOrd="0" destOrd="0" presId="urn:microsoft.com/office/officeart/2005/8/layout/radial2"/>
    <dgm:cxn modelId="{F5C7C44E-2891-564B-AA9B-976040EA1881}" type="presOf" srcId="{C3322951-3197-4BB2-9EB6-086EEBC84440}" destId="{2131C4D7-60D3-4ACB-9C8B-1C8E5A48579D}" srcOrd="0" destOrd="0" presId="urn:microsoft.com/office/officeart/2005/8/layout/radial2"/>
    <dgm:cxn modelId="{91E8C600-B249-4F8F-83B5-CCF2CDCF7B15}" srcId="{7C379735-DF68-49CE-AECA-D3BC744C4CC7}" destId="{D7852201-1078-40B9-A086-26796DC1FA0A}" srcOrd="2" destOrd="0" parTransId="{2B5AFB7B-8ECB-4F1C-94B9-B471C4453F91}" sibTransId="{FB978DC1-706B-4463-8F89-BECA27CE0B0D}"/>
    <dgm:cxn modelId="{62450B9A-D0C7-7947-A56A-EA21A991EAAC}" type="presOf" srcId="{1DD4E6CD-F748-4A61-AE43-FA86253F1B53}" destId="{12CDC9BE-2B8E-4EE6-9518-FBF001EDFD4A}" srcOrd="0" destOrd="1" presId="urn:microsoft.com/office/officeart/2005/8/layout/radial2"/>
    <dgm:cxn modelId="{982E31E3-15D6-4295-83AA-DD7F1953B0D4}" srcId="{462DFE0F-85C6-4FE2-80C2-BD9F3A6623DA}" destId="{5FF113A3-0198-4D52-A03E-56C54D025110}" srcOrd="0" destOrd="0" parTransId="{16FB566E-1314-44FD-8D23-7683ACCFC306}" sibTransId="{4F16B572-B592-4E9A-9236-3F39B6A1BB7D}"/>
    <dgm:cxn modelId="{B240FD74-CA27-4371-9EDE-8EBD43972053}" srcId="{C3322951-3197-4BB2-9EB6-086EEBC84440}" destId="{5A44A889-DF20-456A-B716-F67A4454C71B}" srcOrd="0" destOrd="0" parTransId="{65AF418D-FFF2-45E3-8DE0-D70D45589FFD}" sibTransId="{6519A35D-00F1-4B64-A7B9-EF30F6D1B06A}"/>
    <dgm:cxn modelId="{BA0FCE3C-EEFA-4CE2-9A25-C896300BE48F}" srcId="{7C379735-DF68-49CE-AECA-D3BC744C4CC7}" destId="{C3322951-3197-4BB2-9EB6-086EEBC84440}" srcOrd="1" destOrd="0" parTransId="{DE2B5AB7-70E4-4536-86EC-D81A70EDD17A}" sibTransId="{17D19A72-7962-4F98-ADF7-B9AA967D5765}"/>
    <dgm:cxn modelId="{89CB2F97-A540-A542-8E51-C08E5BF24258}" type="presOf" srcId="{DE2B5AB7-70E4-4536-86EC-D81A70EDD17A}" destId="{60EE1556-11E1-4CF3-BE80-DEEAE76C1980}" srcOrd="0" destOrd="0" presId="urn:microsoft.com/office/officeart/2005/8/layout/radial2"/>
    <dgm:cxn modelId="{AD937D31-3674-534B-8555-D93CBD9B680B}" type="presOf" srcId="{5FF113A3-0198-4D52-A03E-56C54D025110}" destId="{C425A281-05F8-4BC6-A03E-951B382D1575}" srcOrd="0" destOrd="0" presId="urn:microsoft.com/office/officeart/2005/8/layout/radial2"/>
    <dgm:cxn modelId="{B77E7E2A-D985-4BA1-A782-59664E786153}" srcId="{462DFE0F-85C6-4FE2-80C2-BD9F3A6623DA}" destId="{3FD0EA68-F2C2-4011-A898-152BD19DFA2A}" srcOrd="1" destOrd="0" parTransId="{B89C7974-5AB8-479C-AAC7-533AE0EA61F1}" sibTransId="{8CFA2C3A-23A7-4212-B852-EEB180F6FB23}"/>
    <dgm:cxn modelId="{1234C971-CAA5-4EA1-A27B-BF4C96A91A4B}" srcId="{C3322951-3197-4BB2-9EB6-086EEBC84440}" destId="{1DD4E6CD-F748-4A61-AE43-FA86253F1B53}" srcOrd="1" destOrd="0" parTransId="{639EB376-3E05-4CC5-877C-F0D86092F68C}" sibTransId="{E799CBE8-0A0E-4829-AEE5-50AE97D7425D}"/>
    <dgm:cxn modelId="{1E4B3A5F-0694-3C4D-8A93-AE8F9CDC0A58}" type="presOf" srcId="{7C379735-DF68-49CE-AECA-D3BC744C4CC7}" destId="{F2A67243-2977-42F6-854B-0D942A1F269A}" srcOrd="0" destOrd="0" presId="urn:microsoft.com/office/officeart/2005/8/layout/radial2"/>
    <dgm:cxn modelId="{D6570B49-A285-5A44-A970-8CF4ADEB226F}" type="presOf" srcId="{462DFE0F-85C6-4FE2-80C2-BD9F3A6623DA}" destId="{208F89A7-E159-4FB9-8AB8-FF59C8B1A202}" srcOrd="0" destOrd="0" presId="urn:microsoft.com/office/officeart/2005/8/layout/radial2"/>
    <dgm:cxn modelId="{6496BDD8-ED87-0749-9F57-89147ED21515}" type="presParOf" srcId="{F2A67243-2977-42F6-854B-0D942A1F269A}" destId="{F4887D8D-49A9-419C-8D2E-17735A9064F2}" srcOrd="0" destOrd="0" presId="urn:microsoft.com/office/officeart/2005/8/layout/radial2"/>
    <dgm:cxn modelId="{59AD0593-EAC0-4249-BDC9-6C850A80F82A}" type="presParOf" srcId="{F4887D8D-49A9-419C-8D2E-17735A9064F2}" destId="{788DDE52-7630-4605-99A1-09FDDD6DC840}" srcOrd="0" destOrd="0" presId="urn:microsoft.com/office/officeart/2005/8/layout/radial2"/>
    <dgm:cxn modelId="{87A9EFC1-FE2A-B04E-8A54-012C1FF8A6A8}" type="presParOf" srcId="{788DDE52-7630-4605-99A1-09FDDD6DC840}" destId="{8AA57029-80B8-4FE4-8FB0-CBCF5BBAD5D5}" srcOrd="0" destOrd="0" presId="urn:microsoft.com/office/officeart/2005/8/layout/radial2"/>
    <dgm:cxn modelId="{5A794D26-05CD-5047-8E59-343E6D7DB767}" type="presParOf" srcId="{788DDE52-7630-4605-99A1-09FDDD6DC840}" destId="{9CCE42C2-7B0C-47AE-BF6C-A822BE065161}" srcOrd="1" destOrd="0" presId="urn:microsoft.com/office/officeart/2005/8/layout/radial2"/>
    <dgm:cxn modelId="{0827C46D-5279-4441-8F0D-BE95FC1F276D}" type="presParOf" srcId="{F4887D8D-49A9-419C-8D2E-17735A9064F2}" destId="{448244C8-3768-46AB-91C3-0D58AD036D09}" srcOrd="1" destOrd="0" presId="urn:microsoft.com/office/officeart/2005/8/layout/radial2"/>
    <dgm:cxn modelId="{9D891D64-1EA0-CC48-AD5A-32631B475CD3}" type="presParOf" srcId="{F4887D8D-49A9-419C-8D2E-17735A9064F2}" destId="{A6930E9D-C67A-4BB8-93C0-1CB4A24AF3C0}" srcOrd="2" destOrd="0" presId="urn:microsoft.com/office/officeart/2005/8/layout/radial2"/>
    <dgm:cxn modelId="{1D83C96B-3055-4543-B147-6EC32C444E61}" type="presParOf" srcId="{A6930E9D-C67A-4BB8-93C0-1CB4A24AF3C0}" destId="{208F89A7-E159-4FB9-8AB8-FF59C8B1A202}" srcOrd="0" destOrd="0" presId="urn:microsoft.com/office/officeart/2005/8/layout/radial2"/>
    <dgm:cxn modelId="{1DFC7032-E2ED-6B4B-8995-EB059CBC8778}" type="presParOf" srcId="{A6930E9D-C67A-4BB8-93C0-1CB4A24AF3C0}" destId="{C425A281-05F8-4BC6-A03E-951B382D1575}" srcOrd="1" destOrd="0" presId="urn:microsoft.com/office/officeart/2005/8/layout/radial2"/>
    <dgm:cxn modelId="{8360B331-4039-DC41-834C-E8F7DCECA0D0}" type="presParOf" srcId="{F4887D8D-49A9-419C-8D2E-17735A9064F2}" destId="{60EE1556-11E1-4CF3-BE80-DEEAE76C1980}" srcOrd="3" destOrd="0" presId="urn:microsoft.com/office/officeart/2005/8/layout/radial2"/>
    <dgm:cxn modelId="{F8C83B28-79E3-A04D-8D16-89B4173D8EF5}" type="presParOf" srcId="{F4887D8D-49A9-419C-8D2E-17735A9064F2}" destId="{B4BCE452-1319-450A-A3DB-6E5A4D6AEFE6}" srcOrd="4" destOrd="0" presId="urn:microsoft.com/office/officeart/2005/8/layout/radial2"/>
    <dgm:cxn modelId="{10377E86-C3EC-B648-8CC6-1E2563258474}" type="presParOf" srcId="{B4BCE452-1319-450A-A3DB-6E5A4D6AEFE6}" destId="{2131C4D7-60D3-4ACB-9C8B-1C8E5A48579D}" srcOrd="0" destOrd="0" presId="urn:microsoft.com/office/officeart/2005/8/layout/radial2"/>
    <dgm:cxn modelId="{C3E35EC7-0F33-BF42-82B7-F93CF1DA6F4E}" type="presParOf" srcId="{B4BCE452-1319-450A-A3DB-6E5A4D6AEFE6}" destId="{12CDC9BE-2B8E-4EE6-9518-FBF001EDFD4A}" srcOrd="1" destOrd="0" presId="urn:microsoft.com/office/officeart/2005/8/layout/radial2"/>
    <dgm:cxn modelId="{CE84FE03-C81A-3C46-AD00-210FC2CBF73C}" type="presParOf" srcId="{F4887D8D-49A9-419C-8D2E-17735A9064F2}" destId="{2E925E97-5772-43EE-9E65-8BE828BCBDD8}" srcOrd="5" destOrd="0" presId="urn:microsoft.com/office/officeart/2005/8/layout/radial2"/>
    <dgm:cxn modelId="{710C88BA-29F1-2149-9B43-76FE4282D8F1}" type="presParOf" srcId="{F4887D8D-49A9-419C-8D2E-17735A9064F2}" destId="{9C0CC1B1-825E-46C3-9568-EDE922969E0F}" srcOrd="6" destOrd="0" presId="urn:microsoft.com/office/officeart/2005/8/layout/radial2"/>
    <dgm:cxn modelId="{514E91DC-AC5C-064C-9394-CCA678D24395}" type="presParOf" srcId="{9C0CC1B1-825E-46C3-9568-EDE922969E0F}" destId="{27121CE3-D928-4AB7-8F00-E8C35B9F8724}" srcOrd="0" destOrd="0" presId="urn:microsoft.com/office/officeart/2005/8/layout/radial2"/>
    <dgm:cxn modelId="{EB7162F5-7244-5641-8843-06AE59554852}" type="presParOf" srcId="{9C0CC1B1-825E-46C3-9568-EDE922969E0F}" destId="{E7C3743C-423B-4805-82B0-92545EDB4C81}"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69F807-42A5-F743-94E2-319A05589D4A}" type="doc">
      <dgm:prSet loTypeId="urn:microsoft.com/office/officeart/2005/8/layout/vList2" loCatId="" qsTypeId="urn:microsoft.com/office/officeart/2005/8/quickstyle/simple2" qsCatId="simple" csTypeId="urn:microsoft.com/office/officeart/2005/8/colors/accent3_4" csCatId="accent3" phldr="1"/>
      <dgm:spPr/>
      <dgm:t>
        <a:bodyPr/>
        <a:lstStyle/>
        <a:p>
          <a:endParaRPr lang="en-US"/>
        </a:p>
      </dgm:t>
    </dgm:pt>
    <dgm:pt modelId="{BED033A0-E59E-1547-85E2-374F98ABA187}" type="pres">
      <dgm:prSet presAssocID="{4069F807-42A5-F743-94E2-319A05589D4A}" presName="linear" presStyleCnt="0">
        <dgm:presLayoutVars>
          <dgm:animLvl val="lvl"/>
          <dgm:resizeHandles val="exact"/>
        </dgm:presLayoutVars>
      </dgm:prSet>
      <dgm:spPr/>
      <dgm:t>
        <a:bodyPr/>
        <a:lstStyle/>
        <a:p>
          <a:endParaRPr lang="en-US"/>
        </a:p>
      </dgm:t>
    </dgm:pt>
  </dgm:ptLst>
  <dgm:cxnLst>
    <dgm:cxn modelId="{D6F878B4-84D0-9047-9719-B2E035BED4A9}" type="presOf" srcId="{4069F807-42A5-F743-94E2-319A05589D4A}" destId="{BED033A0-E59E-1547-85E2-374F98ABA1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B853F9-AE58-9242-BE19-6201FF1D0C30}" type="doc">
      <dgm:prSet loTypeId="urn:microsoft.com/office/officeart/2005/8/layout/vList2" loCatId="" qsTypeId="urn:microsoft.com/office/officeart/2005/8/quickstyle/simple2" qsCatId="simple" csTypeId="urn:microsoft.com/office/officeart/2005/8/colors/accent1_2" csCatId="accent1" phldr="1"/>
      <dgm:spPr/>
      <dgm:t>
        <a:bodyPr/>
        <a:lstStyle/>
        <a:p>
          <a:endParaRPr lang="en-US"/>
        </a:p>
      </dgm:t>
    </dgm:pt>
    <dgm:pt modelId="{9466E3D8-D464-1649-9D2B-B789B274DE38}">
      <dgm:prSet/>
      <dgm:spPr>
        <a:solidFill>
          <a:schemeClr val="accent3"/>
        </a:solidFill>
      </dgm:spPr>
      <dgm:t>
        <a:bodyPr/>
        <a:lstStyle/>
        <a:p>
          <a:pPr rtl="0"/>
          <a:r>
            <a:rPr lang="en-US" i="0" dirty="0" smtClean="0"/>
            <a:t>Engage young children in </a:t>
          </a:r>
          <a:r>
            <a:rPr lang="en-US" i="1" dirty="0" smtClean="0"/>
            <a:t>developmentally appropriate </a:t>
          </a:r>
          <a:r>
            <a:rPr lang="en-US" i="0" dirty="0" smtClean="0"/>
            <a:t>astronomy</a:t>
          </a:r>
          <a:r>
            <a:rPr lang="en-US" i="1" dirty="0" smtClean="0"/>
            <a:t> </a:t>
          </a:r>
          <a:r>
            <a:rPr lang="en-US" dirty="0" smtClean="0"/>
            <a:t>activities</a:t>
          </a:r>
        </a:p>
      </dgm:t>
    </dgm:pt>
    <dgm:pt modelId="{FEA6790B-B3FE-904D-B397-D2EC699C021D}" type="sibTrans" cxnId="{5CEF78C8-136E-104E-B051-B64CF5D81AEF}">
      <dgm:prSet/>
      <dgm:spPr/>
      <dgm:t>
        <a:bodyPr/>
        <a:lstStyle/>
        <a:p>
          <a:endParaRPr lang="en-US"/>
        </a:p>
      </dgm:t>
    </dgm:pt>
    <dgm:pt modelId="{AE8806F0-DD40-9442-88F0-9B3E52348DE5}" type="parTrans" cxnId="{5CEF78C8-136E-104E-B051-B64CF5D81AEF}">
      <dgm:prSet/>
      <dgm:spPr/>
      <dgm:t>
        <a:bodyPr/>
        <a:lstStyle/>
        <a:p>
          <a:endParaRPr lang="en-US"/>
        </a:p>
      </dgm:t>
    </dgm:pt>
    <dgm:pt modelId="{4B027627-FDD2-C84B-8711-29D81F384BBC}" type="pres">
      <dgm:prSet presAssocID="{38B853F9-AE58-9242-BE19-6201FF1D0C30}" presName="linear" presStyleCnt="0">
        <dgm:presLayoutVars>
          <dgm:animLvl val="lvl"/>
          <dgm:resizeHandles val="exact"/>
        </dgm:presLayoutVars>
      </dgm:prSet>
      <dgm:spPr/>
      <dgm:t>
        <a:bodyPr/>
        <a:lstStyle/>
        <a:p>
          <a:endParaRPr lang="en-US"/>
        </a:p>
      </dgm:t>
    </dgm:pt>
    <dgm:pt modelId="{E692FCCD-EFA9-7941-A104-4E7C2F75B9D7}" type="pres">
      <dgm:prSet presAssocID="{9466E3D8-D464-1649-9D2B-B789B274DE38}" presName="parentText" presStyleLbl="node1" presStyleIdx="0" presStyleCnt="1" custLinFactNeighborX="0" custLinFactNeighborY="1705">
        <dgm:presLayoutVars>
          <dgm:chMax val="0"/>
          <dgm:bulletEnabled val="1"/>
        </dgm:presLayoutVars>
      </dgm:prSet>
      <dgm:spPr/>
      <dgm:t>
        <a:bodyPr/>
        <a:lstStyle/>
        <a:p>
          <a:endParaRPr lang="en-US"/>
        </a:p>
      </dgm:t>
    </dgm:pt>
  </dgm:ptLst>
  <dgm:cxnLst>
    <dgm:cxn modelId="{C463AA6E-BAE4-9048-97D4-D88651C57B53}" type="presOf" srcId="{9466E3D8-D464-1649-9D2B-B789B274DE38}" destId="{E692FCCD-EFA9-7941-A104-4E7C2F75B9D7}" srcOrd="0" destOrd="0" presId="urn:microsoft.com/office/officeart/2005/8/layout/vList2"/>
    <dgm:cxn modelId="{5CEF78C8-136E-104E-B051-B64CF5D81AEF}" srcId="{38B853F9-AE58-9242-BE19-6201FF1D0C30}" destId="{9466E3D8-D464-1649-9D2B-B789B274DE38}" srcOrd="0" destOrd="0" parTransId="{AE8806F0-DD40-9442-88F0-9B3E52348DE5}" sibTransId="{FEA6790B-B3FE-904D-B397-D2EC699C021D}"/>
    <dgm:cxn modelId="{D49F2A9B-E0C3-6145-A9C5-AF59881F05C1}" type="presOf" srcId="{38B853F9-AE58-9242-BE19-6201FF1D0C30}" destId="{4B027627-FDD2-C84B-8711-29D81F384BBC}" srcOrd="0" destOrd="0" presId="urn:microsoft.com/office/officeart/2005/8/layout/vList2"/>
    <dgm:cxn modelId="{326FE7A3-4E0E-994D-B8C9-B4A25295EFEE}" type="presParOf" srcId="{4B027627-FDD2-C84B-8711-29D81F384BBC}" destId="{E692FCCD-EFA9-7941-A104-4E7C2F75B9D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B853F9-AE58-9242-BE19-6201FF1D0C30}" type="doc">
      <dgm:prSet loTypeId="urn:microsoft.com/office/officeart/2005/8/layout/vList2" loCatId="" qsTypeId="urn:microsoft.com/office/officeart/2005/8/quickstyle/simple2" qsCatId="simple" csTypeId="urn:microsoft.com/office/officeart/2005/8/colors/accent1_2" csCatId="accent1" phldr="1"/>
      <dgm:spPr/>
      <dgm:t>
        <a:bodyPr/>
        <a:lstStyle/>
        <a:p>
          <a:endParaRPr lang="en-US"/>
        </a:p>
      </dgm:t>
    </dgm:pt>
    <dgm:pt modelId="{9466E3D8-D464-1649-9D2B-B789B274DE38}">
      <dgm:prSet/>
      <dgm:spPr>
        <a:solidFill>
          <a:schemeClr val="accent4"/>
        </a:solidFill>
      </dgm:spPr>
      <dgm:t>
        <a:bodyPr/>
        <a:lstStyle/>
        <a:p>
          <a:pPr rtl="0"/>
          <a:r>
            <a:rPr lang="en-US" dirty="0" smtClean="0"/>
            <a:t>Engage young children in </a:t>
          </a:r>
          <a:r>
            <a:rPr lang="en-US" i="1" dirty="0" smtClean="0"/>
            <a:t>science practices </a:t>
          </a:r>
          <a:r>
            <a:rPr lang="en-US" dirty="0" smtClean="0"/>
            <a:t>as they investigate astronomy</a:t>
          </a:r>
          <a:endParaRPr lang="en-US" i="1" dirty="0"/>
        </a:p>
      </dgm:t>
    </dgm:pt>
    <dgm:pt modelId="{FEA6790B-B3FE-904D-B397-D2EC699C021D}" type="sibTrans" cxnId="{5CEF78C8-136E-104E-B051-B64CF5D81AEF}">
      <dgm:prSet/>
      <dgm:spPr/>
      <dgm:t>
        <a:bodyPr/>
        <a:lstStyle/>
        <a:p>
          <a:endParaRPr lang="en-US"/>
        </a:p>
      </dgm:t>
    </dgm:pt>
    <dgm:pt modelId="{AE8806F0-DD40-9442-88F0-9B3E52348DE5}" type="parTrans" cxnId="{5CEF78C8-136E-104E-B051-B64CF5D81AEF}">
      <dgm:prSet/>
      <dgm:spPr/>
      <dgm:t>
        <a:bodyPr/>
        <a:lstStyle/>
        <a:p>
          <a:endParaRPr lang="en-US"/>
        </a:p>
      </dgm:t>
    </dgm:pt>
    <dgm:pt modelId="{4B027627-FDD2-C84B-8711-29D81F384BBC}" type="pres">
      <dgm:prSet presAssocID="{38B853F9-AE58-9242-BE19-6201FF1D0C30}" presName="linear" presStyleCnt="0">
        <dgm:presLayoutVars>
          <dgm:animLvl val="lvl"/>
          <dgm:resizeHandles val="exact"/>
        </dgm:presLayoutVars>
      </dgm:prSet>
      <dgm:spPr/>
      <dgm:t>
        <a:bodyPr/>
        <a:lstStyle/>
        <a:p>
          <a:endParaRPr lang="en-US"/>
        </a:p>
      </dgm:t>
    </dgm:pt>
    <dgm:pt modelId="{E692FCCD-EFA9-7941-A104-4E7C2F75B9D7}" type="pres">
      <dgm:prSet presAssocID="{9466E3D8-D464-1649-9D2B-B789B274DE38}" presName="parentText" presStyleLbl="node1" presStyleIdx="0" presStyleCnt="1" custScaleY="103484" custLinFactNeighborX="-678" custLinFactNeighborY="-855">
        <dgm:presLayoutVars>
          <dgm:chMax val="0"/>
          <dgm:bulletEnabled val="1"/>
        </dgm:presLayoutVars>
      </dgm:prSet>
      <dgm:spPr/>
      <dgm:t>
        <a:bodyPr/>
        <a:lstStyle/>
        <a:p>
          <a:endParaRPr lang="en-US"/>
        </a:p>
      </dgm:t>
    </dgm:pt>
  </dgm:ptLst>
  <dgm:cxnLst>
    <dgm:cxn modelId="{E02B6216-873B-F843-B2E6-9AB3CC4038FE}" type="presOf" srcId="{9466E3D8-D464-1649-9D2B-B789B274DE38}" destId="{E692FCCD-EFA9-7941-A104-4E7C2F75B9D7}" srcOrd="0" destOrd="0" presId="urn:microsoft.com/office/officeart/2005/8/layout/vList2"/>
    <dgm:cxn modelId="{709ED948-EB79-A44F-A785-C3D5EF149CF8}" type="presOf" srcId="{38B853F9-AE58-9242-BE19-6201FF1D0C30}" destId="{4B027627-FDD2-C84B-8711-29D81F384BBC}" srcOrd="0" destOrd="0" presId="urn:microsoft.com/office/officeart/2005/8/layout/vList2"/>
    <dgm:cxn modelId="{5CEF78C8-136E-104E-B051-B64CF5D81AEF}" srcId="{38B853F9-AE58-9242-BE19-6201FF1D0C30}" destId="{9466E3D8-D464-1649-9D2B-B789B274DE38}" srcOrd="0" destOrd="0" parTransId="{AE8806F0-DD40-9442-88F0-9B3E52348DE5}" sibTransId="{FEA6790B-B3FE-904D-B397-D2EC699C021D}"/>
    <dgm:cxn modelId="{8FACB066-79C2-274B-99C4-1F1B1F9C7366}" type="presParOf" srcId="{4B027627-FDD2-C84B-8711-29D81F384BBC}" destId="{E692FCCD-EFA9-7941-A104-4E7C2F75B9D7}"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933EC-0795-4ABB-B271-DBEDE993B7D8}">
      <dsp:nvSpPr>
        <dsp:cNvPr id="0" name=""/>
        <dsp:cNvSpPr/>
      </dsp:nvSpPr>
      <dsp:spPr>
        <a:xfrm>
          <a:off x="4291161" y="1090243"/>
          <a:ext cx="1871880" cy="187222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428F86C-C6EA-42C3-A9ED-39FAA90E1ECF}">
      <dsp:nvSpPr>
        <dsp:cNvPr id="0" name=""/>
        <dsp:cNvSpPr/>
      </dsp:nvSpPr>
      <dsp:spPr>
        <a:xfrm>
          <a:off x="4353314" y="1152662"/>
          <a:ext cx="1747575" cy="1747389"/>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Gotham Narrow Bold" pitchFamily="50" charset="0"/>
            </a:rPr>
            <a:t>Build positive attitudes towards science</a:t>
          </a:r>
          <a:endParaRPr lang="en-US" sz="2000" kern="1200" dirty="0">
            <a:latin typeface="Gotham Narrow Bold" pitchFamily="50" charset="0"/>
          </a:endParaRPr>
        </a:p>
      </dsp:txBody>
      <dsp:txXfrm>
        <a:off x="4603141" y="1402336"/>
        <a:ext cx="1247920" cy="1248041"/>
      </dsp:txXfrm>
    </dsp:sp>
    <dsp:sp modelId="{25A2EE67-DBF5-42F2-BC5A-88B97206B7E3}">
      <dsp:nvSpPr>
        <dsp:cNvPr id="0" name=""/>
        <dsp:cNvSpPr/>
      </dsp:nvSpPr>
      <dsp:spPr>
        <a:xfrm rot="2700000">
          <a:off x="2358774" y="1092507"/>
          <a:ext cx="1867371" cy="1867371"/>
        </a:xfrm>
        <a:prstGeom prst="teardrop">
          <a:avLst>
            <a:gd name="adj" fmla="val 100000"/>
          </a:avLst>
        </a:prstGeom>
        <a:solidFill>
          <a:schemeClr val="accent5">
            <a:hueOff val="-4762094"/>
            <a:satOff val="-13390"/>
            <a:lumOff val="115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DF4A97E-8D9C-4185-AC04-6D1711441037}">
      <dsp:nvSpPr>
        <dsp:cNvPr id="0" name=""/>
        <dsp:cNvSpPr/>
      </dsp:nvSpPr>
      <dsp:spPr>
        <a:xfrm>
          <a:off x="2418672" y="1152662"/>
          <a:ext cx="1747575" cy="1747389"/>
        </a:xfrm>
        <a:prstGeom prst="ellipse">
          <a:avLst/>
        </a:prstGeom>
        <a:solidFill>
          <a:schemeClr val="lt1">
            <a:alpha val="90000"/>
            <a:hueOff val="0"/>
            <a:satOff val="0"/>
            <a:lumOff val="0"/>
            <a:alphaOff val="0"/>
          </a:schemeClr>
        </a:solidFill>
        <a:ln w="12700" cap="flat" cmpd="sng" algn="ctr">
          <a:solidFill>
            <a:schemeClr val="accent5">
              <a:hueOff val="-4762094"/>
              <a:satOff val="-13390"/>
              <a:lumOff val="115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Gotham Narrow Bold" pitchFamily="50" charset="0"/>
            </a:rPr>
            <a:t>Think</a:t>
          </a:r>
          <a:r>
            <a:rPr lang="en-US" sz="1800" kern="1200" dirty="0" smtClean="0">
              <a:latin typeface="Gotham Narrow Bold" pitchFamily="50" charset="0"/>
            </a:rPr>
            <a:t> </a:t>
          </a:r>
          <a:r>
            <a:rPr lang="en-US" sz="1600" kern="1200" dirty="0" smtClean="0">
              <a:latin typeface="Gotham Narrow Bold" pitchFamily="50" charset="0"/>
            </a:rPr>
            <a:t>scientifically</a:t>
          </a:r>
          <a:endParaRPr lang="en-US" sz="1600" kern="1200" dirty="0">
            <a:latin typeface="Gotham Narrow Bold" pitchFamily="50" charset="0"/>
          </a:endParaRPr>
        </a:p>
      </dsp:txBody>
      <dsp:txXfrm>
        <a:off x="2668499" y="1402336"/>
        <a:ext cx="1247920" cy="1248041"/>
      </dsp:txXfrm>
    </dsp:sp>
    <dsp:sp modelId="{3721907A-A6B2-4D56-AFA3-C84430D9FA07}">
      <dsp:nvSpPr>
        <dsp:cNvPr id="0" name=""/>
        <dsp:cNvSpPr/>
      </dsp:nvSpPr>
      <dsp:spPr>
        <a:xfrm rot="2700000">
          <a:off x="424132" y="1092507"/>
          <a:ext cx="1867371" cy="1867371"/>
        </a:xfrm>
        <a:prstGeom prst="teardrop">
          <a:avLst>
            <a:gd name="adj" fmla="val 100000"/>
          </a:avLst>
        </a:prstGeom>
        <a:solidFill>
          <a:schemeClr val="accent5">
            <a:hueOff val="-9524188"/>
            <a:satOff val="-26779"/>
            <a:lumOff val="231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75CF81-F2A8-48A5-9537-41923A87871A}">
      <dsp:nvSpPr>
        <dsp:cNvPr id="0" name=""/>
        <dsp:cNvSpPr/>
      </dsp:nvSpPr>
      <dsp:spPr>
        <a:xfrm>
          <a:off x="484030" y="1152662"/>
          <a:ext cx="1747575" cy="1747389"/>
        </a:xfrm>
        <a:prstGeom prst="ellipse">
          <a:avLst/>
        </a:prstGeom>
        <a:solidFill>
          <a:schemeClr val="lt1">
            <a:alpha val="90000"/>
            <a:hueOff val="0"/>
            <a:satOff val="0"/>
            <a:lumOff val="0"/>
            <a:alphaOff val="0"/>
          </a:schemeClr>
        </a:solidFill>
        <a:ln w="12700" cap="flat" cmpd="sng" algn="ctr">
          <a:solidFill>
            <a:schemeClr val="accent5">
              <a:hueOff val="-9524188"/>
              <a:satOff val="-26779"/>
              <a:lumOff val="231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Gotham Narrow Bold" pitchFamily="50" charset="0"/>
            </a:rPr>
            <a:t>Have fun learning together</a:t>
          </a:r>
          <a:endParaRPr lang="en-US" sz="2400" kern="1200" dirty="0">
            <a:latin typeface="Gotham Narrow Bold" pitchFamily="50" charset="0"/>
          </a:endParaRPr>
        </a:p>
      </dsp:txBody>
      <dsp:txXfrm>
        <a:off x="733857" y="1402336"/>
        <a:ext cx="1247920" cy="1248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25E97-5772-43EE-9E65-8BE828BCBDD8}">
      <dsp:nvSpPr>
        <dsp:cNvPr id="0" name=""/>
        <dsp:cNvSpPr/>
      </dsp:nvSpPr>
      <dsp:spPr>
        <a:xfrm rot="2634505">
          <a:off x="1461810" y="3422549"/>
          <a:ext cx="480787" cy="65214"/>
        </a:xfrm>
        <a:custGeom>
          <a:avLst/>
          <a:gdLst/>
          <a:ahLst/>
          <a:cxnLst/>
          <a:rect l="0" t="0" r="0" b="0"/>
          <a:pathLst>
            <a:path>
              <a:moveTo>
                <a:pt x="0" y="32607"/>
              </a:moveTo>
              <a:lnTo>
                <a:pt x="480787"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EE1556-11E1-4CF3-BE80-DEEAE76C1980}">
      <dsp:nvSpPr>
        <dsp:cNvPr id="0" name=""/>
        <dsp:cNvSpPr/>
      </dsp:nvSpPr>
      <dsp:spPr>
        <a:xfrm rot="50763">
          <a:off x="1528982" y="2690970"/>
          <a:ext cx="564772" cy="65214"/>
        </a:xfrm>
        <a:custGeom>
          <a:avLst/>
          <a:gdLst/>
          <a:ahLst/>
          <a:cxnLst/>
          <a:rect l="0" t="0" r="0" b="0"/>
          <a:pathLst>
            <a:path>
              <a:moveTo>
                <a:pt x="0" y="32607"/>
              </a:moveTo>
              <a:lnTo>
                <a:pt x="564772"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8244C8-3768-46AB-91C3-0D58AD036D09}">
      <dsp:nvSpPr>
        <dsp:cNvPr id="0" name=""/>
        <dsp:cNvSpPr/>
      </dsp:nvSpPr>
      <dsp:spPr>
        <a:xfrm rot="18950817">
          <a:off x="1462712" y="1931606"/>
          <a:ext cx="469355" cy="65214"/>
        </a:xfrm>
        <a:custGeom>
          <a:avLst/>
          <a:gdLst/>
          <a:ahLst/>
          <a:cxnLst/>
          <a:rect l="0" t="0" r="0" b="0"/>
          <a:pathLst>
            <a:path>
              <a:moveTo>
                <a:pt x="0" y="32607"/>
              </a:moveTo>
              <a:lnTo>
                <a:pt x="469355"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CE42C2-7B0C-47AE-BF6C-A822BE065161}">
      <dsp:nvSpPr>
        <dsp:cNvPr id="0" name=""/>
        <dsp:cNvSpPr/>
      </dsp:nvSpPr>
      <dsp:spPr>
        <a:xfrm>
          <a:off x="-68611" y="1782574"/>
          <a:ext cx="1994549" cy="1855937"/>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F89A7-E159-4FB9-8AB8-FF59C8B1A202}">
      <dsp:nvSpPr>
        <dsp:cNvPr id="0" name=""/>
        <dsp:cNvSpPr/>
      </dsp:nvSpPr>
      <dsp:spPr>
        <a:xfrm>
          <a:off x="1720387" y="927708"/>
          <a:ext cx="1029170" cy="1029170"/>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Gotham Narrow Book" pitchFamily="50" charset="0"/>
              <a:cs typeface="Calibri" panose="020F0502020204030204" pitchFamily="34" charset="0"/>
            </a:rPr>
            <a:t>OST</a:t>
          </a:r>
          <a:endParaRPr lang="en-US" sz="2000" b="1" kern="1200" dirty="0">
            <a:latin typeface="Gotham Narrow Book" pitchFamily="50" charset="0"/>
            <a:cs typeface="Calibri" panose="020F0502020204030204" pitchFamily="34" charset="0"/>
          </a:endParaRPr>
        </a:p>
      </dsp:txBody>
      <dsp:txXfrm>
        <a:off x="1871105" y="1078426"/>
        <a:ext cx="727734" cy="727734"/>
      </dsp:txXfrm>
    </dsp:sp>
    <dsp:sp modelId="{C425A281-05F8-4BC6-A03E-951B382D1575}">
      <dsp:nvSpPr>
        <dsp:cNvPr id="0" name=""/>
        <dsp:cNvSpPr/>
      </dsp:nvSpPr>
      <dsp:spPr>
        <a:xfrm>
          <a:off x="2852474" y="927708"/>
          <a:ext cx="1543755" cy="102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Gotham Narrow Book" pitchFamily="50" charset="0"/>
              <a:cs typeface="Calibri" panose="020F0502020204030204" pitchFamily="34" charset="0"/>
            </a:rPr>
            <a:t>Afterschool Networks </a:t>
          </a:r>
          <a:endParaRPr lang="en-US" sz="1800" kern="1200" dirty="0">
            <a:latin typeface="Gotham Narrow Book" pitchFamily="50"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smtClean="0">
              <a:latin typeface="Gotham Narrow Book" pitchFamily="50" charset="0"/>
              <a:cs typeface="Calibri" panose="020F0502020204030204" pitchFamily="34" charset="0"/>
            </a:rPr>
            <a:t>Non-profit Girl Scouts, 4H, YMCS</a:t>
          </a:r>
          <a:endParaRPr lang="en-US" sz="1800" kern="1200" dirty="0">
            <a:latin typeface="Gotham Narrow Book" pitchFamily="50" charset="0"/>
            <a:cs typeface="Calibri" panose="020F0502020204030204" pitchFamily="34" charset="0"/>
          </a:endParaRPr>
        </a:p>
      </dsp:txBody>
      <dsp:txXfrm>
        <a:off x="2852474" y="927708"/>
        <a:ext cx="1543755" cy="1029170"/>
      </dsp:txXfrm>
    </dsp:sp>
    <dsp:sp modelId="{2131C4D7-60D3-4ACB-9C8B-1C8E5A48579D}">
      <dsp:nvSpPr>
        <dsp:cNvPr id="0" name=""/>
        <dsp:cNvSpPr/>
      </dsp:nvSpPr>
      <dsp:spPr>
        <a:xfrm>
          <a:off x="2093668" y="2220760"/>
          <a:ext cx="1029170" cy="1029170"/>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latin typeface="Gotham Narrow Book" pitchFamily="50" charset="0"/>
              <a:cs typeface="Calibri" panose="020F0502020204030204" pitchFamily="34" charset="0"/>
            </a:rPr>
            <a:t>Literacy </a:t>
          </a:r>
          <a:endParaRPr lang="en-US" sz="1500" b="1" kern="1200" dirty="0">
            <a:latin typeface="Gotham Narrow Book" pitchFamily="50" charset="0"/>
            <a:cs typeface="Calibri" panose="020F0502020204030204" pitchFamily="34" charset="0"/>
          </a:endParaRPr>
        </a:p>
      </dsp:txBody>
      <dsp:txXfrm>
        <a:off x="2244386" y="2371478"/>
        <a:ext cx="727734" cy="727734"/>
      </dsp:txXfrm>
    </dsp:sp>
    <dsp:sp modelId="{12CDC9BE-2B8E-4EE6-9518-FBF001EDFD4A}">
      <dsp:nvSpPr>
        <dsp:cNvPr id="0" name=""/>
        <dsp:cNvSpPr/>
      </dsp:nvSpPr>
      <dsp:spPr>
        <a:xfrm>
          <a:off x="3225755" y="2220760"/>
          <a:ext cx="1543755" cy="102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Gotham Narrow Book" pitchFamily="50" charset="0"/>
              <a:cs typeface="Calibri" panose="020F0502020204030204" pitchFamily="34" charset="0"/>
            </a:rPr>
            <a:t>Libraries</a:t>
          </a:r>
          <a:endParaRPr lang="en-US" sz="1800" kern="1200" dirty="0">
            <a:latin typeface="Gotham Narrow Book" pitchFamily="50"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smtClean="0">
              <a:latin typeface="Gotham Narrow Book" pitchFamily="50" charset="0"/>
              <a:cs typeface="Calibri" panose="020F0502020204030204" pitchFamily="34" charset="0"/>
            </a:rPr>
            <a:t>Head Starts</a:t>
          </a:r>
          <a:endParaRPr lang="en-US" sz="1800" kern="1200" dirty="0">
            <a:latin typeface="Gotham Narrow Book" pitchFamily="50" charset="0"/>
            <a:cs typeface="Calibri" panose="020F0502020204030204" pitchFamily="34" charset="0"/>
          </a:endParaRPr>
        </a:p>
      </dsp:txBody>
      <dsp:txXfrm>
        <a:off x="3225755" y="2220760"/>
        <a:ext cx="1543755" cy="1029170"/>
      </dsp:txXfrm>
    </dsp:sp>
    <dsp:sp modelId="{27121CE3-D928-4AB7-8F00-E8C35B9F8724}">
      <dsp:nvSpPr>
        <dsp:cNvPr id="0" name=""/>
        <dsp:cNvSpPr/>
      </dsp:nvSpPr>
      <dsp:spPr>
        <a:xfrm>
          <a:off x="1731543" y="3464155"/>
          <a:ext cx="1029170" cy="1029170"/>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latin typeface="Gotham Narrow Book" pitchFamily="50" charset="0"/>
              <a:cs typeface="Calibri" panose="020F0502020204030204" pitchFamily="34" charset="0"/>
            </a:rPr>
            <a:t>Science </a:t>
          </a:r>
          <a:endParaRPr lang="en-US" sz="1500" b="1" kern="1200" dirty="0">
            <a:latin typeface="Gotham Narrow Book" pitchFamily="50" charset="0"/>
            <a:cs typeface="Calibri" panose="020F0502020204030204" pitchFamily="34" charset="0"/>
          </a:endParaRPr>
        </a:p>
      </dsp:txBody>
      <dsp:txXfrm>
        <a:off x="1882261" y="3614873"/>
        <a:ext cx="727734" cy="727734"/>
      </dsp:txXfrm>
    </dsp:sp>
    <dsp:sp modelId="{E7C3743C-423B-4805-82B0-92545EDB4C81}">
      <dsp:nvSpPr>
        <dsp:cNvPr id="0" name=""/>
        <dsp:cNvSpPr/>
      </dsp:nvSpPr>
      <dsp:spPr>
        <a:xfrm>
          <a:off x="2863630" y="3464155"/>
          <a:ext cx="1543755" cy="102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Gotham Narrow Book" pitchFamily="50" charset="0"/>
              <a:cs typeface="Calibri" panose="020F0502020204030204" pitchFamily="34" charset="0"/>
            </a:rPr>
            <a:t>Museums</a:t>
          </a:r>
          <a:endParaRPr lang="en-US" sz="1800" kern="1200" dirty="0">
            <a:latin typeface="Gotham Narrow Book" pitchFamily="50"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smtClean="0">
              <a:latin typeface="Gotham Narrow Book" pitchFamily="50" charset="0"/>
              <a:cs typeface="Calibri" panose="020F0502020204030204" pitchFamily="34" charset="0"/>
            </a:rPr>
            <a:t>Universities </a:t>
          </a:r>
          <a:endParaRPr lang="en-US" sz="1800" kern="1200" dirty="0">
            <a:latin typeface="Gotham Narrow Book" pitchFamily="50" charset="0"/>
            <a:cs typeface="Calibri" panose="020F0502020204030204" pitchFamily="34" charset="0"/>
          </a:endParaRPr>
        </a:p>
      </dsp:txBody>
      <dsp:txXfrm>
        <a:off x="2863630" y="3464155"/>
        <a:ext cx="1543755" cy="1029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2FCCD-EFA9-7941-A104-4E7C2F75B9D7}">
      <dsp:nvSpPr>
        <dsp:cNvPr id="0" name=""/>
        <dsp:cNvSpPr/>
      </dsp:nvSpPr>
      <dsp:spPr>
        <a:xfrm>
          <a:off x="0" y="235284"/>
          <a:ext cx="4992047" cy="1649700"/>
        </a:xfrm>
        <a:prstGeom prst="roundRect">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i="0" kern="1200" dirty="0" smtClean="0"/>
            <a:t>Engage young children in </a:t>
          </a:r>
          <a:r>
            <a:rPr lang="en-US" sz="3000" i="1" kern="1200" dirty="0" smtClean="0"/>
            <a:t>developmentally appropriate </a:t>
          </a:r>
          <a:r>
            <a:rPr lang="en-US" sz="3000" i="0" kern="1200" dirty="0" smtClean="0"/>
            <a:t>astronomy</a:t>
          </a:r>
          <a:r>
            <a:rPr lang="en-US" sz="3000" i="1" kern="1200" dirty="0" smtClean="0"/>
            <a:t> </a:t>
          </a:r>
          <a:r>
            <a:rPr lang="en-US" sz="3000" kern="1200" dirty="0" smtClean="0"/>
            <a:t>activities</a:t>
          </a:r>
        </a:p>
      </dsp:txBody>
      <dsp:txXfrm>
        <a:off x="80532" y="315816"/>
        <a:ext cx="4830983" cy="1488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2FCCD-EFA9-7941-A104-4E7C2F75B9D7}">
      <dsp:nvSpPr>
        <dsp:cNvPr id="0" name=""/>
        <dsp:cNvSpPr/>
      </dsp:nvSpPr>
      <dsp:spPr>
        <a:xfrm>
          <a:off x="0" y="177086"/>
          <a:ext cx="4215898" cy="2363408"/>
        </a:xfrm>
        <a:prstGeom prst="roundRect">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t>Engage young children in </a:t>
          </a:r>
          <a:r>
            <a:rPr lang="en-US" sz="3200" i="1" kern="1200" dirty="0" smtClean="0"/>
            <a:t>science practices </a:t>
          </a:r>
          <a:r>
            <a:rPr lang="en-US" sz="3200" kern="1200" dirty="0" smtClean="0"/>
            <a:t>as they investigate astronomy</a:t>
          </a:r>
          <a:endParaRPr lang="en-US" sz="3200" i="1" kern="1200" dirty="0"/>
        </a:p>
      </dsp:txBody>
      <dsp:txXfrm>
        <a:off x="115372" y="292458"/>
        <a:ext cx="3985154" cy="213266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FAD738-4824-7144-BCB9-158208FB2D52}" type="datetimeFigureOut">
              <a:rPr lang="en-US" smtClean="0"/>
              <a:t>10/9/18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D94B6-39A1-0D44-B772-2E43CAE02935}" type="slidenum">
              <a:rPr lang="en-US" smtClean="0"/>
              <a:t>‹#›</a:t>
            </a:fld>
            <a:endParaRPr lang="en-US"/>
          </a:p>
        </p:txBody>
      </p:sp>
    </p:spTree>
    <p:extLst>
      <p:ext uri="{BB962C8B-B14F-4D97-AF65-F5344CB8AC3E}">
        <p14:creationId xmlns:p14="http://schemas.microsoft.com/office/powerpoint/2010/main" val="24888286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imls.gov/research-evaluatio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americanscientist.org/article/the-95-percent-solutio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2</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Institute of Museum and Library Services (IMLS). (2016). </a:t>
            </a:r>
            <a:r>
              <a:rPr lang="en-US" i="1" dirty="0"/>
              <a:t>Public Libraries in the United States Survey: Fiscal Year 2013</a:t>
            </a:r>
            <a:r>
              <a:rPr lang="en-US" dirty="0"/>
              <a:t>. Institute of Museum and Library Services. Retrieved from </a:t>
            </a:r>
            <a:r>
              <a:rPr lang="en-US" u="sng" dirty="0">
                <a:hlinkClick r:id="rId3"/>
              </a:rPr>
              <a:t>https://www.imls.gov/research-evaluation</a:t>
            </a:r>
            <a:r>
              <a:rPr lang="en-US" u="sng" dirty="0"/>
              <a:t>.</a:t>
            </a:r>
            <a:endParaRPr lang="en-AU" dirty="0"/>
          </a:p>
          <a:p>
            <a:endParaRPr lang="en-US" dirty="0"/>
          </a:p>
          <a:p>
            <a:r>
              <a:rPr lang="en-US" dirty="0" err="1"/>
              <a:t>Zickuhr</a:t>
            </a:r>
            <a:r>
              <a:rPr lang="en-US" dirty="0"/>
              <a:t>, K., </a:t>
            </a:r>
            <a:r>
              <a:rPr lang="en-US" dirty="0" err="1"/>
              <a:t>Rainie</a:t>
            </a:r>
            <a:r>
              <a:rPr lang="en-US" dirty="0"/>
              <a:t>, L., Purcell, K., &amp; Duggan, M. (2013). </a:t>
            </a:r>
            <a:r>
              <a:rPr lang="en-US" i="1" dirty="0"/>
              <a:t>How Americans value public libraries in their communities</a:t>
            </a:r>
            <a:r>
              <a:rPr lang="en-US" dirty="0"/>
              <a:t>. Pew Internet and American Life Project. Retrieved from </a:t>
            </a:r>
            <a:r>
              <a:rPr lang="en-US" u="sng" dirty="0"/>
              <a:t>http://libr aries.pewinternet.org/2013/12/11 /libraries-in-communities</a:t>
            </a:r>
            <a:r>
              <a:rPr lang="en-US" dirty="0"/>
              <a:t>.</a:t>
            </a:r>
            <a:endParaRPr lang="en-AU" dirty="0"/>
          </a:p>
          <a:p>
            <a:endParaRPr lang="en-US" dirty="0"/>
          </a:p>
          <a:p>
            <a:endParaRPr lang="en-US" dirty="0"/>
          </a:p>
          <a:p>
            <a:endParaRPr lang="en-AU" dirty="0"/>
          </a:p>
        </p:txBody>
      </p:sp>
      <p:sp>
        <p:nvSpPr>
          <p:cNvPr id="6" name="Slide Number Placeholder 5"/>
          <p:cNvSpPr>
            <a:spLocks noGrp="1"/>
          </p:cNvSpPr>
          <p:nvPr>
            <p:ph type="sldNum" sz="quarter" idx="12"/>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820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6" name="Slide Number Placeholder 5"/>
          <p:cNvSpPr>
            <a:spLocks noGrp="1"/>
          </p:cNvSpPr>
          <p:nvPr>
            <p:ph type="sldNum" sz="quarter" idx="12"/>
          </p:nvPr>
        </p:nvSpPr>
        <p:spPr/>
        <p:txBody>
          <a:bodyPr/>
          <a:lstStyle/>
          <a:p>
            <a:fld id="{06C9DB58-0E47-4218-83BB-9E546911860E}"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44825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6" name="Slide Number Placeholder 5"/>
          <p:cNvSpPr>
            <a:spLocks noGrp="1"/>
          </p:cNvSpPr>
          <p:nvPr>
            <p:ph type="sldNum" sz="quarter" idx="12"/>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58177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dirty="0"/>
              <a:t>Hakala, J.S., </a:t>
            </a:r>
            <a:r>
              <a:rPr lang="en-US" dirty="0" err="1"/>
              <a:t>MacCarthy</a:t>
            </a:r>
            <a:r>
              <a:rPr lang="en-US" dirty="0"/>
              <a:t>, K., </a:t>
            </a:r>
            <a:r>
              <a:rPr lang="en-US" dirty="0" err="1"/>
              <a:t>Dewaele</a:t>
            </a:r>
            <a:r>
              <a:rPr lang="en-US" dirty="0"/>
              <a:t>, C., Wells, M., Dusenbery, P., &amp; LaConte, K. (2016). “STEM in Public Libraries: National Survey Results.” Boulder, CO: University of Colorado.</a:t>
            </a:r>
            <a:endParaRPr lang="en-AU" dirty="0"/>
          </a:p>
          <a:p>
            <a:endParaRPr lang="en-US" dirty="0"/>
          </a:p>
          <a:p>
            <a:r>
              <a:rPr lang="en-AU" dirty="0"/>
              <a:t>http://www.nc4il.org/images/papers/FINAL_STEM_LibrarySurveyReport.pdf </a:t>
            </a:r>
          </a:p>
        </p:txBody>
      </p:sp>
      <p:sp>
        <p:nvSpPr>
          <p:cNvPr id="6" name="Slide Number Placeholder 5"/>
          <p:cNvSpPr>
            <a:spLocks noGrp="1"/>
          </p:cNvSpPr>
          <p:nvPr>
            <p:ph type="sldNum" sz="quarter" idx="12"/>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9696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dirty="0"/>
              <a:t>Recent</a:t>
            </a:r>
            <a:r>
              <a:rPr lang="en-US" baseline="0" dirty="0"/>
              <a:t> preliminary results, not yet published. Presented at the </a:t>
            </a:r>
            <a:r>
              <a:rPr lang="en-US" dirty="0"/>
              <a:t>2018 American Library Association Midwinter Meeting, https://www.eventscribe.com/2018/ALA-Midwinter/fsPopup.asp?Mode=presInfo&amp;PresentationID=348819. </a:t>
            </a:r>
            <a:endParaRPr lang="en-AU" dirty="0"/>
          </a:p>
        </p:txBody>
      </p:sp>
      <p:sp>
        <p:nvSpPr>
          <p:cNvPr id="6" name="Slide Number Placeholder 5"/>
          <p:cNvSpPr>
            <a:spLocks noGrp="1"/>
          </p:cNvSpPr>
          <p:nvPr>
            <p:ph type="sldNum" sz="quarter" idx="12"/>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90064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dirty="0"/>
              <a:t>Hakala, J.S., </a:t>
            </a:r>
            <a:r>
              <a:rPr lang="en-US" dirty="0" err="1"/>
              <a:t>MacCarthy</a:t>
            </a:r>
            <a:r>
              <a:rPr lang="en-US" dirty="0"/>
              <a:t>, K., </a:t>
            </a:r>
            <a:r>
              <a:rPr lang="en-US" dirty="0" err="1"/>
              <a:t>Dewaele</a:t>
            </a:r>
            <a:r>
              <a:rPr lang="en-US" dirty="0"/>
              <a:t>, C., Wells, M., Dusenbery, P., &amp; LaConte, K. (2016). “STEM in Public Libraries: National Survey Results.” Boulder, CO: University of Colorado.</a:t>
            </a:r>
            <a:endParaRPr lang="en-AU" dirty="0"/>
          </a:p>
          <a:p>
            <a:endParaRPr lang="en-US" dirty="0"/>
          </a:p>
          <a:p>
            <a:r>
              <a:rPr lang="en-AU" dirty="0"/>
              <a:t>http://www.nc4il.org/images/papers/FINAL_STEM_LibrarySurveyReport.pdf </a:t>
            </a:r>
          </a:p>
          <a:p>
            <a:endParaRPr lang="en-US" dirty="0"/>
          </a:p>
        </p:txBody>
      </p:sp>
      <p:sp>
        <p:nvSpPr>
          <p:cNvPr id="4" name="Slide Number Placeholder 3"/>
          <p:cNvSpPr>
            <a:spLocks noGrp="1"/>
          </p:cNvSpPr>
          <p:nvPr>
            <p:ph type="sldNum" sz="quarter" idx="13"/>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817753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6" name="Slide Number Placeholder 5"/>
          <p:cNvSpPr>
            <a:spLocks noGrp="1"/>
          </p:cNvSpPr>
          <p:nvPr>
            <p:ph type="sldNum" sz="quarter" idx="12"/>
          </p:nvPr>
        </p:nvSpPr>
        <p:spPr/>
        <p:txBody>
          <a:bodyPr/>
          <a:lstStyle/>
          <a:p>
            <a:fld id="{06C9DB58-0E47-4218-83BB-9E546911860E}"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405703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6" name="Slide Number Placeholder 5"/>
          <p:cNvSpPr>
            <a:spLocks noGrp="1"/>
          </p:cNvSpPr>
          <p:nvPr>
            <p:ph type="sldNum" sz="quarter" idx="12"/>
          </p:nvPr>
        </p:nvSpPr>
        <p:spPr/>
        <p:txBody>
          <a:bodyPr/>
          <a:lstStyle/>
          <a:p>
            <a:fld id="{06C9DB58-0E47-4218-83BB-9E546911860E}"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85793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53" indent="-291153" fontAlgn="base">
              <a:buFont typeface="Arial" panose="020B0604020202020204" pitchFamily="34" charset="0"/>
              <a:buChar char="•"/>
            </a:pPr>
            <a:r>
              <a:rPr lang="en-US" b="1" dirty="0"/>
              <a:t>The Next Eclipse Level Public Engagement Event: </a:t>
            </a:r>
            <a:r>
              <a:rPr lang="en-US" dirty="0"/>
              <a:t>The 2019 summer learning theme for U.S. public libraries nationwide is </a:t>
            </a:r>
            <a:r>
              <a:rPr lang="en-US" u="sng" dirty="0"/>
              <a:t>Space Exploration</a:t>
            </a:r>
            <a:r>
              <a:rPr lang="en-US" dirty="0"/>
              <a:t> (“Universe of Stories”). </a:t>
            </a:r>
            <a:r>
              <a:rPr lang="en-US" i="1" dirty="0"/>
              <a:t>NASA@ My Library </a:t>
            </a:r>
            <a:r>
              <a:rPr lang="en-US" dirty="0"/>
              <a:t>and </a:t>
            </a:r>
            <a:r>
              <a:rPr lang="en-US" i="1" dirty="0"/>
              <a:t>STAR Net </a:t>
            </a:r>
            <a:r>
              <a:rPr lang="en-US" dirty="0"/>
              <a:t>are partnering with the Collaborative Summer Library Program to support 16,000 libraries. </a:t>
            </a:r>
          </a:p>
          <a:p>
            <a:endParaRPr lang="en-US" dirty="0"/>
          </a:p>
        </p:txBody>
      </p:sp>
      <p:sp>
        <p:nvSpPr>
          <p:cNvPr id="4" name="Slide Number Placeholder 3"/>
          <p:cNvSpPr>
            <a:spLocks noGrp="1"/>
          </p:cNvSpPr>
          <p:nvPr>
            <p:ph type="sldNum" sz="quarter" idx="10"/>
          </p:nvPr>
        </p:nvSpPr>
        <p:spPr/>
        <p:txBody>
          <a:bodyPr/>
          <a:lstStyle/>
          <a:p>
            <a:pPr defTabSz="457159">
              <a:defRPr/>
            </a:pPr>
            <a:fld id="{7A79EF49-C2F5-475B-B84A-8C14C61A0BE9}" type="slidenum">
              <a:rPr lang="en-US" sz="1300">
                <a:solidFill>
                  <a:prstClr val="black"/>
                </a:solidFill>
                <a:latin typeface="Calibri" panose="020F0502020204030204"/>
              </a:rPr>
              <a:pPr defTabSz="457159">
                <a:defRPr/>
              </a:pPr>
              <a:t>20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45732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6" name="Slide Number Placeholder 5"/>
          <p:cNvSpPr>
            <a:spLocks noGrp="1"/>
          </p:cNvSpPr>
          <p:nvPr>
            <p:ph type="sldNum" sz="quarter" idx="12"/>
          </p:nvPr>
        </p:nvSpPr>
        <p:spPr/>
        <p:txBody>
          <a:bodyPr/>
          <a:lstStyle/>
          <a:p>
            <a:fld id="{06C9DB58-0E47-4218-83BB-9E546911860E}"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34337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3</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404938" y="1144512"/>
            <a:ext cx="4048125" cy="3084286"/>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Shape 180"/>
          <p:cNvSpPr txBox="1">
            <a:spLocks noGrp="1"/>
          </p:cNvSpPr>
          <p:nvPr>
            <p:ph type="body" idx="1"/>
          </p:nvPr>
        </p:nvSpPr>
        <p:spPr>
          <a:xfrm>
            <a:off x="685800" y="4400552"/>
            <a:ext cx="5486400" cy="3600451"/>
          </a:xfrm>
          <a:prstGeom prst="rect">
            <a:avLst/>
          </a:prstGeom>
          <a:noFill/>
          <a:ln>
            <a:noFill/>
          </a:ln>
        </p:spPr>
        <p:txBody>
          <a:bodyPr spcFirstLastPara="1" wrap="square" lIns="91092" tIns="45546" rIns="91092" bIns="45546" anchor="t" anchorCtr="0">
            <a:noAutofit/>
          </a:bodyPr>
          <a:lstStyle/>
          <a:p>
            <a:r>
              <a:rPr lang="en-AU" dirty="0">
                <a:solidFill>
                  <a:schemeClr val="dk1"/>
                </a:solidFill>
                <a:ea typeface="Calibri"/>
                <a:cs typeface="Calibri"/>
                <a:sym typeface="Calibri"/>
              </a:rPr>
              <a:t>http://clearinghouse.starnetlibraries.org/</a:t>
            </a:r>
          </a:p>
        </p:txBody>
      </p:sp>
      <p:sp>
        <p:nvSpPr>
          <p:cNvPr id="181" name="Shape 181"/>
          <p:cNvSpPr txBox="1">
            <a:spLocks noGrp="1"/>
          </p:cNvSpPr>
          <p:nvPr>
            <p:ph type="sldNum" idx="12"/>
          </p:nvPr>
        </p:nvSpPr>
        <p:spPr>
          <a:xfrm>
            <a:off x="3884613" y="8685214"/>
            <a:ext cx="2971800" cy="458787"/>
          </a:xfrm>
          <a:prstGeom prst="rect">
            <a:avLst/>
          </a:prstGeom>
          <a:noFill/>
          <a:ln>
            <a:noFill/>
          </a:ln>
        </p:spPr>
        <p:txBody>
          <a:bodyPr spcFirstLastPara="1" wrap="square" lIns="91092" tIns="45546" rIns="91092" bIns="45546" anchor="b" anchorCtr="0">
            <a:noAutofit/>
          </a:bodyPr>
          <a:lstStyle/>
          <a:p>
            <a:fld id="{00000000-1234-1234-1234-123412341234}" type="slidenum">
              <a:rPr lang="en">
                <a:solidFill>
                  <a:prstClr val="black"/>
                </a:solidFill>
                <a:latin typeface="Calibri"/>
                <a:ea typeface="Calibri"/>
                <a:cs typeface="Calibri"/>
                <a:sym typeface="Calibri"/>
              </a:rPr>
              <a:pPr/>
              <a:t>22</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556463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http://www.scigames.org/ </a:t>
            </a:r>
          </a:p>
        </p:txBody>
      </p:sp>
      <p:sp>
        <p:nvSpPr>
          <p:cNvPr id="6" name="Slide Number Placeholder 5"/>
          <p:cNvSpPr>
            <a:spLocks noGrp="1"/>
          </p:cNvSpPr>
          <p:nvPr>
            <p:ph type="sldNum" sz="quarter" idx="12"/>
          </p:nvPr>
        </p:nvSpPr>
        <p:spPr/>
        <p:txBody>
          <a:bodyPr/>
          <a:lstStyle/>
          <a:p>
            <a:fld id="{06C9DB58-0E47-4218-83BB-9E546911860E}"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66433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318">
              <a:defRPr/>
            </a:pPr>
            <a:fld id="{2FCC7E27-C8EA-4255-A669-805A1F1A869B}" type="slidenum">
              <a:rPr lang="en-US">
                <a:solidFill>
                  <a:prstClr val="black"/>
                </a:solidFill>
                <a:latin typeface="Calibri" panose="020F0502020204030204"/>
              </a:rPr>
              <a:pPr defTabSz="914318">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54013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25</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31</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D6AA49-968C-0D4C-A554-C7E3175C20EC}"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449735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D6AA49-968C-0D4C-A554-C7E3175C20EC}"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516262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D6AA49-968C-0D4C-A554-C7E3175C20EC}"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02706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41</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Astronomical Society of the Pacific was founded in 1889.</a:t>
            </a:r>
            <a:r>
              <a:rPr lang="en-US" baseline="0" dirty="0" smtClean="0"/>
              <a:t> We are a nonprofit organization based in San Francisco, offering programs that are national and sometimes international in scope. </a:t>
            </a:r>
            <a:endParaRPr lang="en-US" dirty="0"/>
          </a:p>
        </p:txBody>
      </p:sp>
      <p:sp>
        <p:nvSpPr>
          <p:cNvPr id="4" name="Slide Number Placeholder 3"/>
          <p:cNvSpPr>
            <a:spLocks noGrp="1"/>
          </p:cNvSpPr>
          <p:nvPr>
            <p:ph type="sldNum" sz="quarter" idx="10"/>
          </p:nvPr>
        </p:nvSpPr>
        <p:spPr/>
        <p:txBody>
          <a:bodyPr/>
          <a:lstStyle/>
          <a:p>
            <a:fld id="{37036F27-47D6-F84B-9BB3-88B2097AC5B3}"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87575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0478F4-A250-8B47-8821-726EE2416A7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36570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main focus is on astronomy and space science education and public outreach, providing materials and training to teachers, museum educators, park rangers, librarians, professional and amateur astronomers, afterschool providers, Girl Scout leaders; enabling them to communicate the excitement of astronomy to their audiences.</a:t>
            </a:r>
            <a:endParaRPr lang="en-US" dirty="0" smtClean="0"/>
          </a:p>
          <a:p>
            <a:endParaRPr lang="en-US" dirty="0" smtClean="0"/>
          </a:p>
          <a:p>
            <a:r>
              <a:rPr lang="en-US" dirty="0" smtClean="0"/>
              <a:t>We’ve been offering resources targeted specifically at museums</a:t>
            </a:r>
            <a:r>
              <a:rPr lang="en-US" baseline="0" dirty="0" smtClean="0"/>
              <a:t> and parks</a:t>
            </a:r>
            <a:r>
              <a:rPr lang="en-US" dirty="0" smtClean="0"/>
              <a:t> for 14 years.</a:t>
            </a:r>
            <a:endParaRPr lang="en-US" dirty="0"/>
          </a:p>
        </p:txBody>
      </p:sp>
      <p:sp>
        <p:nvSpPr>
          <p:cNvPr id="4" name="Slide Number Placeholder 3"/>
          <p:cNvSpPr>
            <a:spLocks noGrp="1"/>
          </p:cNvSpPr>
          <p:nvPr>
            <p:ph type="sldNum" sz="quarter" idx="10"/>
          </p:nvPr>
        </p:nvSpPr>
        <p:spPr/>
        <p:txBody>
          <a:bodyPr/>
          <a:lstStyle/>
          <a:p>
            <a:fld id="{37036F27-47D6-F84B-9BB3-88B2097AC5B3}"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06368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heard again and again from educators in museums and parks that, while they were enthusiastic about these materials, they were also unsure how to engage with very young children. To fill this gap, astronomy educators at the ASP teamed up with developmental psychology researchers for the NSF-funded My Sky Tonight project.</a:t>
            </a:r>
            <a:endParaRPr lang="en-US" dirty="0"/>
          </a:p>
        </p:txBody>
      </p:sp>
      <p:sp>
        <p:nvSpPr>
          <p:cNvPr id="4" name="Slide Number Placeholder 3"/>
          <p:cNvSpPr>
            <a:spLocks noGrp="1"/>
          </p:cNvSpPr>
          <p:nvPr>
            <p:ph type="sldNum" sz="quarter" idx="10"/>
          </p:nvPr>
        </p:nvSpPr>
        <p:spPr/>
        <p:txBody>
          <a:bodyPr/>
          <a:lstStyle/>
          <a:p>
            <a:fld id="{37036F27-47D6-F84B-9BB3-88B2097AC5B3}"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945160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Overarching</a:t>
            </a:r>
            <a:r>
              <a:rPr lang="en-US" baseline="0" dirty="0" smtClean="0"/>
              <a:t> g</a:t>
            </a:r>
            <a:r>
              <a:rPr lang="en-US" dirty="0" smtClean="0"/>
              <a:t>oals of My Sky Tonight</a:t>
            </a:r>
            <a:endParaRPr lang="en-US" dirty="0"/>
          </a:p>
        </p:txBody>
      </p:sp>
      <p:sp>
        <p:nvSpPr>
          <p:cNvPr id="4" name="Slide Number Placeholder 3"/>
          <p:cNvSpPr>
            <a:spLocks noGrp="1"/>
          </p:cNvSpPr>
          <p:nvPr>
            <p:ph type="sldNum" sz="quarter" idx="10"/>
          </p:nvPr>
        </p:nvSpPr>
        <p:spPr/>
        <p:txBody>
          <a:bodyPr/>
          <a:lstStyle/>
          <a:p>
            <a:fld id="{6CBACA3F-5096-024E-B612-49B4324E5490}"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738068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created a set of research-based, hands-on astronomy activities that are rich in science practices and designed to be developmentally appropriate for pre-K children. We have also provided training for the informal educators who received these materials. All of the activities</a:t>
            </a:r>
            <a:r>
              <a:rPr lang="en-US" baseline="0" dirty="0" smtClean="0"/>
              <a:t> and supporting resources, including lesson plans and short instructional videos, are freely available online at </a:t>
            </a:r>
            <a:r>
              <a:rPr lang="en-US" baseline="0" dirty="0" err="1" smtClean="0"/>
              <a:t>astrosociety.org</a:t>
            </a:r>
            <a:r>
              <a:rPr lang="en-US" baseline="0" dirty="0" smtClean="0"/>
              <a:t>/</a:t>
            </a:r>
            <a:r>
              <a:rPr lang="en-US" baseline="0" dirty="0" err="1" smtClean="0"/>
              <a:t>MySkyTonight</a:t>
            </a:r>
            <a:endParaRPr lang="en-US" dirty="0"/>
          </a:p>
        </p:txBody>
      </p:sp>
      <p:sp>
        <p:nvSpPr>
          <p:cNvPr id="4" name="Slide Number Placeholder 3"/>
          <p:cNvSpPr>
            <a:spLocks noGrp="1"/>
          </p:cNvSpPr>
          <p:nvPr>
            <p:ph type="sldNum" sz="quarter" idx="10"/>
          </p:nvPr>
        </p:nvSpPr>
        <p:spPr/>
        <p:txBody>
          <a:bodyPr/>
          <a:lstStyle/>
          <a:p>
            <a:fld id="{37036F27-47D6-F84B-9BB3-88B2097AC5B3}"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165509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to creating these materials and training, we have also advanced the knowledge base in early STEM learning through a series of studies. For example, one of our studies explored children’s natural interest in astronomy. We sent families home with a diary in which they could log their conversations about nature for a period of two weeks. When we received back their journals, we learned that 15-20% of their conversations were about the Sun, the Moon, the stars, planets - astronomy-related!</a:t>
            </a:r>
          </a:p>
        </p:txBody>
      </p:sp>
      <p:sp>
        <p:nvSpPr>
          <p:cNvPr id="4" name="Slide Number Placeholder 3"/>
          <p:cNvSpPr>
            <a:spLocks noGrp="1"/>
          </p:cNvSpPr>
          <p:nvPr>
            <p:ph type="sldNum" sz="quarter" idx="10"/>
          </p:nvPr>
        </p:nvSpPr>
        <p:spPr/>
        <p:txBody>
          <a:bodyPr/>
          <a:lstStyle/>
          <a:p>
            <a:fld id="{6CBACA3F-5096-024E-B612-49B4324E5490}"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617694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300 educators have participated in My Sky Tonight training workshops, and we distributed the activity toolkit to over 200 museums, parks, nature centers, and libraries across the U.S., reaching thousands of young children and their families. I brought along three example activities:</a:t>
            </a:r>
            <a:r>
              <a:rPr lang="en-US" baseline="0" dirty="0" smtClean="0"/>
              <a:t> Bear’s Shadow, Hide &amp; Seek Moon, and Moon Phases Matching. Bear’s Shadow has been by far our most popular activity and is well-suited for a </a:t>
            </a:r>
            <a:r>
              <a:rPr lang="en-US" baseline="0" dirty="0" err="1" smtClean="0"/>
              <a:t>storytime</a:t>
            </a:r>
            <a:r>
              <a:rPr lang="en-US" baseline="0" dirty="0" smtClean="0"/>
              <a:t> activity in a library, although we have have had success offering all of these activities in library workshops for families with young children.</a:t>
            </a:r>
            <a:endParaRPr lang="en-US" dirty="0"/>
          </a:p>
        </p:txBody>
      </p:sp>
      <p:sp>
        <p:nvSpPr>
          <p:cNvPr id="4" name="Slide Number Placeholder 3"/>
          <p:cNvSpPr>
            <a:spLocks noGrp="1"/>
          </p:cNvSpPr>
          <p:nvPr>
            <p:ph type="sldNum" sz="quarter" idx="10"/>
          </p:nvPr>
        </p:nvSpPr>
        <p:spPr/>
        <p:txBody>
          <a:bodyPr/>
          <a:lstStyle/>
          <a:p>
            <a:fld id="{6CBACA3F-5096-024E-B612-49B4324E5490}"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617694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work with educators and children has sparked our interest in further work. We are currently investigating the role of storybooks in supporting young children’s engagement in the practices of science. With supplemental funding from NSF,</a:t>
            </a:r>
            <a:r>
              <a:rPr lang="en-US" baseline="0" dirty="0" smtClean="0"/>
              <a:t> we created a children’s storybook, Breakfast Moon, which we are now publishing. It’s about a sister and brother who looks for the moon each morning and record their observations in a journal – so the characters are modeling science practices. We plan to create more stories, as books and in other formats, and materials to support families with young children observing the sky together at home noticing changes that occur over time – hours, days, or weeks.</a:t>
            </a:r>
            <a:endParaRPr lang="en-US" dirty="0" smtClean="0"/>
          </a:p>
          <a:p>
            <a:endParaRPr lang="en-US" dirty="0"/>
          </a:p>
        </p:txBody>
      </p:sp>
      <p:sp>
        <p:nvSpPr>
          <p:cNvPr id="4" name="Slide Number Placeholder 3"/>
          <p:cNvSpPr>
            <a:spLocks noGrp="1"/>
          </p:cNvSpPr>
          <p:nvPr>
            <p:ph type="sldNum" sz="quarter" idx="10"/>
          </p:nvPr>
        </p:nvSpPr>
        <p:spPr/>
        <p:txBody>
          <a:bodyPr/>
          <a:lstStyle/>
          <a:p>
            <a:fld id="{37036F27-47D6-F84B-9BB3-88B2097AC5B3}"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721500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52</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going to briefly share an example of programming that can be used in either a library or museum context or even in partnership with each other! </a:t>
            </a:r>
          </a:p>
        </p:txBody>
      </p:sp>
      <p:sp>
        <p:nvSpPr>
          <p:cNvPr id="4" name="Slide Number Placeholder 3"/>
          <p:cNvSpPr>
            <a:spLocks noGrp="1"/>
          </p:cNvSpPr>
          <p:nvPr>
            <p:ph type="sldNum" sz="quarter" idx="10"/>
          </p:nvPr>
        </p:nvSpPr>
        <p:spPr/>
        <p:txBody>
          <a:bodyPr/>
          <a:lstStyle/>
          <a:p>
            <a:fld id="{6CAB7427-D22C-419B-8C44-0214ED5D90C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074487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Flexible programming: </a:t>
            </a:r>
            <a:r>
              <a:rPr lang="en-US" baseline="0" dirty="0" smtClean="0"/>
              <a:t>We tested the activities in both settings, received feedback from librarians and patrons and museum educators and museum guests. We chose activities that are versatile and flexible so they can be offered as stand alone tabletops in a museum gallery, they can be facilitated tabletops, and even facilitated as workshops or in camps.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Relevant content: </a:t>
            </a:r>
            <a:r>
              <a:rPr lang="en-US" dirty="0" smtClean="0"/>
              <a:t>One reason this program works so</a:t>
            </a:r>
            <a:r>
              <a:rPr lang="en-US" baseline="0" dirty="0" smtClean="0"/>
              <a:t> well in libraries is because of the focus on the widely read and adapted story. The literature connection made it a no-brainer that the kit should be workable in a library setting. Much of the content also focuses on responsible innovation so there is a natural connection to STEM and STEAM programming that both libraries and museums can benefit from.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Ease of use: </a:t>
            </a:r>
            <a:r>
              <a:rPr lang="en-US" baseline="0" dirty="0" smtClean="0"/>
              <a:t>As with the other NISEnet kits, the Frankenstein200 kit is designed so that facilitators can them right out of the box. This is especially helpful to library staff who might not have much experience with informal engagement.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6CAB7427-D22C-419B-8C44-0214ED5D90C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83546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364F00B6-D785-C04E-9559-3346D3D8E741}"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74667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Sci-Port is in Shreveport, Louisiana</a:t>
            </a:r>
          </a:p>
          <a:p>
            <a:r>
              <a:rPr lang="en-US" dirty="0" smtClean="0"/>
              <a:t>Maine Discovery Museum is in Bangor, Maine</a:t>
            </a:r>
          </a:p>
          <a:p>
            <a:r>
              <a:rPr lang="en-US" dirty="0" err="1" smtClean="0"/>
              <a:t>Kaleideum</a:t>
            </a:r>
            <a:r>
              <a:rPr lang="en-US" baseline="0" dirty="0" smtClean="0"/>
              <a:t> is in Winston-Salem, North Carolina</a:t>
            </a:r>
            <a:endParaRPr lang="en-US" dirty="0" smtClean="0"/>
          </a:p>
          <a:p>
            <a:endParaRPr lang="en-US" dirty="0" smtClean="0"/>
          </a:p>
          <a:p>
            <a:endParaRPr lang="en-US" dirty="0" smtClean="0"/>
          </a:p>
          <a:p>
            <a:r>
              <a:rPr lang="en-US" dirty="0" smtClean="0"/>
              <a:t>I won’t go into details about these events, as I wasn’t there. </a:t>
            </a:r>
            <a:r>
              <a:rPr lang="en-US" dirty="0" smtClean="0">
                <a:sym typeface="Wingdings" panose="05000000000000000000" pitchFamily="2" charset="2"/>
              </a:rPr>
              <a:t></a:t>
            </a:r>
            <a:r>
              <a:rPr lang="en-US" dirty="0" smtClean="0"/>
              <a:t> I’m sharing these partnership ideas to hopefully</a:t>
            </a:r>
            <a:r>
              <a:rPr lang="en-US" baseline="0" dirty="0" smtClean="0"/>
              <a:t> inspire you to think about how you can collaborate with libraries or even book stores, writing groups, or other literary outlets.</a:t>
            </a:r>
            <a:endParaRPr lang="en-US" dirty="0" smtClean="0"/>
          </a:p>
          <a:p>
            <a:endParaRPr lang="en-US" dirty="0"/>
          </a:p>
        </p:txBody>
      </p:sp>
      <p:sp>
        <p:nvSpPr>
          <p:cNvPr id="4" name="Slide Number Placeholder 3"/>
          <p:cNvSpPr>
            <a:spLocks noGrp="1"/>
          </p:cNvSpPr>
          <p:nvPr>
            <p:ph type="sldNum" sz="quarter" idx="10"/>
          </p:nvPr>
        </p:nvSpPr>
        <p:spPr/>
        <p:txBody>
          <a:bodyPr/>
          <a:lstStyle/>
          <a:p>
            <a:fld id="{6CAB7427-D22C-419B-8C44-0214ED5D90CF}"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457161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B7427-D22C-419B-8C44-0214ED5D90C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4206966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59</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6" name="Shape 86"/>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87" name="Shape 87"/>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algn="r" defTabSz="914400">
              <a:buClr>
                <a:srgbClr val="000000"/>
              </a:buClr>
              <a:buSzPts val="300"/>
              <a:buFont typeface="Calibri"/>
              <a:buNone/>
            </a:pPr>
            <a:fld id="{00000000-1234-1234-1234-123412341234}" type="slidenum">
              <a:rPr lang="en-US" sz="1200" kern="0">
                <a:solidFill>
                  <a:srgbClr val="000000"/>
                </a:solidFill>
                <a:latin typeface="Calibri"/>
                <a:ea typeface="Calibri"/>
                <a:cs typeface="Calibri"/>
                <a:sym typeface="Calibri"/>
              </a:rPr>
              <a:pPr algn="r" defTabSz="914400">
                <a:buClr>
                  <a:srgbClr val="000000"/>
                </a:buClr>
                <a:buSzPts val="300"/>
                <a:buFont typeface="Calibri"/>
                <a:buNone/>
              </a:pPr>
              <a:t>60</a:t>
            </a:fld>
            <a:endParaRPr sz="1200" kern="0">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5" name="Shape 95"/>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96" name="Shape 96"/>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algn="r" defTabSz="914400">
              <a:buClr>
                <a:srgbClr val="000000"/>
              </a:buClr>
              <a:buSzPts val="300"/>
              <a:buFont typeface="Calibri"/>
              <a:buNone/>
            </a:pPr>
            <a:fld id="{00000000-1234-1234-1234-123412341234}" type="slidenum">
              <a:rPr lang="en-US" sz="1200" kern="0">
                <a:solidFill>
                  <a:srgbClr val="000000"/>
                </a:solidFill>
                <a:latin typeface="Calibri"/>
                <a:ea typeface="Calibri"/>
                <a:cs typeface="Calibri"/>
                <a:sym typeface="Calibri"/>
              </a:rPr>
              <a:pPr algn="r" defTabSz="914400">
                <a:buClr>
                  <a:srgbClr val="000000"/>
                </a:buClr>
                <a:buSzPts val="300"/>
                <a:buFont typeface="Calibri"/>
                <a:buNone/>
              </a:pPr>
              <a:t>61</a:t>
            </a:fld>
            <a:endParaRPr sz="1200" kern="0">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5" name="Shape 95"/>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96" name="Shape 96"/>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algn="r" defTabSz="914400">
              <a:buClr>
                <a:srgbClr val="000000"/>
              </a:buClr>
              <a:buSzPts val="300"/>
              <a:buFont typeface="Calibri"/>
              <a:buNone/>
            </a:pPr>
            <a:fld id="{00000000-1234-1234-1234-123412341234}" type="slidenum">
              <a:rPr lang="en-US" sz="1200" kern="0">
                <a:solidFill>
                  <a:srgbClr val="000000"/>
                </a:solidFill>
                <a:latin typeface="Calibri"/>
                <a:ea typeface="Calibri"/>
                <a:cs typeface="Calibri"/>
                <a:sym typeface="Calibri"/>
              </a:rPr>
              <a:pPr algn="r" defTabSz="914400">
                <a:buClr>
                  <a:srgbClr val="000000"/>
                </a:buClr>
                <a:buSzPts val="300"/>
                <a:buFont typeface="Calibri"/>
                <a:buNone/>
              </a:pPr>
              <a:t>62</a:t>
            </a:fld>
            <a:endParaRPr sz="12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6276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5" name="Shape 95"/>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96" name="Shape 96"/>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algn="r" defTabSz="914400">
              <a:buClr>
                <a:srgbClr val="000000"/>
              </a:buClr>
              <a:buSzPts val="300"/>
              <a:buFont typeface="Calibri"/>
              <a:buNone/>
            </a:pPr>
            <a:fld id="{00000000-1234-1234-1234-123412341234}" type="slidenum">
              <a:rPr lang="en-US" sz="1200" kern="0">
                <a:solidFill>
                  <a:srgbClr val="000000"/>
                </a:solidFill>
                <a:latin typeface="Calibri"/>
                <a:ea typeface="Calibri"/>
                <a:cs typeface="Calibri"/>
                <a:sym typeface="Calibri"/>
              </a:rPr>
              <a:pPr algn="r" defTabSz="914400">
                <a:buClr>
                  <a:srgbClr val="000000"/>
                </a:buClr>
                <a:buSzPts val="300"/>
                <a:buFont typeface="Calibri"/>
                <a:buNone/>
              </a:pPr>
              <a:t>63</a:t>
            </a:fld>
            <a:endParaRPr sz="12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4555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65</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[Let </a:t>
            </a:r>
            <a:r>
              <a:rPr lang="en-US" dirty="0" smtClean="0"/>
              <a:t>the video </a:t>
            </a:r>
            <a:r>
              <a:rPr lang="en-US" smtClean="0"/>
              <a:t>play.]</a:t>
            </a:r>
            <a:endParaRPr lang="en-US" dirty="0" smtClean="0"/>
          </a:p>
          <a:p>
            <a:endParaRPr lang="en-US" dirty="0" smtClean="0"/>
          </a:p>
          <a:p>
            <a:r>
              <a:rPr lang="en-US" dirty="0" smtClean="0"/>
              <a:t>What you just watched is the breaking down of the blue block wall to open the Science in Play 2 Go exhibit at the Boyle County Public Library in Danville, KY.</a:t>
            </a:r>
          </a:p>
          <a:p>
            <a:r>
              <a:rPr lang="en-US" dirty="0" smtClean="0"/>
              <a:t>The exhibit has been traveling the state for three month residencies at host libraries for almost two years and here in Boyle County we will break the 100,000 mark of visitors to the exhibit.</a:t>
            </a:r>
          </a:p>
          <a:p>
            <a:r>
              <a:rPr lang="en-US" dirty="0" smtClean="0"/>
              <a:t>The goal of this exhibit is to reach those children that may never have the opportunity to visit the Kentucky Science Center or any Science Center, to show parents the value and learning in play and  to empower those parents to keep that learning going, creating lifelong learners. Thanks to the generosity of PNC and Genentech, we were able to create a traveling version of the wildly successful Science in Play exhibit at the museum. The only question was venue.</a:t>
            </a:r>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66</a:t>
            </a:fld>
            <a:endParaRPr lang="en-US"/>
          </a:p>
        </p:txBody>
      </p:sp>
    </p:spTree>
    <p:extLst>
      <p:ext uri="{BB962C8B-B14F-4D97-AF65-F5344CB8AC3E}">
        <p14:creationId xmlns:p14="http://schemas.microsoft.com/office/powerpoint/2010/main" val="142766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0478F4-A250-8B47-8821-726EE2416A7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365706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digital age, there are many who think libraries are losing their relevance, but actually the reverse is true. They are more relevant than ever. So much more than books, libraries provide classes, programs, computers and maker spaces. They have strong relationships with schools and other community agencies putting them on the front lines of education at all levels. They are gathering places and their resources are free to all who enter.</a:t>
            </a:r>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67</a:t>
            </a:fld>
            <a:endParaRPr lang="en-US"/>
          </a:p>
        </p:txBody>
      </p:sp>
    </p:spTree>
    <p:extLst>
      <p:ext uri="{BB962C8B-B14F-4D97-AF65-F5344CB8AC3E}">
        <p14:creationId xmlns:p14="http://schemas.microsoft.com/office/powerpoint/2010/main" val="2904802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Museums, on the other hand, while they also have strong relationships with schools and other community agencies, must charge fees for their services. Also, unlike libraries, museums do not have branches in every county, but one flagship location. These two differences limit their influence and footprint. Many museums, such as the Kentucky Science Center, offer offsite programs and services, but struggle in getting those services to the ones who most need them. Communities are either unaware the resources exist or they simply do not have the funds to pay for them.</a:t>
            </a:r>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68</a:t>
            </a:fld>
            <a:endParaRPr lang="en-US"/>
          </a:p>
        </p:txBody>
      </p:sp>
    </p:spTree>
    <p:extLst>
      <p:ext uri="{BB962C8B-B14F-4D97-AF65-F5344CB8AC3E}">
        <p14:creationId xmlns:p14="http://schemas.microsoft.com/office/powerpoint/2010/main" val="975855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partnering with libraries is a match made in heaven. Working with the Kentucky Department of Libraries and Archives we have created an application process for libraries across the state. </a:t>
            </a:r>
          </a:p>
          <a:p>
            <a:r>
              <a:rPr lang="en-US" dirty="0" smtClean="0"/>
              <a:t>The exhibit provides a draw that brings people into the library that would not usually come, giving the library the opportunity to then show what  they have to offer. The library provides the museum with access to their community contacts giving the museum a foot in the door of the community to then show what is available and possible.</a:t>
            </a:r>
          </a:p>
          <a:p>
            <a:r>
              <a:rPr lang="en-US" dirty="0" smtClean="0"/>
              <a:t>After all, we share the same goals: ensuring children are ready to learn their very first day in school and giving them experiences that turn them into lifelong learners, to never stop asking questions and searching for answers.</a:t>
            </a:r>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69</a:t>
            </a:fld>
            <a:endParaRPr lang="en-US"/>
          </a:p>
        </p:txBody>
      </p:sp>
    </p:spTree>
    <p:extLst>
      <p:ext uri="{BB962C8B-B14F-4D97-AF65-F5344CB8AC3E}">
        <p14:creationId xmlns:p14="http://schemas.microsoft.com/office/powerpoint/2010/main" val="3422630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Science in Play 2Go is on a mission to travel the entire state of Kentucky through the library system. The reception for the exhibit has been overwhelmingly positive. I could give you pages of feedback showing just how amazing this collaboration has been for the libraries, the museum and the families and schools that have visited the exhibit. BUT, since I only have a few minutes, I have just included a few:</a:t>
            </a:r>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70</a:t>
            </a:fld>
            <a:endParaRPr lang="en-US"/>
          </a:p>
        </p:txBody>
      </p:sp>
    </p:spTree>
    <p:extLst>
      <p:ext uri="{BB962C8B-B14F-4D97-AF65-F5344CB8AC3E}">
        <p14:creationId xmlns:p14="http://schemas.microsoft.com/office/powerpoint/2010/main" val="6836466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71</a:t>
            </a:fld>
            <a:endParaRPr lang="en-US"/>
          </a:p>
        </p:txBody>
      </p:sp>
    </p:spTree>
    <p:extLst>
      <p:ext uri="{BB962C8B-B14F-4D97-AF65-F5344CB8AC3E}">
        <p14:creationId xmlns:p14="http://schemas.microsoft.com/office/powerpoint/2010/main" val="1434989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72</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73</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8</a:t>
            </a:fld>
            <a:endParaRPr lang="en-US"/>
          </a:p>
        </p:txBody>
      </p:sp>
    </p:spTree>
    <p:extLst>
      <p:ext uri="{BB962C8B-B14F-4D97-AF65-F5344CB8AC3E}">
        <p14:creationId xmlns:p14="http://schemas.microsoft.com/office/powerpoint/2010/main" val="200290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6" name="Slide Number Placeholder 5"/>
          <p:cNvSpPr>
            <a:spLocks noGrp="1"/>
          </p:cNvSpPr>
          <p:nvPr>
            <p:ph type="sldNum" sz="quarter" idx="12"/>
          </p:nvPr>
        </p:nvSpPr>
        <p:spPr/>
        <p:txBody>
          <a:bodyPr/>
          <a:lstStyle/>
          <a:p>
            <a:fld id="{06C9DB58-0E47-4218-83BB-9E546911860E}"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86327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https://www.americanscientist.org/article/the-95-percent-solution</a:t>
            </a:r>
            <a:endParaRPr lang="en-US" dirty="0"/>
          </a:p>
          <a:p>
            <a:r>
              <a:rPr lang="en-US" dirty="0"/>
              <a:t>Falk, John &amp; Dierking, Lynn. (2010). The 95 percent solution: School is</a:t>
            </a:r>
            <a:br>
              <a:rPr lang="en-US" dirty="0"/>
            </a:br>
            <a:r>
              <a:rPr lang="en-US" dirty="0"/>
              <a:t>not where most Americans learn most of their science. American Scientist.</a:t>
            </a:r>
            <a:br>
              <a:rPr lang="en-US" dirty="0"/>
            </a:br>
            <a:r>
              <a:rPr lang="en-US" dirty="0"/>
              <a:t>98. 486-493. 10.1511/2010.87.486.</a:t>
            </a:r>
          </a:p>
          <a:p>
            <a:r>
              <a:rPr lang="en-US" dirty="0"/>
              <a:t>Used with permission.</a:t>
            </a:r>
            <a:endParaRPr lang="en-AU" dirty="0"/>
          </a:p>
        </p:txBody>
      </p:sp>
      <p:sp>
        <p:nvSpPr>
          <p:cNvPr id="6" name="Slide Number Placeholder 5"/>
          <p:cNvSpPr>
            <a:spLocks noGrp="1"/>
          </p:cNvSpPr>
          <p:nvPr>
            <p:ph type="sldNum" sz="quarter" idx="12"/>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52673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domain image. SOURCE: Institute of Museum and Library Services, Public Libraries Survey, Fiscal Year 2014.</a:t>
            </a:r>
          </a:p>
          <a:p>
            <a:r>
              <a:rPr lang="en-AU" dirty="0"/>
              <a:t>https://www.imls.gov/sites/default/files/publications/documents/plsfy2014.pdf </a:t>
            </a:r>
          </a:p>
          <a:p>
            <a:endParaRPr lang="en-US" dirty="0"/>
          </a:p>
          <a:p>
            <a:endParaRPr lang="en-AU" dirty="0"/>
          </a:p>
        </p:txBody>
      </p:sp>
      <p:sp>
        <p:nvSpPr>
          <p:cNvPr id="4" name="Slide Number Placeholder 3"/>
          <p:cNvSpPr>
            <a:spLocks noGrp="1"/>
          </p:cNvSpPr>
          <p:nvPr>
            <p:ph type="sldNum" sz="quarter" idx="13"/>
          </p:nvPr>
        </p:nvSpPr>
        <p:spPr/>
        <p:txBody>
          <a:bodyPr/>
          <a:lstStyle/>
          <a:p>
            <a:pPr defTabSz="457159">
              <a:defRPr/>
            </a:pPr>
            <a:fld id="{06C9DB58-0E47-4218-83BB-9E546911860E}" type="slidenum">
              <a:rPr lang="en-US" sz="1300">
                <a:solidFill>
                  <a:prstClr val="black"/>
                </a:solidFill>
                <a:latin typeface="Calibri" panose="020F0502020204030204"/>
              </a:rPr>
              <a:pPr defTabSz="457159">
                <a:defRPr/>
              </a:pPr>
              <a:t>11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31617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3.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jpeg"/><Relationship Id="rId3" Type="http://schemas.openxmlformats.org/officeDocument/2006/relationships/image" Target="../media/image4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3.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7.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9.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eg"/><Relationship Id="rId3" Type="http://schemas.openxmlformats.org/officeDocument/2006/relationships/image" Target="../media/image13.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 Id="rId3" Type="http://schemas.openxmlformats.org/officeDocument/2006/relationships/image" Target="../media/image15.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eg"/><Relationship Id="rId3" Type="http://schemas.openxmlformats.org/officeDocument/2006/relationships/image" Target="../media/image17.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eg"/><Relationship Id="rId3" Type="http://schemas.openxmlformats.org/officeDocument/2006/relationships/image" Target="../media/image19.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eg"/><Relationship Id="rId3" Type="http://schemas.openxmlformats.org/officeDocument/2006/relationships/image" Target="../media/image2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 Id="rId3"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 Id="rId3" Type="http://schemas.openxmlformats.org/officeDocument/2006/relationships/image" Target="../media/image23.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 Id="rId3"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 Id="rId3" Type="http://schemas.openxmlformats.org/officeDocument/2006/relationships/image" Target="../media/image2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eg"/><Relationship Id="rId3"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eg"/><Relationship Id="rId3" Type="http://schemas.openxmlformats.org/officeDocument/2006/relationships/image" Target="../media/image23.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eg"/><Relationship Id="rId3"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eg"/><Relationship Id="rId3" Type="http://schemas.openxmlformats.org/officeDocument/2006/relationships/image" Target="../media/image23.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eg"/><Relationship Id="rId3"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eg"/><Relationship Id="rId3" Type="http://schemas.openxmlformats.org/officeDocument/2006/relationships/image" Target="../media/image2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2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23.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eg"/><Relationship Id="rId3"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eg"/><Relationship Id="rId3" Type="http://schemas.openxmlformats.org/officeDocument/2006/relationships/image" Target="../media/image2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eg"/><Relationship Id="rId3"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eg"/><Relationship Id="rId3" Type="http://schemas.openxmlformats.org/officeDocument/2006/relationships/image" Target="../media/image2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eg"/><Relationship Id="rId3"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eg"/><Relationship Id="rId3" Type="http://schemas.openxmlformats.org/officeDocument/2006/relationships/image" Target="../media/image23.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eg"/><Relationship Id="rId3"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eg"/><Relationship Id="rId3" Type="http://schemas.openxmlformats.org/officeDocument/2006/relationships/image" Target="../media/image23.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jpeg"/><Relationship Id="rId3"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jpeg"/><Relationship Id="rId3" Type="http://schemas.openxmlformats.org/officeDocument/2006/relationships/image" Target="../media/image23.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jpeg"/><Relationship Id="rId3" Type="http://schemas.openxmlformats.org/officeDocument/2006/relationships/image" Target="../media/image2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jpeg"/><Relationship Id="rId3" Type="http://schemas.openxmlformats.org/officeDocument/2006/relationships/image" Target="../media/image23.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60250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547278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DA67B2-6A42-45FA-8A68-52D79798935D}"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A14A3064-B0C7-4D79-B9FD-98F1D0F7F392}"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922016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7586C18-7DC2-4D6D-8025-665FE93D4DD5}"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7" name="Slide Number Placeholder 5"/>
          <p:cNvSpPr>
            <a:spLocks noGrp="1"/>
          </p:cNvSpPr>
          <p:nvPr>
            <p:ph type="sldNum" sz="quarter" idx="12"/>
          </p:nvPr>
        </p:nvSpPr>
        <p:spPr/>
        <p:txBody>
          <a:bodyPr/>
          <a:lstStyle>
            <a:lvl1pPr>
              <a:defRPr/>
            </a:lvl1pPr>
          </a:lstStyle>
          <a:p>
            <a:pPr>
              <a:defRPr/>
            </a:pPr>
            <a:fld id="{108BB9A0-91B2-49BC-9C07-A184B3FF47CB}"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23762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C63A046-9CB2-465C-ADDA-8C09199995BE}"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9" name="Slide Number Placeholder 5"/>
          <p:cNvSpPr>
            <a:spLocks noGrp="1"/>
          </p:cNvSpPr>
          <p:nvPr>
            <p:ph type="sldNum" sz="quarter" idx="12"/>
          </p:nvPr>
        </p:nvSpPr>
        <p:spPr/>
        <p:txBody>
          <a:bodyPr/>
          <a:lstStyle>
            <a:lvl1pPr>
              <a:defRPr/>
            </a:lvl1pPr>
          </a:lstStyle>
          <a:p>
            <a:pPr>
              <a:defRPr/>
            </a:pPr>
            <a:fld id="{A52EA4DB-ADCA-40BE-B33C-B31655C4D9B2}"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351801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D11FDB-DB79-43A4-9786-DA3D089A7E5B}"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5" name="Slide Number Placeholder 5"/>
          <p:cNvSpPr>
            <a:spLocks noGrp="1"/>
          </p:cNvSpPr>
          <p:nvPr>
            <p:ph type="sldNum" sz="quarter" idx="12"/>
          </p:nvPr>
        </p:nvSpPr>
        <p:spPr/>
        <p:txBody>
          <a:bodyPr/>
          <a:lstStyle>
            <a:lvl1pPr>
              <a:defRPr/>
            </a:lvl1pPr>
          </a:lstStyle>
          <a:p>
            <a:pPr>
              <a:defRPr/>
            </a:pPr>
            <a:fld id="{B7525A2A-75CB-4B4E-A09B-0F8AA14B0058}"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25600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11D8C6-42E4-4A0B-99E8-0C914E38155A}"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4" name="Slide Number Placeholder 5"/>
          <p:cNvSpPr>
            <a:spLocks noGrp="1"/>
          </p:cNvSpPr>
          <p:nvPr>
            <p:ph type="sldNum" sz="quarter" idx="12"/>
          </p:nvPr>
        </p:nvSpPr>
        <p:spPr/>
        <p:txBody>
          <a:bodyPr/>
          <a:lstStyle>
            <a:lvl1pPr>
              <a:defRPr/>
            </a:lvl1pPr>
          </a:lstStyle>
          <a:p>
            <a:pPr>
              <a:defRPr/>
            </a:pPr>
            <a:fld id="{A3122977-AAE6-4557-8D01-0525CCBE47DF}"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954834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FD3807-B6DE-4C22-B79D-173AA88BF696}"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7" name="Slide Number Placeholder 5"/>
          <p:cNvSpPr>
            <a:spLocks noGrp="1"/>
          </p:cNvSpPr>
          <p:nvPr>
            <p:ph type="sldNum" sz="quarter" idx="12"/>
          </p:nvPr>
        </p:nvSpPr>
        <p:spPr/>
        <p:txBody>
          <a:bodyPr/>
          <a:lstStyle>
            <a:lvl1pPr>
              <a:defRPr/>
            </a:lvl1pPr>
          </a:lstStyle>
          <a:p>
            <a:pPr>
              <a:defRPr/>
            </a:pPr>
            <a:fld id="{2816BC66-AA18-47BF-BAF5-D5912A75438E}"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846817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4D242E-91CA-4E88-8AF7-40243F85FA34}"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7" name="Slide Number Placeholder 5"/>
          <p:cNvSpPr>
            <a:spLocks noGrp="1"/>
          </p:cNvSpPr>
          <p:nvPr>
            <p:ph type="sldNum" sz="quarter" idx="12"/>
          </p:nvPr>
        </p:nvSpPr>
        <p:spPr/>
        <p:txBody>
          <a:bodyPr/>
          <a:lstStyle>
            <a:lvl1pPr>
              <a:defRPr/>
            </a:lvl1pPr>
          </a:lstStyle>
          <a:p>
            <a:pPr>
              <a:defRPr/>
            </a:pPr>
            <a:fld id="{01A8DD7F-F981-40A2-9B9B-23C430F57546}"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28362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B27E7E-C73C-48C3-B62F-52D1ED7F3C03}"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A82F18C2-4F79-4EC6-B535-C404667C3BCA}"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797871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86EF40-618F-4A55-8E4D-FE6111BFBF18}"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48D6779C-EAEF-4458-A051-588D00EDE4F4}"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50947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03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52160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9144000" cy="6858000"/>
            <a:chOff x="152400" y="152400"/>
            <a:chExt cx="9144000" cy="685800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9144000" cy="6858000"/>
            </a:xfrm>
            <a:prstGeom prst="rect">
              <a:avLst/>
            </a:prstGeom>
          </p:spPr>
        </p:pic>
        <p:sp>
          <p:nvSpPr>
            <p:cNvPr id="9" name="Slide Number Placeholder 5"/>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grpSp>
      <p:sp>
        <p:nvSpPr>
          <p:cNvPr id="2" name="Title 1"/>
          <p:cNvSpPr>
            <a:spLocks noGrp="1"/>
          </p:cNvSpPr>
          <p:nvPr>
            <p:ph type="title"/>
          </p:nvPr>
        </p:nvSpPr>
        <p:spPr>
          <a:xfrm>
            <a:off x="313660" y="1008966"/>
            <a:ext cx="8516679" cy="1325563"/>
          </a:xfrm>
        </p:spPr>
        <p:txBody>
          <a:bodyPr/>
          <a:lstStyle/>
          <a:p>
            <a:r>
              <a:rPr lang="en-US" dirty="0"/>
              <a:t>Click to edit Master title style</a:t>
            </a:r>
          </a:p>
        </p:txBody>
      </p:sp>
      <p:sp>
        <p:nvSpPr>
          <p:cNvPr id="3" name="Content Placeholder 2"/>
          <p:cNvSpPr>
            <a:spLocks noGrp="1"/>
          </p:cNvSpPr>
          <p:nvPr>
            <p:ph idx="1"/>
          </p:nvPr>
        </p:nvSpPr>
        <p:spPr>
          <a:xfrm>
            <a:off x="313661" y="2424223"/>
            <a:ext cx="8516679" cy="37527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6633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1562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200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12899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0442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999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803546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9554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49059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964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25035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7" name="Google Shape;61;p13" descr="HollyHunter_Photo1.jpg"/>
          <p:cNvPicPr preferRelativeResize="0">
            <a:picLocks noChangeAspect="1"/>
          </p:cNvPicPr>
          <p:nvPr userDrawn="1"/>
        </p:nvPicPr>
        <p:blipFill rotWithShape="1">
          <a:blip r:embed="rId2" cstate="email">
            <a:alphaModFix/>
            <a:extLst>
              <a:ext uri="{28A0092B-C50C-407E-A947-70E740481C1C}">
                <a14:useLocalDpi xmlns:a14="http://schemas.microsoft.com/office/drawing/2010/main"/>
              </a:ext>
            </a:extLst>
          </a:blip>
          <a:srcRect t="-309"/>
          <a:stretch/>
        </p:blipFill>
        <p:spPr>
          <a:xfrm>
            <a:off x="21265" y="-21265"/>
            <a:ext cx="9130046" cy="6905172"/>
          </a:xfrm>
          <a:prstGeom prst="rect">
            <a:avLst/>
          </a:prstGeom>
          <a:noFill/>
          <a:ln>
            <a:noFill/>
          </a:ln>
        </p:spPr>
      </p:pic>
      <p:sp>
        <p:nvSpPr>
          <p:cNvPr id="5" name="Google Shape;62;p13"/>
          <p:cNvSpPr/>
          <p:nvPr userDrawn="1"/>
        </p:nvSpPr>
        <p:spPr>
          <a:xfrm>
            <a:off x="1" y="1"/>
            <a:ext cx="9144000" cy="6883906"/>
          </a:xfrm>
          <a:prstGeom prst="rect">
            <a:avLst/>
          </a:prstGeom>
          <a:solidFill>
            <a:srgbClr val="0033A0">
              <a:alpha val="7411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solidFill>
                <a:srgbClr val="0033A0"/>
              </a:solidFill>
              <a:latin typeface="Open Sans"/>
            </a:endParaRPr>
          </a:p>
        </p:txBody>
      </p:sp>
      <p:sp>
        <p:nvSpPr>
          <p:cNvPr id="10" name="Google Shape;10;p2"/>
          <p:cNvSpPr txBox="1">
            <a:spLocks noGrp="1"/>
          </p:cNvSpPr>
          <p:nvPr>
            <p:ph type="ctrTitle"/>
          </p:nvPr>
        </p:nvSpPr>
        <p:spPr>
          <a:xfrm>
            <a:off x="311708" y="3056405"/>
            <a:ext cx="8520600" cy="201291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solidFill>
                  <a:schemeClr val="bg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5118581"/>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solidFill>
                  <a:schemeClr val="bg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pic>
        <p:nvPicPr>
          <p:cNvPr id="6" name="Google Shape;65;p13" descr="Fulbright_PNG_Logo_White.png"/>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2785730" y="1054818"/>
            <a:ext cx="3572540" cy="1019980"/>
          </a:xfrm>
          <a:prstGeom prst="rect">
            <a:avLst/>
          </a:prstGeom>
          <a:noFill/>
          <a:ln>
            <a:noFill/>
          </a:ln>
        </p:spPr>
      </p:pic>
    </p:spTree>
    <p:extLst>
      <p:ext uri="{BB962C8B-B14F-4D97-AF65-F5344CB8AC3E}">
        <p14:creationId xmlns:p14="http://schemas.microsoft.com/office/powerpoint/2010/main" val="22760283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8"/>
            <a:ext cx="8520600" cy="980252"/>
          </a:xfrm>
          <a:prstGeom prst="rect">
            <a:avLst/>
          </a:prstGeom>
        </p:spPr>
        <p:txBody>
          <a:bodyPr spcFirstLastPara="1" wrap="square" lIns="91425" tIns="91425" rIns="91425" bIns="91425" anchor="t" anchorCtr="0"/>
          <a:lstStyle>
            <a:lvl1pPr lvl="0">
              <a:spcBef>
                <a:spcPts val="0"/>
              </a:spcBef>
              <a:spcAft>
                <a:spcPts val="0"/>
              </a:spcAft>
              <a:buSzPts val="2800"/>
              <a:buNone/>
              <a:defRPr sz="5400">
                <a:solidFill>
                  <a:srgbClr val="0033A0"/>
                </a:solidFill>
                <a:latin typeface="Open Sans SemiBold" panose="020B0604020202020204" charset="0"/>
                <a:ea typeface="Open Sans SemiBold" panose="020B0604020202020204" charset="0"/>
                <a:cs typeface="Open Sans SemiBold" panose="020B060402020202020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AU" dirty="0"/>
          </a:p>
        </p:txBody>
      </p:sp>
      <p:sp>
        <p:nvSpPr>
          <p:cNvPr id="18" name="Google Shape;18;p4"/>
          <p:cNvSpPr txBox="1">
            <a:spLocks noGrp="1"/>
          </p:cNvSpPr>
          <p:nvPr>
            <p:ph type="body" idx="1"/>
          </p:nvPr>
        </p:nvSpPr>
        <p:spPr>
          <a:xfrm>
            <a:off x="311700" y="1828801"/>
            <a:ext cx="8520600" cy="3983832"/>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sz="36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pic>
        <p:nvPicPr>
          <p:cNvPr id="12"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1753522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593366"/>
            <a:ext cx="8520600" cy="1001517"/>
          </a:xfrm>
          <a:prstGeom prst="rect">
            <a:avLst/>
          </a:prstGeom>
        </p:spPr>
        <p:txBody>
          <a:bodyPr spcFirstLastPara="1" wrap="square" lIns="91425" tIns="91425" rIns="91425" bIns="91425" anchor="t" anchorCtr="0"/>
          <a:lstStyle>
            <a:lvl1pPr lvl="0">
              <a:spcBef>
                <a:spcPts val="0"/>
              </a:spcBef>
              <a:spcAft>
                <a:spcPts val="0"/>
              </a:spcAft>
              <a:buSzPts val="2800"/>
              <a:buNone/>
              <a:defRPr sz="5400">
                <a:solidFill>
                  <a:srgbClr val="0033A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AU" dirty="0"/>
          </a:p>
        </p:txBody>
      </p:sp>
      <p:sp>
        <p:nvSpPr>
          <p:cNvPr id="29" name="Google Shape;29;p5"/>
          <p:cNvSpPr txBox="1">
            <a:spLocks noGrp="1"/>
          </p:cNvSpPr>
          <p:nvPr>
            <p:ph type="body" idx="1"/>
          </p:nvPr>
        </p:nvSpPr>
        <p:spPr>
          <a:xfrm>
            <a:off x="311700" y="1828801"/>
            <a:ext cx="3999900" cy="4263032"/>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36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0" name="Google Shape;30;p5"/>
          <p:cNvSpPr txBox="1">
            <a:spLocks noGrp="1"/>
          </p:cNvSpPr>
          <p:nvPr>
            <p:ph type="body" idx="2"/>
          </p:nvPr>
        </p:nvSpPr>
        <p:spPr>
          <a:xfrm>
            <a:off x="4832400" y="1828801"/>
            <a:ext cx="3999900" cy="4263032"/>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36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pic>
        <p:nvPicPr>
          <p:cNvPr id="6"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42615178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593366"/>
            <a:ext cx="8520600" cy="1012149"/>
          </a:xfrm>
          <a:prstGeom prst="rect">
            <a:avLst/>
          </a:prstGeom>
        </p:spPr>
        <p:txBody>
          <a:bodyPr spcFirstLastPara="1" wrap="square" lIns="91425" tIns="91425" rIns="91425" bIns="91425" anchor="t" anchorCtr="0"/>
          <a:lstStyle>
            <a:lvl1pPr lvl="0">
              <a:spcBef>
                <a:spcPts val="0"/>
              </a:spcBef>
              <a:spcAft>
                <a:spcPts val="0"/>
              </a:spcAft>
              <a:buSzPts val="2800"/>
              <a:buNone/>
              <a:defRPr sz="5400">
                <a:solidFill>
                  <a:srgbClr val="0033A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AU" dirty="0"/>
          </a:p>
        </p:txBody>
      </p:sp>
      <p:pic>
        <p:nvPicPr>
          <p:cNvPr id="4"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1696829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pic>
        <p:nvPicPr>
          <p:cNvPr id="5"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333417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4"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3405617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4572000" y="0"/>
            <a:ext cx="4572000" cy="6858000"/>
          </a:xfrm>
          <a:prstGeom prst="rect">
            <a:avLst/>
          </a:pr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Open Sans"/>
              <a:cs typeface="Arial"/>
              <a:sym typeface="Arial"/>
            </a:endParaRPr>
          </a:p>
        </p:txBody>
      </p:sp>
      <p:sp>
        <p:nvSpPr>
          <p:cNvPr id="44" name="Google Shape;44;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400">
                <a:solidFill>
                  <a:srgbClr val="0033A0"/>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lang="en-AU" dirty="0"/>
          </a:p>
        </p:txBody>
      </p:sp>
      <p:sp>
        <p:nvSpPr>
          <p:cNvPr id="45" name="Google Shape;45;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40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46" name="Google Shape;46;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sz="36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pic>
        <p:nvPicPr>
          <p:cNvPr id="7"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15851202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dirty="0"/>
          </a:p>
        </p:txBody>
      </p:sp>
      <p:pic>
        <p:nvPicPr>
          <p:cNvPr id="4"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39654456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 name="Google Shape;53;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pic>
        <p:nvPicPr>
          <p:cNvPr id="5" name="Google Shape;20;p4" descr="Fulbright Logo in Blue Circle.pn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77064" y="5591097"/>
            <a:ext cx="1152474" cy="1152474"/>
          </a:xfrm>
          <a:prstGeom prst="rect">
            <a:avLst/>
          </a:prstGeom>
          <a:noFill/>
          <a:ln>
            <a:noFill/>
          </a:ln>
        </p:spPr>
      </p:pic>
    </p:spTree>
    <p:extLst>
      <p:ext uri="{BB962C8B-B14F-4D97-AF65-F5344CB8AC3E}">
        <p14:creationId xmlns:p14="http://schemas.microsoft.com/office/powerpoint/2010/main" val="1331844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30245" y="6172203"/>
            <a:ext cx="1200463" cy="365125"/>
          </a:xfrm>
          <a:prstGeom prst="rect">
            <a:avLst/>
          </a:prstGeom>
        </p:spPr>
        <p:txBody>
          <a:bodyPr/>
          <a:lstStyle/>
          <a:p>
            <a:fld id="{D82D2BE4-8BAF-4847-A367-D1317703454D}" type="datetime1">
              <a:rPr lang="en-US" smtClean="0">
                <a:solidFill>
                  <a:srgbClr val="0033A0"/>
                </a:solidFill>
                <a:latin typeface="Open Sans"/>
              </a:rPr>
              <a:pPr/>
              <a:t>10/9/18</a:t>
            </a:fld>
            <a:endParaRPr lang="en-US">
              <a:solidFill>
                <a:srgbClr val="0033A0"/>
              </a:solidFill>
              <a:latin typeface="Open Sans"/>
            </a:endParaRPr>
          </a:p>
        </p:txBody>
      </p:sp>
      <p:sp>
        <p:nvSpPr>
          <p:cNvPr id="3" name="Footer Placeholder 2"/>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4" name="Slide Number Placeholder 3"/>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2762661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06082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30245" y="6172203"/>
            <a:ext cx="1200463" cy="365125"/>
          </a:xfrm>
          <a:prstGeom prst="rect">
            <a:avLst/>
          </a:prstGeom>
        </p:spPr>
        <p:txBody>
          <a:bodyPr/>
          <a:lstStyle/>
          <a:p>
            <a:fld id="{B6EDEE22-DB92-4964-9DB4-CB18C3161966}" type="datetime1">
              <a:rPr lang="en-US" smtClean="0">
                <a:solidFill>
                  <a:srgbClr val="0033A0"/>
                </a:solidFill>
                <a:latin typeface="Open Sans"/>
              </a:rPr>
              <a:pPr/>
              <a:t>10/9/18</a:t>
            </a:fld>
            <a:endParaRPr lang="en-US">
              <a:solidFill>
                <a:srgbClr val="0033A0"/>
              </a:solidFill>
              <a:latin typeface="Open Sans"/>
            </a:endParaRPr>
          </a:p>
        </p:txBody>
      </p:sp>
      <p:sp>
        <p:nvSpPr>
          <p:cNvPr id="5" name="Footer Placeholder 4"/>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6" name="Slide Number Placeholder 5"/>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33262282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6"/>
        <p:cNvGrpSpPr/>
        <p:nvPr/>
      </p:nvGrpSpPr>
      <p:grpSpPr>
        <a:xfrm>
          <a:off x="0" y="0"/>
          <a:ext cx="0" cy="0"/>
          <a:chOff x="0" y="0"/>
          <a:chExt cx="0" cy="0"/>
        </a:xfrm>
      </p:grpSpPr>
      <p:sp>
        <p:nvSpPr>
          <p:cNvPr id="88" name="Shape 88"/>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fld id="{B0579D32-EEBB-495F-A9AA-55C39A4EB276}" type="datetime1">
              <a:rPr lang="en-US" smtClean="0"/>
              <a:pPr/>
              <a:t>10/9/18</a:t>
            </a:fld>
            <a:endParaRPr/>
          </a:p>
        </p:txBody>
      </p:sp>
      <p:sp>
        <p:nvSpPr>
          <p:cNvPr id="89" name="Shape 89"/>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fld id="{00000000-1234-1234-1234-123412341234}" type="slidenum">
              <a:rPr lang="en"/>
              <a:pPr/>
              <a:t>‹#›</a:t>
            </a:fld>
            <a:endParaRPr/>
          </a:p>
        </p:txBody>
      </p:sp>
    </p:spTree>
    <p:extLst>
      <p:ext uri="{BB962C8B-B14F-4D97-AF65-F5344CB8AC3E}">
        <p14:creationId xmlns:p14="http://schemas.microsoft.com/office/powerpoint/2010/main" val="7345651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430245" y="6172203"/>
            <a:ext cx="1200463" cy="365125"/>
          </a:xfrm>
          <a:prstGeom prst="rect">
            <a:avLst/>
          </a:prstGeom>
        </p:spPr>
        <p:txBody>
          <a:bodyPr/>
          <a:lstStyle/>
          <a:p>
            <a:fld id="{1FD35F31-F935-4157-B294-3224C21435A5}" type="datetime1">
              <a:rPr lang="en-US" smtClean="0">
                <a:solidFill>
                  <a:srgbClr val="0033A0"/>
                </a:solidFill>
                <a:latin typeface="Open Sans"/>
              </a:rPr>
              <a:pPr/>
              <a:t>10/9/18</a:t>
            </a:fld>
            <a:endParaRPr lang="en-US">
              <a:solidFill>
                <a:srgbClr val="0033A0"/>
              </a:solidFill>
              <a:latin typeface="Open Sans"/>
            </a:endParaRPr>
          </a:p>
        </p:txBody>
      </p:sp>
      <p:sp>
        <p:nvSpPr>
          <p:cNvPr id="6" name="Footer Placeholder 5"/>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7" name="Slide Number Placeholder 6"/>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8740848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Quot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6283" y="533400"/>
            <a:ext cx="6859787" cy="2895600"/>
          </a:xfrm>
        </p:spPr>
        <p:txBody>
          <a:bodyPr anchor="ctr">
            <a:normAutofit/>
          </a:bodyPr>
          <a:lstStyle>
            <a:lvl1pPr algn="l">
              <a:defRPr sz="28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30245" y="6172203"/>
            <a:ext cx="1200463" cy="365125"/>
          </a:xfrm>
          <a:prstGeom prst="rect">
            <a:avLst/>
          </a:prstGeom>
        </p:spPr>
        <p:txBody>
          <a:bodyPr/>
          <a:lstStyle/>
          <a:p>
            <a:fld id="{EF288D09-13AD-4DE5-BE57-DD2058E91D61}" type="datetime1">
              <a:rPr lang="en-US" smtClean="0">
                <a:solidFill>
                  <a:srgbClr val="0033A0"/>
                </a:solidFill>
                <a:latin typeface="Open Sans"/>
              </a:rPr>
              <a:pPr/>
              <a:t>10/9/18</a:t>
            </a:fld>
            <a:endParaRPr lang="en-US">
              <a:solidFill>
                <a:srgbClr val="0033A0"/>
              </a:solidFill>
              <a:latin typeface="Open Sans"/>
            </a:endParaRPr>
          </a:p>
        </p:txBody>
      </p:sp>
      <p:sp>
        <p:nvSpPr>
          <p:cNvPr id="5" name="Footer Placeholder 4"/>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6" name="Slide Number Placeholder 5"/>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8069120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30245" y="6172203"/>
            <a:ext cx="1200463" cy="365125"/>
          </a:xfrm>
          <a:prstGeom prst="rect">
            <a:avLst/>
          </a:prstGeom>
        </p:spPr>
        <p:txBody>
          <a:bodyPr/>
          <a:lstStyle/>
          <a:p>
            <a:fld id="{87B2C24D-9464-444E-8BE3-DC5097D9EAC7}" type="datetime1">
              <a:rPr lang="en-US" smtClean="0">
                <a:solidFill>
                  <a:srgbClr val="0033A0"/>
                </a:solidFill>
                <a:latin typeface="Open Sans"/>
              </a:rPr>
              <a:pPr/>
              <a:t>10/9/18</a:t>
            </a:fld>
            <a:endParaRPr lang="en-US">
              <a:solidFill>
                <a:srgbClr val="0033A0"/>
              </a:solidFill>
              <a:latin typeface="Open Sans"/>
            </a:endParaRPr>
          </a:p>
        </p:txBody>
      </p:sp>
      <p:sp>
        <p:nvSpPr>
          <p:cNvPr id="5" name="Footer Placeholder 4"/>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6" name="Slide Number Placeholder 5"/>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11938705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981199"/>
            <a:ext cx="6402468" cy="2319867"/>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30245" y="6172203"/>
            <a:ext cx="1200463" cy="365125"/>
          </a:xfrm>
          <a:prstGeom prst="rect">
            <a:avLst/>
          </a:prstGeom>
        </p:spPr>
        <p:txBody>
          <a:bodyPr/>
          <a:lstStyle/>
          <a:p>
            <a:fld id="{5CC50DFA-7755-4D02-A319-6943567162D0}" type="datetime1">
              <a:rPr lang="en-US" smtClean="0">
                <a:solidFill>
                  <a:srgbClr val="0033A0"/>
                </a:solidFill>
                <a:latin typeface="Open Sans"/>
              </a:rPr>
              <a:pPr/>
              <a:t>10/9/18</a:t>
            </a:fld>
            <a:endParaRPr lang="en-US">
              <a:solidFill>
                <a:srgbClr val="0033A0"/>
              </a:solidFill>
              <a:latin typeface="Open Sans"/>
            </a:endParaRPr>
          </a:p>
        </p:txBody>
      </p:sp>
      <p:sp>
        <p:nvSpPr>
          <p:cNvPr id="5" name="Footer Placeholder 4"/>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6" name="Slide Number Placeholder 5"/>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19923810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Quote Name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6284" y="533400"/>
            <a:ext cx="6859786" cy="2895600"/>
          </a:xfrm>
        </p:spPr>
        <p:txBody>
          <a:bodyPr anchor="ctr">
            <a:normAutofit/>
          </a:bodyPr>
          <a:lstStyle>
            <a:lvl1pPr algn="l">
              <a:defRPr sz="2800" b="0" cap="none">
                <a:solidFill>
                  <a:schemeClr val="tx1"/>
                </a:solidFill>
              </a:defRPr>
            </a:lvl1pPr>
          </a:lstStyle>
          <a:p>
            <a:r>
              <a:rPr lang="en-US" dirty="0"/>
              <a:t>Click To Edit Master Title Style</a:t>
            </a:r>
          </a:p>
        </p:txBody>
      </p:sp>
      <p:sp>
        <p:nvSpPr>
          <p:cNvPr id="10" name="Text Placeholder 9"/>
          <p:cNvSpPr>
            <a:spLocks noGrp="1"/>
          </p:cNvSpPr>
          <p:nvPr>
            <p:ph type="body" sz="quarter" idx="13" hasCustomPrompt="1"/>
          </p:nvPr>
        </p:nvSpPr>
        <p:spPr>
          <a:xfrm>
            <a:off x="533400" y="3886200"/>
            <a:ext cx="6382361" cy="1049866"/>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30245" y="6172203"/>
            <a:ext cx="1200463" cy="365125"/>
          </a:xfrm>
          <a:prstGeom prst="rect">
            <a:avLst/>
          </a:prstGeom>
        </p:spPr>
        <p:txBody>
          <a:bodyPr/>
          <a:lstStyle/>
          <a:p>
            <a:fld id="{1F3AD988-242A-418B-8E84-AD42752007CD}" type="datetime1">
              <a:rPr lang="en-US" smtClean="0">
                <a:solidFill>
                  <a:srgbClr val="0033A0"/>
                </a:solidFill>
                <a:latin typeface="Open Sans"/>
              </a:rPr>
              <a:pPr/>
              <a:t>10/9/18</a:t>
            </a:fld>
            <a:endParaRPr lang="en-US">
              <a:solidFill>
                <a:srgbClr val="0033A0"/>
              </a:solidFill>
              <a:latin typeface="Open Sans"/>
            </a:endParaRPr>
          </a:p>
        </p:txBody>
      </p:sp>
      <p:sp>
        <p:nvSpPr>
          <p:cNvPr id="5" name="Footer Placeholder 4"/>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6" name="Slide Number Placeholder 5"/>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49294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430245" y="6172203"/>
            <a:ext cx="1200463" cy="365125"/>
          </a:xfrm>
          <a:prstGeom prst="rect">
            <a:avLst/>
          </a:prstGeom>
        </p:spPr>
        <p:txBody>
          <a:bodyPr/>
          <a:lstStyle/>
          <a:p>
            <a:fld id="{554565A4-539F-4BF2-B2AD-0AE15C997266}" type="datetime1">
              <a:rPr lang="en-US" smtClean="0">
                <a:solidFill>
                  <a:srgbClr val="0033A0"/>
                </a:solidFill>
                <a:latin typeface="Open Sans"/>
              </a:rPr>
              <a:pPr/>
              <a:t>10/9/18</a:t>
            </a:fld>
            <a:endParaRPr lang="en-US">
              <a:solidFill>
                <a:srgbClr val="0033A0"/>
              </a:solidFill>
              <a:latin typeface="Open Sans"/>
            </a:endParaRPr>
          </a:p>
        </p:txBody>
      </p:sp>
      <p:sp>
        <p:nvSpPr>
          <p:cNvPr id="6" name="Footer Placeholder 5"/>
          <p:cNvSpPr>
            <a:spLocks noGrp="1"/>
          </p:cNvSpPr>
          <p:nvPr>
            <p:ph type="ftr" sz="quarter" idx="11"/>
          </p:nvPr>
        </p:nvSpPr>
        <p:spPr>
          <a:xfrm>
            <a:off x="533400" y="6172200"/>
            <a:ext cx="5811724" cy="365125"/>
          </a:xfrm>
          <a:prstGeom prst="rect">
            <a:avLst/>
          </a:prstGeom>
        </p:spPr>
        <p:txBody>
          <a:bodyPr/>
          <a:lstStyle/>
          <a:p>
            <a:endParaRPr lang="en-US">
              <a:solidFill>
                <a:srgbClr val="0033A0"/>
              </a:solidFill>
              <a:latin typeface="Open Sans"/>
            </a:endParaRPr>
          </a:p>
        </p:txBody>
      </p:sp>
      <p:sp>
        <p:nvSpPr>
          <p:cNvPr id="7" name="Slide Number Placeholder 6"/>
          <p:cNvSpPr>
            <a:spLocks noGrp="1"/>
          </p:cNvSpPr>
          <p:nvPr>
            <p:ph type="sldNum" sz="quarter" idx="12"/>
          </p:nvPr>
        </p:nvSpPr>
        <p:spPr>
          <a:xfrm>
            <a:off x="7774426" y="5578478"/>
            <a:ext cx="856907" cy="669925"/>
          </a:xfrm>
          <a:prstGeom prst="rect">
            <a:avLst/>
          </a:prstGeom>
        </p:spPr>
        <p:txBody>
          <a:bodyPr/>
          <a:lstStyle/>
          <a:p>
            <a:fld id="{A85B87C6-0BC0-43D5-AB16-FC9BF5956003}" type="slidenum">
              <a:rPr lang="en-US" smtClean="0">
                <a:solidFill>
                  <a:srgbClr val="0033A0"/>
                </a:solidFill>
                <a:latin typeface="Open Sans"/>
              </a:rPr>
              <a:pPr/>
              <a:t>‹#›</a:t>
            </a:fld>
            <a:endParaRPr lang="en-US">
              <a:solidFill>
                <a:srgbClr val="0033A0"/>
              </a:solidFill>
              <a:latin typeface="Open Sans"/>
            </a:endParaRPr>
          </a:p>
        </p:txBody>
      </p:sp>
    </p:spTree>
    <p:extLst>
      <p:ext uri="{BB962C8B-B14F-4D97-AF65-F5344CB8AC3E}">
        <p14:creationId xmlns:p14="http://schemas.microsoft.com/office/powerpoint/2010/main" val="11188439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5779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9144000" cy="6858000"/>
            <a:chOff x="152400" y="152400"/>
            <a:chExt cx="9144000" cy="685800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9144000" cy="6858000"/>
            </a:xfrm>
            <a:prstGeom prst="rect">
              <a:avLst/>
            </a:prstGeom>
          </p:spPr>
        </p:pic>
        <p:sp>
          <p:nvSpPr>
            <p:cNvPr id="9" name="Slide Number Placeholder 5"/>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grpSp>
      <p:sp>
        <p:nvSpPr>
          <p:cNvPr id="2" name="Title 1"/>
          <p:cNvSpPr>
            <a:spLocks noGrp="1"/>
          </p:cNvSpPr>
          <p:nvPr>
            <p:ph type="title"/>
          </p:nvPr>
        </p:nvSpPr>
        <p:spPr>
          <a:xfrm>
            <a:off x="313660" y="1008966"/>
            <a:ext cx="8516679" cy="1325563"/>
          </a:xfrm>
        </p:spPr>
        <p:txBody>
          <a:bodyPr/>
          <a:lstStyle/>
          <a:p>
            <a:r>
              <a:rPr lang="en-US" dirty="0"/>
              <a:t>Click to edit Master title style</a:t>
            </a:r>
          </a:p>
        </p:txBody>
      </p:sp>
      <p:sp>
        <p:nvSpPr>
          <p:cNvPr id="3" name="Content Placeholder 2"/>
          <p:cNvSpPr>
            <a:spLocks noGrp="1"/>
          </p:cNvSpPr>
          <p:nvPr>
            <p:ph idx="1"/>
          </p:nvPr>
        </p:nvSpPr>
        <p:spPr>
          <a:xfrm>
            <a:off x="313661" y="2424223"/>
            <a:ext cx="8516679" cy="37527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058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51487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87E262-886E-4CD5-B4DA-B7A06DF93B86}" type="datetime1">
              <a:rPr lang="en-US" smtClean="0">
                <a:solidFill>
                  <a:prstClr val="black"/>
                </a:solidFill>
                <a:latin typeface="Calibri"/>
              </a:rPr>
              <a:pPr/>
              <a:t>10/9/18</a:t>
            </a:fld>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5779569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7C05683-7172-4FB4-9DC0-9D8638906C42}" type="datetime1">
              <a:rPr lang="en-US" smtClean="0">
                <a:solidFill>
                  <a:prstClr val="black"/>
                </a:solidFill>
                <a:latin typeface="Calibri"/>
              </a:rPr>
              <a:pPr/>
              <a:t>10/9/18</a:t>
            </a:fld>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552133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ABD14FF7-86C7-4D72-82A7-6A2C5D5F9F83}" type="datetime1">
              <a:rPr lang="en-US" smtClean="0">
                <a:solidFill>
                  <a:prstClr val="black"/>
                </a:solidFill>
                <a:latin typeface="Calibri"/>
              </a:rPr>
              <a:pPr/>
              <a:t>10/9/18</a:t>
            </a:fld>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740267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9F5C96D-D69A-4266-8D4B-8388332A499E}" type="datetime1">
              <a:rPr lang="en-US" smtClean="0">
                <a:solidFill>
                  <a:prstClr val="black"/>
                </a:solidFill>
                <a:latin typeface="Calibri"/>
              </a:rPr>
              <a:pPr/>
              <a:t>10/9/18</a:t>
            </a:fld>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6281866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956E6FD-DE83-48ED-83AB-3DF081E29612}" type="datetime1">
              <a:rPr lang="en-US" smtClean="0">
                <a:solidFill>
                  <a:prstClr val="black"/>
                </a:solidFill>
                <a:latin typeface="Calibri"/>
              </a:rPr>
              <a:pPr/>
              <a:t>10/9/18</a:t>
            </a:fld>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7266125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C4BE7D6-CBFF-4DB5-A4D7-5B7B1EEF014D}" type="datetime1">
              <a:rPr lang="en-US" smtClean="0">
                <a:solidFill>
                  <a:prstClr val="black"/>
                </a:solidFill>
                <a:latin typeface="Calibri"/>
              </a:rPr>
              <a:pPr/>
              <a:t>10/9/18</a:t>
            </a:fld>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0957397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440BDA7-D403-41CF-A6F0-8768F60590FC}" type="datetime1">
              <a:rPr lang="en-US" smtClean="0">
                <a:solidFill>
                  <a:prstClr val="black"/>
                </a:solidFill>
                <a:latin typeface="Calibri"/>
              </a:rPr>
              <a:pPr/>
              <a:t>10/9/18</a:t>
            </a:fld>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534871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5F45AEF-CCCC-40E1-AAA5-219DD7628F00}" type="datetime1">
              <a:rPr lang="en-US" smtClean="0">
                <a:solidFill>
                  <a:prstClr val="black"/>
                </a:solidFill>
                <a:latin typeface="Calibri"/>
              </a:rPr>
              <a:pPr/>
              <a:t>10/9/18</a:t>
            </a:fld>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7135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340186F-82E3-46A6-AFB4-39F8D8F341F7}" type="datetime1">
              <a:rPr lang="en-US" smtClean="0">
                <a:solidFill>
                  <a:prstClr val="black"/>
                </a:solidFill>
                <a:latin typeface="Calibri"/>
              </a:rPr>
              <a:pPr/>
              <a:t>10/9/18</a:t>
            </a:fld>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8667356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81505A-2167-4F33-99DB-953ABEE56657}"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6926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33156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B3ED7-F6E5-441A-9B28-FF410D95A684}"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31451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C4C4E3-C5ED-46E3-8E61-4C16A5FDD7FD}"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8220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207AC9-36E3-4FBE-8356-CAEACF6DAC64}"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2878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7FFE34-EC57-4D23-B42A-2A30BCEE6013}"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3688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C22A83-FFA0-416F-B345-58ED4A5ED546}"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19230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A41104-A9BF-4E88-85EC-B636FEF962E0}"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399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11CCEC-EBAE-412B-84B7-B7A4FF87D7CF}"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32009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11845-2387-4CA1-8771-E1B6E2713BD3}"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69186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D8BD1-34BE-4588-BD52-AB19762549DE}"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77289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7BD8D4-9624-4E4E-B12A-637888C5EAAA}"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32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68825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Date Placeholder 3"/>
          <p:cNvSpPr>
            <a:spLocks noGrp="1"/>
          </p:cNvSpPr>
          <p:nvPr>
            <p:ph type="dt" sz="half" idx="10"/>
          </p:nvPr>
        </p:nvSpPr>
        <p:spPr>
          <a:xfrm>
            <a:off x="628650" y="6356351"/>
            <a:ext cx="2057400" cy="365125"/>
          </a:xfrm>
        </p:spPr>
        <p:txBody>
          <a:bodyPr/>
          <a:lstStyle/>
          <a:p>
            <a:fld id="{A0F78069-7658-43BE-99BB-134A11D73292}"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15" name="Footer Placeholder 4"/>
          <p:cNvSpPr>
            <a:spLocks noGrp="1"/>
          </p:cNvSpPr>
          <p:nvPr>
            <p:ph type="ftr" sz="quarter" idx="11"/>
          </p:nvPr>
        </p:nvSpPr>
        <p:spPr>
          <a:xfrm>
            <a:off x="3028950" y="6356351"/>
            <a:ext cx="3086100" cy="365125"/>
          </a:xfrm>
        </p:spPr>
        <p:txBody>
          <a:bodyPr/>
          <a:lstStyle/>
          <a:p>
            <a:endParaRPr lang="en-US">
              <a:solidFill>
                <a:prstClr val="black">
                  <a:tint val="75000"/>
                </a:prstClr>
              </a:solidFill>
              <a:latin typeface="Calibri"/>
            </a:endParaRPr>
          </a:p>
        </p:txBody>
      </p:sp>
      <p:sp>
        <p:nvSpPr>
          <p:cNvPr id="16" name="Slide Number Placeholder 5"/>
          <p:cNvSpPr>
            <a:spLocks noGrp="1"/>
          </p:cNvSpPr>
          <p:nvPr>
            <p:ph type="sldNum" sz="quarter" idx="12"/>
          </p:nvPr>
        </p:nvSpPr>
        <p:spPr>
          <a:xfrm>
            <a:off x="6457950" y="6356351"/>
            <a:ext cx="2057400" cy="365125"/>
          </a:xfr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45399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28650" y="6356351"/>
            <a:ext cx="2057400" cy="365125"/>
          </a:xfrm>
          <a:prstGeom prst="rect">
            <a:avLst/>
          </a:prstGeom>
        </p:spPr>
        <p:txBody>
          <a:bodyPr/>
          <a:lstStyle/>
          <a:p>
            <a:fld id="{92F27146-591F-4F2D-8C5B-7D0EB7730D4F}"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9"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13"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5625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3D8CD6D-3EEE-42AD-80C8-626872927B00}"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2889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D146086-7F76-4EEF-BA18-EE613CF0A220}"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0593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B92DBC6-4A1A-4DDD-8ABA-12EFAD77799E}"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70516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64E85F0-D25C-43A8-8C30-8ED7442109C7}"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5988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644BAAA-9278-430D-8C5B-68B74AA5D91B}"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43876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A65A1C15-9227-4B6D-BF47-5DD4A1C83AEC}"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62143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6C1864A-D80B-4F3C-B5C0-04CE4AB7D176}"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93828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3E62D9D-63E8-4DA4-8F22-D11125E4C4CC}"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3089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6370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F946471-CC84-42E8-8AC3-71B11E20925D}"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77585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3B0D752-2D66-4658-A924-8EA643EB3358}"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7924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Date Placeholder 3"/>
          <p:cNvSpPr>
            <a:spLocks noGrp="1"/>
          </p:cNvSpPr>
          <p:nvPr>
            <p:ph type="dt" sz="half" idx="10"/>
          </p:nvPr>
        </p:nvSpPr>
        <p:spPr>
          <a:xfrm>
            <a:off x="628650" y="6356351"/>
            <a:ext cx="2057400" cy="365125"/>
          </a:xfrm>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11" name="Footer Placeholder 4"/>
          <p:cNvSpPr>
            <a:spLocks noGrp="1"/>
          </p:cNvSpPr>
          <p:nvPr>
            <p:ph type="ftr" sz="quarter" idx="11"/>
          </p:nvPr>
        </p:nvSpPr>
        <p:spPr>
          <a:xfrm>
            <a:off x="3028950" y="6356351"/>
            <a:ext cx="3086100" cy="365125"/>
          </a:xfrm>
        </p:spPr>
        <p:txBody>
          <a:bodyPr/>
          <a:lstStyle/>
          <a:p>
            <a:endParaRPr lang="en-US">
              <a:solidFill>
                <a:prstClr val="black">
                  <a:tint val="75000"/>
                </a:prstClr>
              </a:solidFill>
              <a:latin typeface="Calibri"/>
            </a:endParaRPr>
          </a:p>
        </p:txBody>
      </p:sp>
      <p:sp>
        <p:nvSpPr>
          <p:cNvPr id="12" name="Slide Number Placeholder 5"/>
          <p:cNvSpPr>
            <a:spLocks noGrp="1"/>
          </p:cNvSpPr>
          <p:nvPr>
            <p:ph type="sldNum" sz="quarter" idx="12"/>
          </p:nvPr>
        </p:nvSpPr>
        <p:spPr>
          <a:xfrm>
            <a:off x="6457950" y="6356351"/>
            <a:ext cx="2057400" cy="365125"/>
          </a:xfrm>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9275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45851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88735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03639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59863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66256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78244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4158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83127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39483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1674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75823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41571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93114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75011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6279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21621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66551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9634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00104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62121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92392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40959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099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10608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6423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4727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5216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Shape 17"/>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Shape 21"/>
          <p:cNvSpPr txBox="1">
            <a:spLocks noGrp="1"/>
          </p:cNvSpPr>
          <p:nvPr>
            <p:ph type="body" idx="1"/>
          </p:nvPr>
        </p:nvSpPr>
        <p:spPr>
          <a:xfrm>
            <a:off x="457200" y="1600206"/>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Shape 23"/>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3" y="4406906"/>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Shape 33"/>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457200" y="1600206"/>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6"/>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8"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8"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Shape 51"/>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2"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6"/>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2" y="1435103"/>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15148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09021"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40"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41"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a:buClr>
                <a:srgbClr val="000000"/>
              </a:buClr>
            </a:pPr>
            <a:fld id="{00000000-1234-1234-1234-123412341234}" type="slidenum">
              <a:rPr lang="en-US">
                <a:solidFill>
                  <a:srgbClr val="000000"/>
                </a:solidFill>
              </a:rPr>
              <a:pPr>
                <a:buClr>
                  <a:srgbClr val="000000"/>
                </a:buClr>
              </a:pPr>
              <a:t>‹#›</a:t>
            </a:fld>
            <a:endParaRPr>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991324"/>
            <a:ext cx="6858000" cy="957747"/>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5197555"/>
            <a:ext cx="6858000" cy="661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4AE80B9-2C68-C746-90BE-F81C79878F6C}"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09063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991324"/>
            <a:ext cx="6858000" cy="957747"/>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5197555"/>
            <a:ext cx="6858000" cy="661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3A716DC-C71F-1348-92EB-81243F847F24}"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01234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991324"/>
            <a:ext cx="6858000" cy="957747"/>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5197555"/>
            <a:ext cx="6858000" cy="661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A19D159B-2224-AE48-B2D4-C7A6F73F8AFD}"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46549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C6E2CB-EB1E-9440-BBCA-B9A5959963EC}"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ctrTitle"/>
          </p:nvPr>
        </p:nvSpPr>
        <p:spPr>
          <a:xfrm>
            <a:off x="1143000" y="3991324"/>
            <a:ext cx="6858000" cy="957747"/>
          </a:xfrm>
        </p:spPr>
        <p:txBody>
          <a:bodyPr anchor="b"/>
          <a:lstStyle>
            <a:lvl1pPr algn="ctr">
              <a:defRPr sz="60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1143000" y="5197555"/>
            <a:ext cx="6858000" cy="6618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52953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370F3D-C036-284B-AC4A-43B8CE78BAF9}"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ctrTitle"/>
          </p:nvPr>
        </p:nvSpPr>
        <p:spPr>
          <a:xfrm>
            <a:off x="1143000" y="3991324"/>
            <a:ext cx="6858000" cy="957747"/>
          </a:xfrm>
        </p:spPr>
        <p:txBody>
          <a:bodyPr anchor="b"/>
          <a:lstStyle>
            <a:lvl1pPr algn="ctr">
              <a:defRPr sz="60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1143000" y="5197555"/>
            <a:ext cx="6858000" cy="6618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67134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DB9763-0C2D-DF4F-A537-CA187FB4C5E7}"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ctrTitle"/>
          </p:nvPr>
        </p:nvSpPr>
        <p:spPr>
          <a:xfrm>
            <a:off x="1143000" y="3991324"/>
            <a:ext cx="6858000" cy="957747"/>
          </a:xfrm>
        </p:spPr>
        <p:txBody>
          <a:bodyPr anchor="b"/>
          <a:lstStyle>
            <a:lvl1pPr algn="ctr">
              <a:defRPr sz="60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1143000" y="5197555"/>
            <a:ext cx="6858000" cy="6618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74539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693594-6AE2-E941-B49D-D4B0251E2E2E}"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ctrTitle"/>
          </p:nvPr>
        </p:nvSpPr>
        <p:spPr>
          <a:xfrm>
            <a:off x="1143000" y="3991324"/>
            <a:ext cx="6858000" cy="957747"/>
          </a:xfrm>
        </p:spPr>
        <p:txBody>
          <a:bodyPr anchor="b"/>
          <a:lstStyle>
            <a:lvl1pPr algn="ctr">
              <a:defRPr sz="60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1143000" y="5197555"/>
            <a:ext cx="6858000" cy="6618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8050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803315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CEC3E6A-B8DA-AF41-92FF-C746767E25D6}"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ctrTitle"/>
          </p:nvPr>
        </p:nvSpPr>
        <p:spPr>
          <a:xfrm>
            <a:off x="1143000" y="3991324"/>
            <a:ext cx="6858000" cy="957747"/>
          </a:xfrm>
        </p:spPr>
        <p:txBody>
          <a:bodyPr anchor="b"/>
          <a:lstStyle>
            <a:lvl1pPr algn="ctr">
              <a:defRPr sz="60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1143000" y="5197555"/>
            <a:ext cx="6858000" cy="6618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17072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6898B6A-6DF9-2541-BE67-6F5514625458}"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ctrTitle"/>
          </p:nvPr>
        </p:nvSpPr>
        <p:spPr>
          <a:xfrm>
            <a:off x="1143000" y="3991324"/>
            <a:ext cx="6858000" cy="957747"/>
          </a:xfrm>
        </p:spPr>
        <p:txBody>
          <a:bodyPr anchor="b"/>
          <a:lstStyle>
            <a:lvl1pPr algn="ctr">
              <a:defRPr sz="60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1143000" y="5197555"/>
            <a:ext cx="6858000" cy="6618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15326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19E8FED-E2C3-B44E-B73A-EC0D5E4793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19088"/>
            <a:ext cx="7886700" cy="1371600"/>
          </a:xfrm>
          <a:prstGeom prst="rect">
            <a:avLst/>
          </a:prstGeom>
        </p:spPr>
      </p:pic>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7886701"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479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F3FBB9A-B965-3E4B-A73C-9E4314F729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19088"/>
            <a:ext cx="7886700" cy="1371600"/>
          </a:xfrm>
          <a:prstGeom prst="rect">
            <a:avLst/>
          </a:prstGeom>
        </p:spPr>
      </p:pic>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7886701"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670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64B2456-37D9-A44E-9E4F-3913954075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19088"/>
            <a:ext cx="7886700" cy="1371600"/>
          </a:xfrm>
          <a:prstGeom prst="rect">
            <a:avLst/>
          </a:prstGeom>
        </p:spPr>
      </p:pic>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859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35C4BD9-F06F-DE49-8968-8933BAB092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19088"/>
            <a:ext cx="7886700" cy="1371600"/>
          </a:xfrm>
          <a:prstGeom prst="rect">
            <a:avLst/>
          </a:prstGeom>
        </p:spPr>
      </p:pic>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832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BEB33FC-B983-9142-A49A-BBA436618D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19088"/>
            <a:ext cx="7886700" cy="1371600"/>
          </a:xfrm>
          <a:prstGeom prst="rect">
            <a:avLst/>
          </a:prstGeom>
        </p:spPr>
      </p:pic>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6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60CC1C3-8951-224F-AC0D-09F73151AA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19088"/>
            <a:ext cx="7886700" cy="1371600"/>
          </a:xfrm>
          <a:prstGeom prst="rect">
            <a:avLst/>
          </a:prstGeom>
        </p:spPr>
      </p:pic>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441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374647"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A9E77-201B-C249-A099-6B004ED1C934}"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526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682676"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466931-3D71-DD4F-B9B1-FA2C00217B88}"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60094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t>10/9/18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366882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084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F75E87C-F1EA-EE4B-B684-4311DA798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682676" cy="1325563"/>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0466931-3D71-DD4F-B9B1-FA2C00217B8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dirty="0">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237772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772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F75E87C-F1EA-EE4B-B684-4311DA798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682676" cy="1325563"/>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0466931-3D71-DD4F-B9B1-FA2C00217B8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dirty="0">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2431009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337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F75E87C-F1EA-EE4B-B684-4311DA798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682676" cy="1325563"/>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0466931-3D71-DD4F-B9B1-FA2C00217B8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dirty="0">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1244199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045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F75E87C-F1EA-EE4B-B684-4311DA798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682676" cy="1325563"/>
          </a:xfr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0466931-3D71-DD4F-B9B1-FA2C00217B8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dirty="0">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2439445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266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F75E87C-F1EA-EE4B-B684-4311DA798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682676" cy="1325563"/>
          </a:xfr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0466931-3D71-DD4F-B9B1-FA2C00217B8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dirty="0">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418533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t>10/9/18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373637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E1D84B5-F07E-2F40-854D-E2E2C9B2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374647" cy="1325563"/>
          </a:xfr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43A9E77-201B-C249-A099-6B004ED1C934}" type="datetime1">
              <a:rPr lang="en-US" smtClean="0">
                <a:solidFill>
                  <a:srgbClr val="FFFFFF"/>
                </a:solidFill>
              </a:rPr>
              <a:pPr/>
              <a:t>10/9/18</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84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F75E87C-F1EA-EE4B-B684-4311DA798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442" y="6310312"/>
            <a:ext cx="7886700" cy="457200"/>
          </a:xfrm>
          <a:prstGeom prst="rect">
            <a:avLst/>
          </a:prstGeom>
        </p:spPr>
      </p:pic>
      <p:sp>
        <p:nvSpPr>
          <p:cNvPr id="2" name="Title 1"/>
          <p:cNvSpPr>
            <a:spLocks noGrp="1"/>
          </p:cNvSpPr>
          <p:nvPr>
            <p:ph type="title"/>
          </p:nvPr>
        </p:nvSpPr>
        <p:spPr>
          <a:xfrm>
            <a:off x="628650" y="365126"/>
            <a:ext cx="6682676" cy="1325563"/>
          </a:xfr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0466931-3D71-DD4F-B9B1-FA2C00217B8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dirty="0">
              <a:solidFill>
                <a:srgbClr val="FFFFFF"/>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5480" y="0"/>
            <a:ext cx="899870" cy="1338722"/>
          </a:xfrm>
          <a:prstGeom prst="rect">
            <a:avLst/>
          </a:prstGeom>
        </p:spPr>
      </p:pic>
    </p:spTree>
    <p:extLst>
      <p:ext uri="{BB962C8B-B14F-4D97-AF65-F5344CB8AC3E}">
        <p14:creationId xmlns:p14="http://schemas.microsoft.com/office/powerpoint/2010/main" val="2423754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solidFill>
                  <a:schemeClr val="bg1"/>
                </a:solidFill>
              </a:defRPr>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98B3ACC-BA9C-884C-86D7-B7A4A190153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7" name="Straight Connector 6"/>
          <p:cNvCxnSpPr/>
          <p:nvPr userDrawn="1"/>
        </p:nvCxnSpPr>
        <p:spPr>
          <a:xfrm>
            <a:off x="628650" y="4508232"/>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693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solidFill>
                  <a:schemeClr val="bg1"/>
                </a:solidFill>
              </a:defRPr>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98B3ACC-BA9C-884C-86D7-B7A4A190153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7" name="Straight Connector 6"/>
          <p:cNvCxnSpPr/>
          <p:nvPr userDrawn="1"/>
        </p:nvCxnSpPr>
        <p:spPr>
          <a:xfrm>
            <a:off x="628650" y="4508232"/>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877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solidFill>
                  <a:schemeClr val="bg1"/>
                </a:solidFill>
              </a:defRPr>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98B3ACC-BA9C-884C-86D7-B7A4A190153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7" name="Straight Connector 6"/>
          <p:cNvCxnSpPr/>
          <p:nvPr userDrawn="1"/>
        </p:nvCxnSpPr>
        <p:spPr>
          <a:xfrm>
            <a:off x="628650" y="4508232"/>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91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solidFill>
                  <a:schemeClr val="bg1"/>
                </a:solidFill>
              </a:defRPr>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98B3ACC-BA9C-884C-86D7-B7A4A190153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7" name="Straight Connector 6"/>
          <p:cNvCxnSpPr/>
          <p:nvPr userDrawn="1"/>
        </p:nvCxnSpPr>
        <p:spPr>
          <a:xfrm>
            <a:off x="628650" y="4508232"/>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63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solidFill>
                  <a:schemeClr val="bg1"/>
                </a:solidFill>
              </a:defRPr>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98B3ACC-BA9C-884C-86D7-B7A4A190153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7" name="Straight Connector 6"/>
          <p:cNvCxnSpPr/>
          <p:nvPr userDrawn="1"/>
        </p:nvCxnSpPr>
        <p:spPr>
          <a:xfrm>
            <a:off x="628650" y="4508232"/>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23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1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solidFill>
                  <a:schemeClr val="bg1"/>
                </a:solidFill>
              </a:defRPr>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98B3ACC-BA9C-884C-86D7-B7A4A1901538}" type="datetime1">
              <a:rPr lang="en-US" smtClean="0">
                <a:solidFill>
                  <a:srgbClr val="FFFFFF"/>
                </a:solidFill>
              </a:rPr>
              <a:pPr/>
              <a:t>10/9/18</a:t>
            </a:fld>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Leap into Science  |  ©2018 The Franklin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BB50FAA-C97F-354B-96A2-EE9D4828CADF}" type="slidenum">
              <a:rPr lang="en-US" smtClean="0">
                <a:solidFill>
                  <a:srgbClr val="FFFFFF"/>
                </a:solidFill>
              </a:rPr>
              <a:pPr/>
              <a:t>‹#›</a:t>
            </a:fld>
            <a:endParaRPr lang="en-US">
              <a:solidFill>
                <a:srgbClr val="FFFFFF"/>
              </a:solidFill>
            </a:endParaRPr>
          </a:p>
        </p:txBody>
      </p:sp>
      <p:cxnSp>
        <p:nvCxnSpPr>
          <p:cNvPr id="7" name="Straight Connector 6"/>
          <p:cNvCxnSpPr/>
          <p:nvPr userDrawn="1"/>
        </p:nvCxnSpPr>
        <p:spPr>
          <a:xfrm>
            <a:off x="628650" y="4508232"/>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763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B3ACC-BA9C-884C-86D7-B7A4A1901538}"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7" name="Straight Connector 6"/>
          <p:cNvCxnSpPr/>
          <p:nvPr userDrawn="1"/>
        </p:nvCxnSpPr>
        <p:spPr>
          <a:xfrm>
            <a:off x="628650" y="4508232"/>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983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B3ACC-BA9C-884C-86D7-B7A4A1901538}"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7" name="Straight Connector 6"/>
          <p:cNvCxnSpPr/>
          <p:nvPr userDrawn="1"/>
        </p:nvCxnSpPr>
        <p:spPr>
          <a:xfrm>
            <a:off x="628650" y="4508232"/>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35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t>10/9/18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8312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B3ACC-BA9C-884C-86D7-B7A4A1901538}"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7" name="Straight Connector 6"/>
          <p:cNvCxnSpPr/>
          <p:nvPr userDrawn="1"/>
        </p:nvCxnSpPr>
        <p:spPr>
          <a:xfrm>
            <a:off x="628650" y="4508232"/>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84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baseline="0"/>
            </a:lvl1pPr>
          </a:lstStyle>
          <a:p>
            <a:r>
              <a:rPr lang="en-US" dirty="0"/>
              <a:t>Section break </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B3ACC-BA9C-884C-86D7-B7A4A1901538}"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7" name="Straight Connector 6"/>
          <p:cNvCxnSpPr/>
          <p:nvPr userDrawn="1"/>
        </p:nvCxnSpPr>
        <p:spPr>
          <a:xfrm>
            <a:off x="628650" y="4508232"/>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spTree>
    <p:extLst>
      <p:ext uri="{BB962C8B-B14F-4D97-AF65-F5344CB8AC3E}">
        <p14:creationId xmlns:p14="http://schemas.microsoft.com/office/powerpoint/2010/main" val="2982349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603377"/>
            <a:ext cx="7886700" cy="2852737"/>
          </a:xfrm>
        </p:spPr>
        <p:txBody>
          <a:bodyPr anchor="b"/>
          <a:lstStyle>
            <a:lvl1pPr>
              <a:defRPr sz="6000"/>
            </a:lvl1pPr>
          </a:lstStyle>
          <a:p>
            <a:r>
              <a:rPr lang="en-US" dirty="0"/>
              <a:t>Section break</a:t>
            </a:r>
            <a:br>
              <a:rPr lang="en-US" dirty="0"/>
            </a:br>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17578B-53F2-7A44-A823-CC58F84FA5A3}" type="datetime1">
              <a:rPr lang="en-US" smtClean="0">
                <a:solidFill>
                  <a:srgbClr val="000000">
                    <a:tint val="75000"/>
                  </a:srgbClr>
                </a:solidFill>
              </a:rPr>
              <a:pPr/>
              <a:t>10/9/18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7" name="Straight Connector 6"/>
          <p:cNvCxnSpPr/>
          <p:nvPr userDrawn="1"/>
        </p:nvCxnSpPr>
        <p:spPr>
          <a:xfrm>
            <a:off x="628650" y="4508232"/>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spTree>
    <p:extLst>
      <p:ext uri="{BB962C8B-B14F-4D97-AF65-F5344CB8AC3E}">
        <p14:creationId xmlns:p14="http://schemas.microsoft.com/office/powerpoint/2010/main" val="2032826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682676"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D42539-3260-4843-8B5E-42DC29ADFCEC}"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10" name="Straight Connector 9"/>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spTree>
    <p:extLst>
      <p:ext uri="{BB962C8B-B14F-4D97-AF65-F5344CB8AC3E}">
        <p14:creationId xmlns:p14="http://schemas.microsoft.com/office/powerpoint/2010/main" val="1242422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682676"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F81FA6-CAE1-924A-A1A9-7714B100BD41}"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5480" y="-2046"/>
            <a:ext cx="899870" cy="1338722"/>
          </a:xfrm>
          <a:prstGeom prst="rect">
            <a:avLst/>
          </a:prstGeom>
        </p:spPr>
      </p:pic>
      <p:cxnSp>
        <p:nvCxnSpPr>
          <p:cNvPr id="10" name="Straight Connector 9"/>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343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5">
              <a:shade val="50000"/>
            </a:schemeClr>
          </a:lnRef>
          <a:fillRef idx="1">
            <a:schemeClr val="accent5"/>
          </a:fillRef>
          <a:effectRef idx="0">
            <a:schemeClr val="accent5"/>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037BBB94-8526-4748-9C0A-A3055B7A4573}"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BF7EB980-738F-C34B-AA24-C55604F04A1D}"/>
              </a:ext>
            </a:extLst>
          </p:cNvPr>
          <p:cNvCxnSpPr/>
          <p:nvPr userDrawn="1"/>
        </p:nvCxnSpPr>
        <p:spPr>
          <a:xfrm>
            <a:off x="628650" y="6262076"/>
            <a:ext cx="78867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14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5">
              <a:shade val="50000"/>
            </a:schemeClr>
          </a:lnRef>
          <a:fillRef idx="1">
            <a:schemeClr val="accent5"/>
          </a:fillRef>
          <a:effectRef idx="0">
            <a:schemeClr val="accent5"/>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6ABA3707-7BC0-7643-9ABA-4696474FB87F}"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cxnSp>
        <p:nvCxnSpPr>
          <p:cNvPr id="11" name="Straight Connector 10">
            <a:extLst>
              <a:ext uri="{FF2B5EF4-FFF2-40B4-BE49-F238E27FC236}">
                <a16:creationId xmlns="" xmlns:a16="http://schemas.microsoft.com/office/drawing/2014/main" id="{48C8E706-0BC2-2641-9CF3-6CE76C857675}"/>
              </a:ext>
            </a:extLst>
          </p:cNvPr>
          <p:cNvCxnSpPr/>
          <p:nvPr userDrawn="1"/>
        </p:nvCxnSpPr>
        <p:spPr>
          <a:xfrm>
            <a:off x="628650" y="6262076"/>
            <a:ext cx="78867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955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3">
              <a:shade val="50000"/>
            </a:schemeClr>
          </a:lnRef>
          <a:fillRef idx="1">
            <a:schemeClr val="accent3"/>
          </a:fillRef>
          <a:effectRef idx="0">
            <a:schemeClr val="accent3"/>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CDEDE990-F21D-094A-BB6D-AE886A49A622}"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707AA26A-A2C9-D741-B459-FEA5C97DA12D}"/>
              </a:ext>
            </a:extLst>
          </p:cNvPr>
          <p:cNvCxnSpPr/>
          <p:nvPr userDrawn="1"/>
        </p:nvCxnSpPr>
        <p:spPr>
          <a:xfrm>
            <a:off x="628650" y="6262076"/>
            <a:ext cx="78867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655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3">
              <a:shade val="50000"/>
            </a:schemeClr>
          </a:lnRef>
          <a:fillRef idx="1">
            <a:schemeClr val="accent3"/>
          </a:fillRef>
          <a:effectRef idx="0">
            <a:schemeClr val="accent3"/>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0897B888-1639-394A-B1BD-7F06A232B20B}"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cxnSp>
        <p:nvCxnSpPr>
          <p:cNvPr id="11" name="Straight Connector 10">
            <a:extLst>
              <a:ext uri="{FF2B5EF4-FFF2-40B4-BE49-F238E27FC236}">
                <a16:creationId xmlns="" xmlns:a16="http://schemas.microsoft.com/office/drawing/2014/main" id="{E460E028-58EE-2E42-9C60-2A565C99A101}"/>
              </a:ext>
            </a:extLst>
          </p:cNvPr>
          <p:cNvCxnSpPr/>
          <p:nvPr userDrawn="1"/>
        </p:nvCxnSpPr>
        <p:spPr>
          <a:xfrm>
            <a:off x="628650" y="6262076"/>
            <a:ext cx="78867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553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6">
              <a:shade val="50000"/>
            </a:schemeClr>
          </a:lnRef>
          <a:fillRef idx="1">
            <a:schemeClr val="accent6"/>
          </a:fillRef>
          <a:effectRef idx="0">
            <a:schemeClr val="accent6"/>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CA4A5C57-17CC-9D46-988A-1E9580E5F1F4}"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0FBCDBA9-153C-5440-80E2-85CBC080AD2E}"/>
              </a:ext>
            </a:extLst>
          </p:cNvPr>
          <p:cNvCxnSpPr/>
          <p:nvPr userDrawn="1"/>
        </p:nvCxnSpPr>
        <p:spPr>
          <a:xfrm>
            <a:off x="628650" y="6262076"/>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94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70010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6">
              <a:shade val="50000"/>
            </a:schemeClr>
          </a:lnRef>
          <a:fillRef idx="1">
            <a:schemeClr val="accent6"/>
          </a:fillRef>
          <a:effectRef idx="0">
            <a:schemeClr val="accent6"/>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E34CD185-2B06-DC48-B7B2-75F040406E1E}"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cxnSp>
        <p:nvCxnSpPr>
          <p:cNvPr id="11" name="Straight Connector 10">
            <a:extLst>
              <a:ext uri="{FF2B5EF4-FFF2-40B4-BE49-F238E27FC236}">
                <a16:creationId xmlns="" xmlns:a16="http://schemas.microsoft.com/office/drawing/2014/main" id="{D890D4C4-625C-3F4A-8E96-65C799641A30}"/>
              </a:ext>
            </a:extLst>
          </p:cNvPr>
          <p:cNvCxnSpPr/>
          <p:nvPr userDrawn="1"/>
        </p:nvCxnSpPr>
        <p:spPr>
          <a:xfrm>
            <a:off x="628650" y="6262076"/>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4726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D842BD92-4426-4D41-B78B-96A0EB3AC829}"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2201E2B9-79C1-6C4B-9D95-CBBE7EB815DE}"/>
              </a:ext>
            </a:extLst>
          </p:cNvPr>
          <p:cNvCxnSpPr/>
          <p:nvPr userDrawn="1"/>
        </p:nvCxnSpPr>
        <p:spPr>
          <a:xfrm>
            <a:off x="628650" y="6262076"/>
            <a:ext cx="78867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5081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7B245433-1AD8-1147-AF9D-A795519B309B}"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cxnSp>
        <p:nvCxnSpPr>
          <p:cNvPr id="11" name="Straight Connector 10">
            <a:extLst>
              <a:ext uri="{FF2B5EF4-FFF2-40B4-BE49-F238E27FC236}">
                <a16:creationId xmlns="" xmlns:a16="http://schemas.microsoft.com/office/drawing/2014/main" id="{518B3C80-4AB3-1A45-9FF1-A2EFF97889F6}"/>
              </a:ext>
            </a:extLst>
          </p:cNvPr>
          <p:cNvCxnSpPr/>
          <p:nvPr userDrawn="1"/>
        </p:nvCxnSpPr>
        <p:spPr>
          <a:xfrm>
            <a:off x="628650" y="6262076"/>
            <a:ext cx="78867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017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60A297E5-F8BA-374A-BC0D-30F6E426B8B0}"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202F8EB5-09E8-1C45-A491-7DEB99081A9E}"/>
              </a:ext>
            </a:extLst>
          </p:cNvPr>
          <p:cNvCxnSpPr/>
          <p:nvPr userDrawn="1"/>
        </p:nvCxnSpPr>
        <p:spPr>
          <a:xfrm>
            <a:off x="628650" y="6262076"/>
            <a:ext cx="788670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6659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0D1EFA39-F805-1E4A-94F5-379AC0E0C0FF}"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cxnSp>
        <p:nvCxnSpPr>
          <p:cNvPr id="11" name="Straight Connector 10">
            <a:extLst>
              <a:ext uri="{FF2B5EF4-FFF2-40B4-BE49-F238E27FC236}">
                <a16:creationId xmlns="" xmlns:a16="http://schemas.microsoft.com/office/drawing/2014/main" id="{214A3D38-B183-4448-96CE-F1B0C2692FFB}"/>
              </a:ext>
            </a:extLst>
          </p:cNvPr>
          <p:cNvCxnSpPr/>
          <p:nvPr userDrawn="1"/>
        </p:nvCxnSpPr>
        <p:spPr>
          <a:xfrm>
            <a:off x="628650" y="6262076"/>
            <a:ext cx="788670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821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13273FFD-34D5-984D-BD54-D1D32CF3E77A}"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45389FB1-5400-3849-8693-3708BBA8316F}"/>
              </a:ext>
            </a:extLst>
          </p:cNvPr>
          <p:cNvCxnSpPr/>
          <p:nvPr userDrawn="1"/>
        </p:nvCxnSpPr>
        <p:spPr>
          <a:xfrm>
            <a:off x="628650" y="6262076"/>
            <a:ext cx="788670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9931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43400"/>
          </a:xfrm>
          <a:prstGeom prst="round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D48E93EA-95F9-FF40-9C7A-38CE20B121F0}"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cxnSp>
        <p:nvCxnSpPr>
          <p:cNvPr id="11" name="Straight Connector 10">
            <a:extLst>
              <a:ext uri="{FF2B5EF4-FFF2-40B4-BE49-F238E27FC236}">
                <a16:creationId xmlns="" xmlns:a16="http://schemas.microsoft.com/office/drawing/2014/main" id="{89A2B648-3C77-F14F-8E48-A02A154F1AE9}"/>
              </a:ext>
            </a:extLst>
          </p:cNvPr>
          <p:cNvCxnSpPr/>
          <p:nvPr userDrawn="1"/>
        </p:nvCxnSpPr>
        <p:spPr>
          <a:xfrm>
            <a:off x="628650" y="6262076"/>
            <a:ext cx="788670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081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57950" y="1825625"/>
            <a:ext cx="2057400" cy="4351338"/>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272C8A2A-E3FB-0B43-BE8F-72F0B77882B7}"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AC1B34C0-6756-D94E-B134-E28E2868CD8A}"/>
              </a:ext>
            </a:extLst>
          </p:cNvPr>
          <p:cNvCxnSpPr/>
          <p:nvPr userDrawn="1"/>
        </p:nvCxnSpPr>
        <p:spPr>
          <a:xfrm>
            <a:off x="628650" y="6262076"/>
            <a:ext cx="78867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012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5486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5AB25EA-A196-8445-9AFD-421A2B22393A}"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sp>
        <p:nvSpPr>
          <p:cNvPr id="11" name="Content Placeholder 3"/>
          <p:cNvSpPr>
            <a:spLocks noGrp="1"/>
          </p:cNvSpPr>
          <p:nvPr>
            <p:ph sz="half" idx="2" hasCustomPrompt="1"/>
          </p:nvPr>
        </p:nvSpPr>
        <p:spPr>
          <a:xfrm>
            <a:off x="6457950" y="1825625"/>
            <a:ext cx="2057400" cy="4351338"/>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cxnSp>
        <p:nvCxnSpPr>
          <p:cNvPr id="12" name="Straight Connector 11">
            <a:extLst>
              <a:ext uri="{FF2B5EF4-FFF2-40B4-BE49-F238E27FC236}">
                <a16:creationId xmlns="" xmlns:a16="http://schemas.microsoft.com/office/drawing/2014/main" id="{AFB4F7C1-0385-6C44-B1EC-E4D8D3F9B0E3}"/>
              </a:ext>
            </a:extLst>
          </p:cNvPr>
          <p:cNvCxnSpPr/>
          <p:nvPr userDrawn="1"/>
        </p:nvCxnSpPr>
        <p:spPr>
          <a:xfrm>
            <a:off x="628650" y="6262076"/>
            <a:ext cx="78867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627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743200"/>
            <a:ext cx="5486400" cy="3433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28650" y="1825626"/>
            <a:ext cx="5486400" cy="716097"/>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5" name="Date Placeholder 4"/>
          <p:cNvSpPr>
            <a:spLocks noGrp="1"/>
          </p:cNvSpPr>
          <p:nvPr>
            <p:ph type="dt" sz="half" idx="10"/>
          </p:nvPr>
        </p:nvSpPr>
        <p:spPr/>
        <p:txBody>
          <a:bodyPr/>
          <a:lstStyle/>
          <a:p>
            <a:fld id="{E7FDEB24-0CEB-6943-BA65-0859AD2E41E9}"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86581" y="543906"/>
            <a:ext cx="928769" cy="967999"/>
          </a:xfrm>
          <a:prstGeom prst="rect">
            <a:avLst/>
          </a:prstGeom>
        </p:spPr>
      </p:pic>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6457950" y="1820863"/>
            <a:ext cx="2057400" cy="4356100"/>
          </a:xfrm>
          <a:prstGeom prst="roundRect">
            <a:avLst/>
          </a:prstGeom>
        </p:spPr>
        <p:txBody>
          <a:bodyPr/>
          <a:lstStyle/>
          <a:p>
            <a:endParaRPr lang="en-US"/>
          </a:p>
        </p:txBody>
      </p:sp>
      <p:cxnSp>
        <p:nvCxnSpPr>
          <p:cNvPr id="12" name="Straight Connector 11">
            <a:extLst>
              <a:ext uri="{FF2B5EF4-FFF2-40B4-BE49-F238E27FC236}">
                <a16:creationId xmlns="" xmlns:a16="http://schemas.microsoft.com/office/drawing/2014/main" id="{DF5EAA15-4083-124B-8918-3A1C2D974CF9}"/>
              </a:ext>
            </a:extLst>
          </p:cNvPr>
          <p:cNvCxnSpPr/>
          <p:nvPr userDrawn="1"/>
        </p:nvCxnSpPr>
        <p:spPr>
          <a:xfrm>
            <a:off x="628650" y="6262076"/>
            <a:ext cx="78867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190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146423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6688487" cy="1325563"/>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EBE9DE1-B3CF-A146-ADE8-AC182009C995}" type="datetime1">
              <a:rPr lang="en-US" smtClean="0">
                <a:solidFill>
                  <a:srgbClr val="000000">
                    <a:tint val="75000"/>
                  </a:srgbClr>
                </a:solidFill>
              </a:rPr>
              <a:pPr/>
              <a:t>10/9/18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dirty="0">
                <a:solidFill>
                  <a:srgbClr val="000000">
                    <a:tint val="75000"/>
                  </a:srgbClr>
                </a:solidFill>
              </a:rPr>
              <a:t>Leap into Science  |  ©2018 The Franklin Institute</a:t>
            </a:r>
          </a:p>
        </p:txBody>
      </p:sp>
      <p:sp>
        <p:nvSpPr>
          <p:cNvPr id="7" name="Slide Number Placeholder 6"/>
          <p:cNvSpPr>
            <a:spLocks noGrp="1"/>
          </p:cNvSpPr>
          <p:nvPr>
            <p:ph type="sldNum" sz="quarter" idx="12"/>
          </p:nvPr>
        </p:nvSpPr>
        <p:spPr/>
        <p:txBody>
          <a:bodyPr/>
          <a:lstStyle/>
          <a:p>
            <a:fld id="{3BB50FAA-C97F-354B-96A2-EE9D4828CADF}" type="slidenum">
              <a:rPr lang="en-US" smtClean="0">
                <a:solidFill>
                  <a:srgbClr val="000000">
                    <a:tint val="75000"/>
                  </a:srgbClr>
                </a:solidFill>
              </a:rPr>
              <a:pPr/>
              <a:t>‹#›</a:t>
            </a:fld>
            <a:endParaRPr lang="en-US">
              <a:solidFill>
                <a:srgbClr val="000000">
                  <a:tint val="75000"/>
                </a:srgbClr>
              </a:solidFill>
            </a:endParaRPr>
          </a:p>
        </p:txBody>
      </p:sp>
      <p:cxnSp>
        <p:nvCxnSpPr>
          <p:cNvPr id="9" name="Straight Connector 8"/>
          <p:cNvCxnSpPr/>
          <p:nvPr userDrawn="1"/>
        </p:nvCxnSpPr>
        <p:spPr>
          <a:xfrm>
            <a:off x="628650" y="1759057"/>
            <a:ext cx="7886700"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0718" y="-2046"/>
            <a:ext cx="899870" cy="1338722"/>
          </a:xfrm>
          <a:prstGeom prst="rect">
            <a:avLst/>
          </a:prstGeom>
        </p:spPr>
      </p:pic>
      <p:sp>
        <p:nvSpPr>
          <p:cNvPr id="12" name="Content Placeholder 2"/>
          <p:cNvSpPr>
            <a:spLocks noGrp="1"/>
          </p:cNvSpPr>
          <p:nvPr>
            <p:ph sz="half" idx="1"/>
          </p:nvPr>
        </p:nvSpPr>
        <p:spPr>
          <a:xfrm>
            <a:off x="628650" y="2743200"/>
            <a:ext cx="5486400" cy="3433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hasCustomPrompt="1"/>
          </p:nvPr>
        </p:nvSpPr>
        <p:spPr>
          <a:xfrm>
            <a:off x="628650" y="1825626"/>
            <a:ext cx="5486400" cy="716097"/>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none"/>
        </p:style>
        <p:txBody>
          <a:bodyPr>
            <a:normAutofit/>
          </a:bodyPr>
          <a:lstStyle>
            <a:lvl1pPr marL="0" indent="0">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Callout Text</a:t>
            </a:r>
          </a:p>
          <a:p>
            <a:pPr lvl="0"/>
            <a:r>
              <a:rPr lang="en-US" dirty="0"/>
              <a:t>Click to edit Master text styles</a:t>
            </a:r>
          </a:p>
        </p:txBody>
      </p:sp>
      <p:sp>
        <p:nvSpPr>
          <p:cNvPr id="14" name="Picture Placeholder 10"/>
          <p:cNvSpPr>
            <a:spLocks noGrp="1"/>
          </p:cNvSpPr>
          <p:nvPr>
            <p:ph type="pic" sz="quarter" idx="13"/>
          </p:nvPr>
        </p:nvSpPr>
        <p:spPr>
          <a:xfrm>
            <a:off x="6457950" y="1820863"/>
            <a:ext cx="2057400" cy="4356100"/>
          </a:xfrm>
          <a:prstGeom prst="roundRect">
            <a:avLst/>
          </a:prstGeom>
        </p:spPr>
        <p:txBody>
          <a:bodyPr/>
          <a:lstStyle/>
          <a:p>
            <a:endParaRPr lang="en-US"/>
          </a:p>
        </p:txBody>
      </p:sp>
      <p:cxnSp>
        <p:nvCxnSpPr>
          <p:cNvPr id="11" name="Straight Connector 10">
            <a:extLst>
              <a:ext uri="{FF2B5EF4-FFF2-40B4-BE49-F238E27FC236}">
                <a16:creationId xmlns="" xmlns:a16="http://schemas.microsoft.com/office/drawing/2014/main" id="{C1500235-A88A-2D4A-BECF-4B0AFFFE18BD}"/>
              </a:ext>
            </a:extLst>
          </p:cNvPr>
          <p:cNvCxnSpPr/>
          <p:nvPr userDrawn="1"/>
        </p:nvCxnSpPr>
        <p:spPr>
          <a:xfrm>
            <a:off x="628650" y="6262076"/>
            <a:ext cx="78867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978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7" name="Title Placeholder 26"/>
          <p:cNvSpPr>
            <a:spLocks noGrp="1"/>
          </p:cNvSpPr>
          <p:nvPr>
            <p:ph type="title" hasCustomPrompt="1"/>
          </p:nvPr>
        </p:nvSpPr>
        <p:spPr bwMode="auto">
          <a:xfrm>
            <a:off x="797050" y="2072221"/>
            <a:ext cx="72644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lnSpc>
                <a:spcPct val="100000"/>
              </a:lnSpc>
              <a:spcAft>
                <a:spcPts val="1200"/>
              </a:spcAft>
              <a:defRPr sz="4800" b="1" i="0" baseline="0">
                <a:solidFill>
                  <a:srgbClr val="393A49"/>
                </a:solidFill>
                <a:latin typeface="Arial"/>
                <a:cs typeface="Arial"/>
              </a:defRPr>
            </a:lvl1pPr>
          </a:lstStyle>
          <a:p>
            <a:pPr lvl="0"/>
            <a:r>
              <a:rPr lang="en-US" dirty="0" smtClean="0"/>
              <a:t>Section Title</a:t>
            </a:r>
          </a:p>
        </p:txBody>
      </p:sp>
      <p:sp>
        <p:nvSpPr>
          <p:cNvPr id="12" name="Text Placeholder 11"/>
          <p:cNvSpPr>
            <a:spLocks noGrp="1"/>
          </p:cNvSpPr>
          <p:nvPr>
            <p:ph type="body" sz="quarter" idx="10" hasCustomPrompt="1"/>
          </p:nvPr>
        </p:nvSpPr>
        <p:spPr>
          <a:xfrm>
            <a:off x="797051" y="2901950"/>
            <a:ext cx="5461000" cy="673100"/>
          </a:xfrm>
          <a:prstGeom prst="rect">
            <a:avLst/>
          </a:prstGeom>
        </p:spPr>
        <p:txBody>
          <a:bodyPr/>
          <a:lstStyle>
            <a:lvl1pPr algn="l">
              <a:defRPr sz="2400" baseline="0">
                <a:solidFill>
                  <a:srgbClr val="393A49"/>
                </a:solidFill>
                <a:latin typeface="Arial"/>
                <a:cs typeface="Arial"/>
              </a:defRPr>
            </a:lvl1pPr>
          </a:lstStyle>
          <a:p>
            <a:pPr lvl="0"/>
            <a:r>
              <a:rPr lang="en-US" dirty="0" smtClean="0"/>
              <a:t>Section Description</a:t>
            </a:r>
            <a:endParaRPr lang="en-US" dirty="0"/>
          </a:p>
        </p:txBody>
      </p:sp>
      <p:pic>
        <p:nvPicPr>
          <p:cNvPr id="2" name="Picture 1" descr="Sid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04432" y="3828288"/>
            <a:ext cx="2639568" cy="3029712"/>
          </a:xfrm>
          <a:prstGeom prst="rect">
            <a:avLst/>
          </a:prstGeom>
        </p:spPr>
      </p:pic>
      <p:sp>
        <p:nvSpPr>
          <p:cNvPr id="5" name="Slide Number Placeholder 7"/>
          <p:cNvSpPr txBox="1">
            <a:spLocks/>
          </p:cNvSpPr>
          <p:nvPr userDrawn="1"/>
        </p:nvSpPr>
        <p:spPr>
          <a:xfrm>
            <a:off x="177801" y="6492876"/>
            <a:ext cx="3132666" cy="285950"/>
          </a:xfrm>
          <a:prstGeom prst="rect">
            <a:avLst/>
          </a:prstGeom>
          <a:ln>
            <a:noFill/>
          </a:ln>
        </p:spPr>
        <p:txBody>
          <a:bodyPr vert="horz" lIns="91440" tIns="45720" rIns="91440" bIns="45720" rtlCol="0" anchor="ctr"/>
          <a:lstStyle>
            <a:defPPr>
              <a:defRPr lang="en-US"/>
            </a:defPPr>
            <a:lvl1pPr algn="l" defTabSz="457200" rtl="0" fontAlgn="base">
              <a:spcBef>
                <a:spcPct val="0"/>
              </a:spcBef>
              <a:spcAft>
                <a:spcPct val="0"/>
              </a:spcAft>
              <a:defRPr sz="1200" kern="1200">
                <a:solidFill>
                  <a:srgbClr val="393A49"/>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en-US" sz="800" dirty="0" smtClean="0">
                <a:solidFill>
                  <a:prstClr val="black">
                    <a:lumMod val="65000"/>
                    <a:lumOff val="35000"/>
                  </a:prstClr>
                </a:solidFill>
              </a:rPr>
              <a:t>© 2015 CT State Library. All rights reserved.</a:t>
            </a:r>
            <a:endParaRPr lang="en-US" sz="800" dirty="0">
              <a:solidFill>
                <a:prstClr val="black">
                  <a:lumMod val="65000"/>
                  <a:lumOff val="35000"/>
                </a:prstClr>
              </a:solidFill>
            </a:endParaRPr>
          </a:p>
        </p:txBody>
      </p:sp>
    </p:spTree>
    <p:extLst>
      <p:ext uri="{BB962C8B-B14F-4D97-AF65-F5344CB8AC3E}">
        <p14:creationId xmlns:p14="http://schemas.microsoft.com/office/powerpoint/2010/main" val="305979201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469900" y="1286930"/>
            <a:ext cx="8216900" cy="4724400"/>
          </a:xfrm>
          <a:prstGeom prst="rect">
            <a:avLst/>
          </a:prstGeom>
        </p:spPr>
        <p:txBody>
          <a:bodyPr vert="horz"/>
          <a:lstStyle>
            <a:lvl1pPr marL="0" indent="0" algn="l">
              <a:buFont typeface="Arial"/>
              <a:buNone/>
              <a:defRPr/>
            </a:lvl1pPr>
            <a:lvl2pPr marL="228600" indent="0" algn="l">
              <a:buFont typeface="Arial"/>
              <a:buNone/>
              <a:defRPr/>
            </a:lvl2pPr>
            <a:lvl3pPr marL="454025" indent="0" algn="l">
              <a:buNone/>
              <a:defRPr/>
            </a:lvl3pPr>
            <a:lvl4pPr marL="0" indent="0" algn="l">
              <a:buFont typeface="Arial"/>
              <a:buNone/>
              <a:defRPr/>
            </a:lvl4pPr>
            <a:lvl5pPr marL="860425" indent="0" algn="l">
              <a:buNone/>
              <a:defRPr/>
            </a:lvl5pPr>
          </a:lstStyle>
          <a:p>
            <a:pPr lvl="0"/>
            <a:r>
              <a:rPr lang="en-US" dirty="0" smtClean="0"/>
              <a:t>Example Title</a:t>
            </a:r>
          </a:p>
          <a:p>
            <a:pPr lvl="0"/>
            <a:r>
              <a:rPr lang="en-US" dirty="0" smtClean="0"/>
              <a:t>Subtitle 1</a:t>
            </a:r>
          </a:p>
          <a:p>
            <a:pPr lvl="0"/>
            <a:endParaRPr lang="en-US" dirty="0" smtClean="0"/>
          </a:p>
          <a:p>
            <a:pPr lvl="0"/>
            <a:r>
              <a:rPr lang="en-US" dirty="0" smtClean="0"/>
              <a:t>Salutation:</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vim </a:t>
            </a:r>
            <a:r>
              <a:rPr lang="en-US" dirty="0" err="1" smtClean="0"/>
              <a:t>te</a:t>
            </a:r>
            <a:r>
              <a:rPr lang="en-US" dirty="0" smtClean="0"/>
              <a:t> </a:t>
            </a:r>
            <a:r>
              <a:rPr lang="en-US" dirty="0" err="1" smtClean="0"/>
              <a:t>solet</a:t>
            </a:r>
            <a:r>
              <a:rPr lang="en-US" dirty="0" smtClean="0"/>
              <a:t> </a:t>
            </a:r>
            <a:r>
              <a:rPr lang="en-US" dirty="0" err="1" smtClean="0"/>
              <a:t>prompta</a:t>
            </a:r>
            <a:r>
              <a:rPr lang="en-US" dirty="0" smtClean="0"/>
              <a:t> </a:t>
            </a:r>
            <a:r>
              <a:rPr lang="en-US" dirty="0" err="1" smtClean="0"/>
              <a:t>lobortis</a:t>
            </a:r>
            <a:r>
              <a:rPr lang="en-US" dirty="0" smtClean="0"/>
              <a:t>, ex </a:t>
            </a:r>
            <a:r>
              <a:rPr lang="en-US" dirty="0" err="1" smtClean="0"/>
              <a:t>dicunt</a:t>
            </a:r>
            <a:r>
              <a:rPr lang="en-US" dirty="0" smtClean="0"/>
              <a:t> </a:t>
            </a:r>
            <a:r>
              <a:rPr lang="en-US" dirty="0" err="1" smtClean="0"/>
              <a:t>adipisci</a:t>
            </a:r>
            <a:r>
              <a:rPr lang="en-US" dirty="0" smtClean="0"/>
              <a:t> </a:t>
            </a:r>
            <a:r>
              <a:rPr lang="en-US" dirty="0" err="1" smtClean="0"/>
              <a:t>sed</a:t>
            </a:r>
            <a:r>
              <a:rPr lang="en-US" dirty="0" smtClean="0"/>
              <a:t>, </a:t>
            </a:r>
            <a:r>
              <a:rPr lang="en-US" dirty="0" err="1" smtClean="0"/>
              <a:t>vix</a:t>
            </a:r>
            <a:r>
              <a:rPr lang="en-US" dirty="0" smtClean="0"/>
              <a:t> </a:t>
            </a:r>
            <a:r>
              <a:rPr lang="en-US" dirty="0" err="1" smtClean="0"/>
              <a:t>quis</a:t>
            </a:r>
            <a:r>
              <a:rPr lang="en-US" dirty="0" smtClean="0"/>
              <a:t> </a:t>
            </a:r>
            <a:r>
              <a:rPr lang="en-US" dirty="0" err="1" smtClean="0"/>
              <a:t>ceteros</a:t>
            </a:r>
            <a:r>
              <a:rPr lang="en-US" dirty="0" smtClean="0"/>
              <a:t> </a:t>
            </a:r>
            <a:r>
              <a:rPr lang="en-US" dirty="0" err="1" smtClean="0"/>
              <a:t>platonem</a:t>
            </a:r>
            <a:r>
              <a:rPr lang="en-US" dirty="0" smtClean="0"/>
              <a:t> at. </a:t>
            </a:r>
            <a:r>
              <a:rPr lang="en-US" dirty="0" err="1" smtClean="0"/>
              <a:t>Affert</a:t>
            </a:r>
            <a:r>
              <a:rPr lang="en-US" dirty="0" smtClean="0"/>
              <a:t> </a:t>
            </a:r>
            <a:r>
              <a:rPr lang="en-US" dirty="0" err="1" smtClean="0"/>
              <a:t>audiam</a:t>
            </a:r>
            <a:r>
              <a:rPr lang="en-US" dirty="0" smtClean="0"/>
              <a:t> </a:t>
            </a:r>
            <a:r>
              <a:rPr lang="en-US" dirty="0" err="1" smtClean="0"/>
              <a:t>aperiri</a:t>
            </a:r>
            <a:r>
              <a:rPr lang="en-US" dirty="0" smtClean="0"/>
              <a:t> </a:t>
            </a:r>
            <a:r>
              <a:rPr lang="en-US" dirty="0" err="1" smtClean="0"/>
              <a:t>vel</a:t>
            </a:r>
            <a:r>
              <a:rPr lang="en-US" dirty="0" smtClean="0"/>
              <a:t> ea. </a:t>
            </a:r>
            <a:r>
              <a:rPr lang="en-US" dirty="0" err="1" smtClean="0"/>
              <a:t>Mutat</a:t>
            </a:r>
            <a:r>
              <a:rPr lang="en-US" dirty="0" smtClean="0"/>
              <a:t> </a:t>
            </a:r>
            <a:r>
              <a:rPr lang="en-US" dirty="0" err="1" smtClean="0"/>
              <a:t>simul</a:t>
            </a:r>
            <a:r>
              <a:rPr lang="en-US" dirty="0" smtClean="0"/>
              <a:t> </a:t>
            </a:r>
            <a:r>
              <a:rPr lang="en-US" dirty="0" err="1" smtClean="0"/>
              <a:t>te</a:t>
            </a:r>
            <a:r>
              <a:rPr lang="en-US" dirty="0" smtClean="0"/>
              <a:t> pro. </a:t>
            </a:r>
            <a:r>
              <a:rPr lang="en-US" dirty="0" err="1" smtClean="0"/>
              <a:t>Eum</a:t>
            </a:r>
            <a:r>
              <a:rPr lang="en-US" dirty="0" smtClean="0"/>
              <a:t> </a:t>
            </a:r>
            <a:r>
              <a:rPr lang="en-US" dirty="0" err="1" smtClean="0"/>
              <a:t>aeterno</a:t>
            </a:r>
            <a:r>
              <a:rPr lang="en-US" dirty="0" smtClean="0"/>
              <a:t> </a:t>
            </a:r>
            <a:r>
              <a:rPr lang="en-US" dirty="0" err="1" smtClean="0"/>
              <a:t>partiendo</a:t>
            </a:r>
            <a:r>
              <a:rPr lang="en-US" dirty="0" smtClean="0"/>
              <a:t> </a:t>
            </a:r>
            <a:r>
              <a:rPr lang="en-US" dirty="0" err="1" smtClean="0"/>
              <a:t>voluptatibus</a:t>
            </a:r>
            <a:r>
              <a:rPr lang="en-US" dirty="0" smtClean="0"/>
              <a:t> id, </a:t>
            </a:r>
            <a:r>
              <a:rPr lang="en-US" dirty="0" err="1" smtClean="0"/>
              <a:t>decore</a:t>
            </a:r>
            <a:r>
              <a:rPr lang="en-US" dirty="0" smtClean="0"/>
              <a:t> </a:t>
            </a:r>
            <a:r>
              <a:rPr lang="en-US" dirty="0" err="1" smtClean="0"/>
              <a:t>ancillae</a:t>
            </a:r>
            <a:r>
              <a:rPr lang="en-US" dirty="0" smtClean="0"/>
              <a:t> </a:t>
            </a:r>
            <a:r>
              <a:rPr lang="en-US" dirty="0" err="1" smtClean="0"/>
              <a:t>platonem</a:t>
            </a:r>
            <a:r>
              <a:rPr lang="en-US" dirty="0" smtClean="0"/>
              <a:t> cu </a:t>
            </a:r>
            <a:r>
              <a:rPr lang="en-US" dirty="0" err="1" smtClean="0"/>
              <a:t>ius</a:t>
            </a:r>
            <a:r>
              <a:rPr lang="en-US" dirty="0" smtClean="0"/>
              <a:t>. </a:t>
            </a:r>
            <a:r>
              <a:rPr lang="en-US" dirty="0" err="1" smtClean="0"/>
              <a:t>Zril</a:t>
            </a:r>
            <a:r>
              <a:rPr lang="en-US" dirty="0" smtClean="0"/>
              <a:t> </a:t>
            </a:r>
            <a:r>
              <a:rPr lang="en-US" dirty="0" err="1" smtClean="0"/>
              <a:t>mnesarchum</a:t>
            </a:r>
            <a:r>
              <a:rPr lang="en-US" dirty="0" smtClean="0"/>
              <a:t> </a:t>
            </a:r>
            <a:r>
              <a:rPr lang="en-US" dirty="0" err="1" smtClean="0"/>
              <a:t>nec</a:t>
            </a:r>
            <a:r>
              <a:rPr lang="en-US" dirty="0" smtClean="0"/>
              <a:t> </a:t>
            </a:r>
            <a:r>
              <a:rPr lang="en-US" dirty="0" err="1" smtClean="0"/>
              <a:t>ut.</a:t>
            </a:r>
            <a:r>
              <a:rPr lang="en-US" dirty="0" smtClean="0"/>
              <a:t> </a:t>
            </a:r>
            <a:r>
              <a:rPr lang="en-US" dirty="0" err="1" smtClean="0"/>
              <a:t>Te</a:t>
            </a:r>
            <a:r>
              <a:rPr lang="en-US" dirty="0" smtClean="0"/>
              <a:t> </a:t>
            </a:r>
            <a:r>
              <a:rPr lang="en-US" dirty="0" err="1" smtClean="0"/>
              <a:t>nec</a:t>
            </a:r>
            <a:r>
              <a:rPr lang="en-US" dirty="0" smtClean="0"/>
              <a:t> </a:t>
            </a:r>
            <a:r>
              <a:rPr lang="en-US" dirty="0" err="1" smtClean="0"/>
              <a:t>choro</a:t>
            </a:r>
            <a:r>
              <a:rPr lang="en-US" dirty="0" smtClean="0"/>
              <a:t> </a:t>
            </a:r>
            <a:r>
              <a:rPr lang="en-US" dirty="0" err="1" smtClean="0"/>
              <a:t>facete</a:t>
            </a:r>
            <a:r>
              <a:rPr lang="en-US" dirty="0" smtClean="0"/>
              <a:t> </a:t>
            </a:r>
            <a:r>
              <a:rPr lang="en-US" dirty="0" err="1" smtClean="0"/>
              <a:t>denique</a:t>
            </a:r>
            <a:r>
              <a:rPr lang="en-US" dirty="0" smtClean="0"/>
              <a:t>, ad </a:t>
            </a:r>
            <a:r>
              <a:rPr lang="en-US" dirty="0" err="1" smtClean="0"/>
              <a:t>etiam</a:t>
            </a:r>
            <a:r>
              <a:rPr lang="en-US" dirty="0" smtClean="0"/>
              <a:t> </a:t>
            </a:r>
            <a:r>
              <a:rPr lang="en-US" dirty="0" err="1" smtClean="0"/>
              <a:t>admodum</a:t>
            </a:r>
            <a:r>
              <a:rPr lang="en-US" dirty="0" smtClean="0"/>
              <a:t> quo.</a:t>
            </a:r>
          </a:p>
          <a:p>
            <a:pPr lvl="0"/>
            <a:r>
              <a:rPr lang="en-US" dirty="0" smtClean="0"/>
              <a:t>	</a:t>
            </a:r>
          </a:p>
          <a:p>
            <a:pPr lvl="0"/>
            <a:r>
              <a:rPr lang="en-US" dirty="0" smtClean="0"/>
              <a:t>Subtitle 2</a:t>
            </a:r>
          </a:p>
          <a:p>
            <a:pPr lvl="0"/>
            <a:r>
              <a:rPr lang="en-US" dirty="0" err="1" smtClean="0"/>
              <a:t>Eu</a:t>
            </a:r>
            <a:r>
              <a:rPr lang="en-US" dirty="0" smtClean="0"/>
              <a:t> </a:t>
            </a:r>
            <a:r>
              <a:rPr lang="en-US" dirty="0" err="1" smtClean="0"/>
              <a:t>pri</a:t>
            </a:r>
            <a:r>
              <a:rPr lang="en-US" dirty="0" smtClean="0"/>
              <a:t> </a:t>
            </a:r>
            <a:r>
              <a:rPr lang="en-US" dirty="0" err="1" smtClean="0"/>
              <a:t>clita</a:t>
            </a:r>
            <a:r>
              <a:rPr lang="en-US" dirty="0" smtClean="0"/>
              <a:t> </a:t>
            </a:r>
            <a:r>
              <a:rPr lang="en-US" dirty="0" err="1" smtClean="0"/>
              <a:t>iuvaret</a:t>
            </a:r>
            <a:r>
              <a:rPr lang="en-US" dirty="0" smtClean="0"/>
              <a:t>. </a:t>
            </a:r>
            <a:r>
              <a:rPr lang="en-US" dirty="0" err="1" smtClean="0"/>
              <a:t>Verear</a:t>
            </a:r>
            <a:r>
              <a:rPr lang="en-US" dirty="0" smtClean="0"/>
              <a:t> </a:t>
            </a:r>
            <a:r>
              <a:rPr lang="en-US" dirty="0" err="1" smtClean="0"/>
              <a:t>legendos</a:t>
            </a:r>
            <a:r>
              <a:rPr lang="en-US" dirty="0" smtClean="0"/>
              <a:t> </a:t>
            </a:r>
            <a:r>
              <a:rPr lang="en-US" dirty="0" err="1" smtClean="0"/>
              <a:t>devseruisse</a:t>
            </a:r>
            <a:r>
              <a:rPr lang="en-US" dirty="0" smtClean="0"/>
              <a:t> per no, </a:t>
            </a:r>
            <a:r>
              <a:rPr lang="en-US" dirty="0" err="1" smtClean="0"/>
              <a:t>eius</a:t>
            </a:r>
            <a:r>
              <a:rPr lang="en-US" dirty="0" smtClean="0"/>
              <a:t> </a:t>
            </a:r>
            <a:r>
              <a:rPr lang="en-US" dirty="0" err="1" smtClean="0"/>
              <a:t>hendrerit</a:t>
            </a:r>
            <a:r>
              <a:rPr lang="en-US" dirty="0" smtClean="0"/>
              <a:t> vim </a:t>
            </a:r>
            <a:r>
              <a:rPr lang="en-US" dirty="0" err="1" smtClean="0"/>
              <a:t>ei</a:t>
            </a:r>
            <a:r>
              <a:rPr lang="en-US" dirty="0" smtClean="0"/>
              <a:t>. Et </a:t>
            </a:r>
            <a:r>
              <a:rPr lang="en-US" dirty="0" err="1" smtClean="0"/>
              <a:t>quis</a:t>
            </a:r>
            <a:r>
              <a:rPr lang="en-US" dirty="0" smtClean="0"/>
              <a:t> </a:t>
            </a:r>
            <a:r>
              <a:rPr lang="en-US" dirty="0" err="1" smtClean="0"/>
              <a:t>nihil</a:t>
            </a:r>
            <a:r>
              <a:rPr lang="en-US" dirty="0" smtClean="0"/>
              <a:t> vim, </a:t>
            </a:r>
            <a:r>
              <a:rPr lang="en-US" dirty="0" err="1" smtClean="0"/>
              <a:t>vix</a:t>
            </a:r>
            <a:r>
              <a:rPr lang="en-US" dirty="0" smtClean="0"/>
              <a:t> </a:t>
            </a:r>
            <a:r>
              <a:rPr lang="en-US" dirty="0" err="1" smtClean="0"/>
              <a:t>eu</a:t>
            </a:r>
            <a:r>
              <a:rPr lang="en-US" dirty="0" smtClean="0"/>
              <a:t> </a:t>
            </a:r>
            <a:r>
              <a:rPr lang="en-US" dirty="0" err="1" smtClean="0"/>
              <a:t>aliquid</a:t>
            </a:r>
            <a:r>
              <a:rPr lang="en-US" dirty="0" smtClean="0"/>
              <a:t> </a:t>
            </a:r>
            <a:r>
              <a:rPr lang="en-US" dirty="0" err="1" smtClean="0"/>
              <a:t>civibus</a:t>
            </a:r>
            <a:r>
              <a:rPr lang="en-US" dirty="0" smtClean="0"/>
              <a:t> </a:t>
            </a:r>
            <a:r>
              <a:rPr lang="en-US" dirty="0" err="1" smtClean="0"/>
              <a:t>tacimates</a:t>
            </a:r>
            <a:r>
              <a:rPr lang="en-US" dirty="0" smtClean="0"/>
              <a:t>. Mel ne </a:t>
            </a:r>
            <a:r>
              <a:rPr lang="en-US" dirty="0" err="1" smtClean="0"/>
              <a:t>augue</a:t>
            </a:r>
            <a:r>
              <a:rPr lang="en-US" dirty="0" smtClean="0"/>
              <a:t> </a:t>
            </a:r>
            <a:r>
              <a:rPr lang="en-US" dirty="0" err="1" smtClean="0"/>
              <a:t>aliquip</a:t>
            </a:r>
            <a:r>
              <a:rPr lang="en-US" dirty="0" smtClean="0"/>
              <a:t> </a:t>
            </a:r>
            <a:r>
              <a:rPr lang="en-US" dirty="0" err="1" smtClean="0"/>
              <a:t>habemus</a:t>
            </a:r>
            <a:r>
              <a:rPr lang="en-US" dirty="0" smtClean="0"/>
              <a:t>, </a:t>
            </a:r>
            <a:r>
              <a:rPr lang="en-US" dirty="0" err="1" smtClean="0"/>
              <a:t>modo</a:t>
            </a:r>
            <a:r>
              <a:rPr lang="en-US" dirty="0" smtClean="0"/>
              <a:t> </a:t>
            </a:r>
            <a:r>
              <a:rPr lang="en-US" dirty="0" err="1" smtClean="0"/>
              <a:t>dico</a:t>
            </a:r>
            <a:r>
              <a:rPr lang="en-US" dirty="0" smtClean="0"/>
              <a:t> </a:t>
            </a:r>
            <a:r>
              <a:rPr lang="en-US" dirty="0" err="1" smtClean="0"/>
              <a:t>fastidii</a:t>
            </a:r>
            <a:r>
              <a:rPr lang="en-US" dirty="0" smtClean="0"/>
              <a:t> at pro. </a:t>
            </a:r>
            <a:r>
              <a:rPr lang="en-US" dirty="0" err="1" smtClean="0"/>
              <a:t>Te</a:t>
            </a:r>
            <a:r>
              <a:rPr lang="en-US" dirty="0" smtClean="0"/>
              <a:t> </a:t>
            </a:r>
            <a:r>
              <a:rPr lang="en-US" dirty="0" err="1" smtClean="0"/>
              <a:t>persius</a:t>
            </a:r>
            <a:r>
              <a:rPr lang="en-US" dirty="0" smtClean="0"/>
              <a:t> </a:t>
            </a:r>
            <a:r>
              <a:rPr lang="en-US" dirty="0" err="1" smtClean="0"/>
              <a:t>dignissim</a:t>
            </a:r>
            <a:r>
              <a:rPr lang="en-US" dirty="0" smtClean="0"/>
              <a:t> cum. No </a:t>
            </a:r>
            <a:r>
              <a:rPr lang="en-US" dirty="0" err="1" smtClean="0"/>
              <a:t>eam</a:t>
            </a:r>
            <a:r>
              <a:rPr lang="en-US" dirty="0" smtClean="0"/>
              <a:t> </a:t>
            </a:r>
            <a:r>
              <a:rPr lang="en-US" dirty="0" err="1" smtClean="0"/>
              <a:t>latine</a:t>
            </a:r>
            <a:r>
              <a:rPr lang="en-US" dirty="0" smtClean="0"/>
              <a:t> </a:t>
            </a:r>
            <a:r>
              <a:rPr lang="en-US" dirty="0" err="1" smtClean="0"/>
              <a:t>invidunt</a:t>
            </a:r>
            <a:r>
              <a:rPr lang="en-US" dirty="0" smtClean="0"/>
              <a:t> </a:t>
            </a:r>
            <a:r>
              <a:rPr lang="en-US" dirty="0" err="1" smtClean="0"/>
              <a:t>oporteat</a:t>
            </a:r>
            <a:r>
              <a:rPr lang="en-US" dirty="0" smtClean="0"/>
              <a:t>, ex </a:t>
            </a:r>
            <a:r>
              <a:rPr lang="en-US" dirty="0" err="1" smtClean="0"/>
              <a:t>iuvaret</a:t>
            </a:r>
            <a:r>
              <a:rPr lang="en-US" dirty="0" smtClean="0"/>
              <a:t> </a:t>
            </a:r>
            <a:r>
              <a:rPr lang="en-US" dirty="0" err="1" smtClean="0"/>
              <a:t>scaevola</a:t>
            </a:r>
            <a:r>
              <a:rPr lang="en-US" dirty="0" smtClean="0"/>
              <a:t> </a:t>
            </a:r>
            <a:r>
              <a:rPr lang="en-US" dirty="0" err="1" smtClean="0"/>
              <a:t>sententiae</a:t>
            </a:r>
            <a:r>
              <a:rPr lang="en-US" dirty="0" smtClean="0"/>
              <a:t> his. At </a:t>
            </a:r>
            <a:r>
              <a:rPr lang="en-US" dirty="0" err="1" smtClean="0"/>
              <a:t>suas</a:t>
            </a:r>
            <a:r>
              <a:rPr lang="en-US" dirty="0" smtClean="0"/>
              <a:t> </a:t>
            </a:r>
            <a:r>
              <a:rPr lang="en-US" dirty="0" err="1" smtClean="0"/>
              <a:t>summo</a:t>
            </a:r>
            <a:r>
              <a:rPr lang="en-US" dirty="0" smtClean="0"/>
              <a:t> </a:t>
            </a:r>
            <a:r>
              <a:rPr lang="en-US" dirty="0" err="1" smtClean="0"/>
              <a:t>noster</a:t>
            </a:r>
            <a:r>
              <a:rPr lang="en-US" dirty="0" smtClean="0"/>
              <a:t> </a:t>
            </a:r>
            <a:r>
              <a:rPr lang="en-US" dirty="0" err="1" smtClean="0"/>
              <a:t>est</a:t>
            </a:r>
            <a:r>
              <a:rPr lang="en-US" dirty="0" smtClean="0"/>
              <a:t>, </a:t>
            </a:r>
            <a:r>
              <a:rPr lang="en-US" dirty="0" err="1" smtClean="0"/>
              <a:t>ius</a:t>
            </a:r>
            <a:r>
              <a:rPr lang="en-US" dirty="0" smtClean="0"/>
              <a:t> </a:t>
            </a:r>
            <a:r>
              <a:rPr lang="en-US" dirty="0" err="1" smtClean="0"/>
              <a:t>iisque</a:t>
            </a:r>
            <a:r>
              <a:rPr lang="en-US" dirty="0" smtClean="0"/>
              <a:t> </a:t>
            </a:r>
            <a:r>
              <a:rPr lang="en-US" dirty="0" err="1" smtClean="0"/>
              <a:t>imperdiet</a:t>
            </a:r>
            <a:r>
              <a:rPr lang="en-US" dirty="0" smtClean="0"/>
              <a:t> ex.</a:t>
            </a:r>
          </a:p>
          <a:p>
            <a:pPr lvl="0"/>
            <a:endParaRPr lang="en-US" dirty="0" smtClean="0"/>
          </a:p>
          <a:p>
            <a:pPr lvl="0"/>
            <a:r>
              <a:rPr lang="en-US" dirty="0" err="1" smtClean="0"/>
              <a:t>Te</a:t>
            </a:r>
            <a:r>
              <a:rPr lang="en-US" dirty="0" smtClean="0"/>
              <a:t> </a:t>
            </a:r>
            <a:r>
              <a:rPr lang="en-US" dirty="0" err="1" smtClean="0"/>
              <a:t>labore</a:t>
            </a:r>
            <a:r>
              <a:rPr lang="en-US" dirty="0" smtClean="0"/>
              <a:t> </a:t>
            </a:r>
            <a:r>
              <a:rPr lang="en-US" dirty="0" err="1" smtClean="0"/>
              <a:t>inciderint</a:t>
            </a:r>
            <a:r>
              <a:rPr lang="en-US" dirty="0" smtClean="0"/>
              <a:t> has, </a:t>
            </a:r>
            <a:r>
              <a:rPr lang="en-US" dirty="0" err="1" smtClean="0"/>
              <a:t>incorrupte</a:t>
            </a:r>
            <a:r>
              <a:rPr lang="en-US" dirty="0" smtClean="0"/>
              <a:t> </a:t>
            </a:r>
            <a:r>
              <a:rPr lang="en-US" dirty="0" err="1" smtClean="0"/>
              <a:t>elaboraret</a:t>
            </a:r>
            <a:r>
              <a:rPr lang="en-US" dirty="0" smtClean="0"/>
              <a:t> at mea. Has </a:t>
            </a:r>
            <a:r>
              <a:rPr lang="en-US" dirty="0" err="1" smtClean="0"/>
              <a:t>idque</a:t>
            </a:r>
            <a:r>
              <a:rPr lang="en-US" dirty="0" smtClean="0"/>
              <a:t> </a:t>
            </a:r>
            <a:r>
              <a:rPr lang="en-US" dirty="0" err="1" smtClean="0"/>
              <a:t>efficiantur</a:t>
            </a:r>
            <a:r>
              <a:rPr lang="en-US" dirty="0" smtClean="0"/>
              <a:t> an. Qui cu </a:t>
            </a:r>
            <a:r>
              <a:rPr lang="en-US" dirty="0" err="1" smtClean="0"/>
              <a:t>legimus</a:t>
            </a:r>
            <a:r>
              <a:rPr lang="en-US" dirty="0" smtClean="0"/>
              <a:t> </a:t>
            </a:r>
            <a:r>
              <a:rPr lang="en-US" dirty="0" err="1" smtClean="0"/>
              <a:t>percipitur</a:t>
            </a:r>
            <a:r>
              <a:rPr lang="en-US" dirty="0" smtClean="0"/>
              <a:t>, </a:t>
            </a:r>
            <a:r>
              <a:rPr lang="en-US" dirty="0" err="1" smtClean="0"/>
              <a:t>inani</a:t>
            </a:r>
            <a:r>
              <a:rPr lang="en-US" dirty="0" smtClean="0"/>
              <a:t> </a:t>
            </a:r>
            <a:r>
              <a:rPr lang="en-US" dirty="0" err="1" smtClean="0"/>
              <a:t>debet</a:t>
            </a:r>
            <a:r>
              <a:rPr lang="en-US" dirty="0" smtClean="0"/>
              <a:t> vitae ad </a:t>
            </a:r>
            <a:r>
              <a:rPr lang="en-US" dirty="0" err="1" smtClean="0"/>
              <a:t>mel</a:t>
            </a:r>
            <a:r>
              <a:rPr lang="en-US" dirty="0" smtClean="0"/>
              <a:t>. Sit </a:t>
            </a:r>
            <a:r>
              <a:rPr lang="en-US" dirty="0" err="1" smtClean="0"/>
              <a:t>labores</a:t>
            </a:r>
            <a:r>
              <a:rPr lang="en-US" dirty="0" smtClean="0"/>
              <a:t> </a:t>
            </a:r>
            <a:r>
              <a:rPr lang="en-US" dirty="0" err="1" smtClean="0"/>
              <a:t>habemus</a:t>
            </a:r>
            <a:r>
              <a:rPr lang="en-US" dirty="0" smtClean="0"/>
              <a:t> </a:t>
            </a:r>
            <a:r>
              <a:rPr lang="en-US" dirty="0" err="1" smtClean="0"/>
              <a:t>dissentiunt</a:t>
            </a:r>
            <a:r>
              <a:rPr lang="en-US" dirty="0" smtClean="0"/>
              <a:t> at, </a:t>
            </a:r>
            <a:r>
              <a:rPr lang="en-US" dirty="0" err="1" smtClean="0"/>
              <a:t>ridens</a:t>
            </a:r>
            <a:r>
              <a:rPr lang="en-US" dirty="0" smtClean="0"/>
              <a:t> </a:t>
            </a:r>
            <a:r>
              <a:rPr lang="en-US" dirty="0" err="1" smtClean="0"/>
              <a:t>aperiam</a:t>
            </a:r>
            <a:r>
              <a:rPr lang="en-US" dirty="0" smtClean="0"/>
              <a:t> </a:t>
            </a:r>
            <a:r>
              <a:rPr lang="en-US" dirty="0" err="1" smtClean="0"/>
              <a:t>debitis</a:t>
            </a:r>
            <a:r>
              <a:rPr lang="en-US" dirty="0" smtClean="0"/>
              <a:t> his id, </a:t>
            </a:r>
            <a:r>
              <a:rPr lang="en-US" dirty="0" err="1" smtClean="0"/>
              <a:t>illud</a:t>
            </a:r>
            <a:r>
              <a:rPr lang="en-US" dirty="0" smtClean="0"/>
              <a:t> </a:t>
            </a:r>
            <a:r>
              <a:rPr lang="en-US" dirty="0" err="1" smtClean="0"/>
              <a:t>equidem</a:t>
            </a:r>
            <a:r>
              <a:rPr lang="en-US" dirty="0" smtClean="0"/>
              <a:t> </a:t>
            </a:r>
            <a:r>
              <a:rPr lang="en-US" dirty="0" err="1" smtClean="0"/>
              <a:t>deleniti</a:t>
            </a:r>
            <a:r>
              <a:rPr lang="en-US" dirty="0" smtClean="0"/>
              <a:t> cu est.</a:t>
            </a:r>
          </a:p>
          <a:p>
            <a:pPr lvl="0"/>
            <a:endParaRPr lang="en-US" dirty="0" smtClean="0"/>
          </a:p>
          <a:p>
            <a:pPr lvl="0"/>
            <a:r>
              <a:rPr lang="en-US" dirty="0" smtClean="0"/>
              <a:t>Example List</a:t>
            </a:r>
          </a:p>
          <a:p>
            <a:pPr lvl="0"/>
            <a:r>
              <a:rPr lang="en-US" dirty="0" smtClean="0"/>
              <a:t>	•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pPr lvl="0"/>
            <a:r>
              <a:rPr lang="en-US" dirty="0" smtClean="0"/>
              <a:t>	•	</a:t>
            </a:r>
            <a:r>
              <a:rPr lang="en-US" dirty="0" err="1" smtClean="0"/>
              <a:t>Aenean</a:t>
            </a:r>
            <a:r>
              <a:rPr lang="en-US" dirty="0" smtClean="0"/>
              <a:t> </a:t>
            </a:r>
            <a:r>
              <a:rPr lang="en-US" dirty="0" err="1" smtClean="0"/>
              <a:t>ut</a:t>
            </a:r>
            <a:r>
              <a:rPr lang="en-US" dirty="0" smtClean="0"/>
              <a:t> dolor a </a:t>
            </a:r>
            <a:r>
              <a:rPr lang="en-US" dirty="0" err="1" smtClean="0"/>
              <a:t>urna</a:t>
            </a:r>
            <a:r>
              <a:rPr lang="en-US" dirty="0" smtClean="0"/>
              <a:t> </a:t>
            </a:r>
            <a:r>
              <a:rPr lang="en-US" dirty="0" err="1" smtClean="0"/>
              <a:t>imperdiet</a:t>
            </a:r>
            <a:r>
              <a:rPr lang="en-US" dirty="0" smtClean="0"/>
              <a:t> </a:t>
            </a:r>
            <a:r>
              <a:rPr lang="en-US" dirty="0" err="1" smtClean="0"/>
              <a:t>tincidunt</a:t>
            </a:r>
            <a:r>
              <a:rPr lang="en-US" dirty="0" smtClean="0"/>
              <a:t> sit </a:t>
            </a:r>
            <a:r>
              <a:rPr lang="en-US" dirty="0" err="1" smtClean="0"/>
              <a:t>amet</a:t>
            </a:r>
            <a:r>
              <a:rPr lang="en-US" dirty="0" smtClean="0"/>
              <a:t> </a:t>
            </a:r>
            <a:r>
              <a:rPr lang="en-US" dirty="0" err="1" smtClean="0"/>
              <a:t>sed</a:t>
            </a:r>
            <a:r>
              <a:rPr lang="en-US" dirty="0" smtClean="0"/>
              <a:t> </a:t>
            </a:r>
            <a:r>
              <a:rPr lang="en-US" dirty="0" err="1" smtClean="0"/>
              <a:t>massa</a:t>
            </a:r>
            <a:r>
              <a:rPr lang="en-US" dirty="0" smtClean="0"/>
              <a:t>.</a:t>
            </a:r>
          </a:p>
          <a:p>
            <a:pPr lvl="0"/>
            <a:r>
              <a:rPr lang="en-US" dirty="0" smtClean="0"/>
              <a:t>	•	</a:t>
            </a:r>
            <a:r>
              <a:rPr lang="en-US" dirty="0" err="1" smtClean="0"/>
              <a:t>Aliquam</a:t>
            </a:r>
            <a:r>
              <a:rPr lang="en-US" dirty="0" smtClean="0"/>
              <a:t> </a:t>
            </a:r>
            <a:r>
              <a:rPr lang="en-US" dirty="0" err="1" smtClean="0"/>
              <a:t>eget</a:t>
            </a:r>
            <a:r>
              <a:rPr lang="en-US" dirty="0" smtClean="0"/>
              <a:t> </a:t>
            </a:r>
            <a:r>
              <a:rPr lang="en-US" dirty="0" err="1" smtClean="0"/>
              <a:t>nibh</a:t>
            </a:r>
            <a:r>
              <a:rPr lang="en-US" dirty="0" smtClean="0"/>
              <a:t> </a:t>
            </a:r>
            <a:r>
              <a:rPr lang="en-US" dirty="0" err="1" smtClean="0"/>
              <a:t>nec</a:t>
            </a:r>
            <a:r>
              <a:rPr lang="en-US" dirty="0" smtClean="0"/>
              <a:t> quam </a:t>
            </a:r>
            <a:r>
              <a:rPr lang="en-US" dirty="0" err="1" smtClean="0"/>
              <a:t>ullamcorper</a:t>
            </a:r>
            <a:r>
              <a:rPr lang="en-US" dirty="0" smtClean="0"/>
              <a:t> </a:t>
            </a:r>
            <a:r>
              <a:rPr lang="en-US" dirty="0" err="1" smtClean="0"/>
              <a:t>fermentum</a:t>
            </a:r>
            <a:r>
              <a:rPr lang="en-US" dirty="0" smtClean="0"/>
              <a:t> </a:t>
            </a:r>
            <a:r>
              <a:rPr lang="en-US" dirty="0" err="1" smtClean="0"/>
              <a:t>eget</a:t>
            </a:r>
            <a:r>
              <a:rPr lang="en-US" dirty="0" smtClean="0"/>
              <a:t> </a:t>
            </a:r>
            <a:r>
              <a:rPr lang="en-US" dirty="0" err="1" smtClean="0"/>
              <a:t>ut</a:t>
            </a:r>
            <a:r>
              <a:rPr lang="en-US" dirty="0" smtClean="0"/>
              <a:t> sem.</a:t>
            </a:r>
          </a:p>
        </p:txBody>
      </p:sp>
      <p:pic>
        <p:nvPicPr>
          <p:cNvPr id="12" name="Picture 11"/>
          <p:cNvPicPr>
            <a:picLocks noChangeAspect="1"/>
          </p:cNvPicPr>
          <p:nvPr userDrawn="1"/>
        </p:nvPicPr>
        <p:blipFill>
          <a:blip r:embed="rId2" cstate="print"/>
          <a:stretch>
            <a:fillRect/>
          </a:stretch>
        </p:blipFill>
        <p:spPr>
          <a:xfrm>
            <a:off x="4546600" y="3403600"/>
            <a:ext cx="38100" cy="38100"/>
          </a:xfrm>
          <a:prstGeom prst="rect">
            <a:avLst/>
          </a:prstGeom>
        </p:spPr>
      </p:pic>
      <p:pic>
        <p:nvPicPr>
          <p:cNvPr id="14" name="Picture 13"/>
          <p:cNvPicPr>
            <a:picLocks noChangeAspect="1"/>
          </p:cNvPicPr>
          <p:nvPr userDrawn="1"/>
        </p:nvPicPr>
        <p:blipFill>
          <a:blip r:embed="rId2" cstate="print"/>
          <a:stretch>
            <a:fillRect/>
          </a:stretch>
        </p:blipFill>
        <p:spPr>
          <a:xfrm>
            <a:off x="4546600" y="3403600"/>
            <a:ext cx="38100" cy="38100"/>
          </a:xfrm>
          <a:prstGeom prst="rect">
            <a:avLst/>
          </a:prstGeom>
        </p:spPr>
      </p:pic>
      <p:sp>
        <p:nvSpPr>
          <p:cNvPr id="9" name="Title Placeholder 5"/>
          <p:cNvSpPr>
            <a:spLocks noGrp="1"/>
          </p:cNvSpPr>
          <p:nvPr>
            <p:ph type="title"/>
          </p:nvPr>
        </p:nvSpPr>
        <p:spPr>
          <a:xfrm>
            <a:off x="457201" y="181501"/>
            <a:ext cx="5892800" cy="525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Slide Number Placeholder 7"/>
          <p:cNvSpPr>
            <a:spLocks noGrp="1"/>
          </p:cNvSpPr>
          <p:nvPr>
            <p:ph type="sldNum" sz="quarter" idx="4"/>
          </p:nvPr>
        </p:nvSpPr>
        <p:spPr>
          <a:xfrm>
            <a:off x="84667" y="6492876"/>
            <a:ext cx="1096434" cy="285950"/>
          </a:xfrm>
          <a:prstGeom prst="rect">
            <a:avLst/>
          </a:prstGeom>
          <a:ln>
            <a:noFill/>
          </a:ln>
        </p:spPr>
        <p:txBody>
          <a:bodyPr vert="horz" lIns="91440" tIns="45720" rIns="91440" bIns="45720" rtlCol="0" anchor="ctr"/>
          <a:lstStyle>
            <a:lvl1pPr algn="l">
              <a:defRPr sz="1200">
                <a:solidFill>
                  <a:srgbClr val="393A49"/>
                </a:solidFill>
              </a:defRPr>
            </a:lvl1pPr>
          </a:lstStyle>
          <a:p>
            <a:pPr defTabSz="914400"/>
            <a:fld id="{A437DF30-579D-0B48-B009-1B5DBB3D3D7F}" type="slidenum">
              <a:rPr lang="en-US" smtClean="0">
                <a:latin typeface="Calibri"/>
              </a:rPr>
              <a:pPr defTabSz="914400"/>
              <a:t>‹#›</a:t>
            </a:fld>
            <a:endParaRPr lang="en-US" dirty="0">
              <a:latin typeface="Calibri"/>
            </a:endParaRPr>
          </a:p>
        </p:txBody>
      </p:sp>
      <p:sp>
        <p:nvSpPr>
          <p:cNvPr id="7" name="Slide Number Placeholder 7"/>
          <p:cNvSpPr txBox="1">
            <a:spLocks/>
          </p:cNvSpPr>
          <p:nvPr userDrawn="1"/>
        </p:nvSpPr>
        <p:spPr>
          <a:xfrm>
            <a:off x="5858934" y="6492876"/>
            <a:ext cx="3132666" cy="285950"/>
          </a:xfrm>
          <a:prstGeom prst="rect">
            <a:avLst/>
          </a:prstGeom>
          <a:ln>
            <a:noFill/>
          </a:ln>
        </p:spPr>
        <p:txBody>
          <a:bodyPr vert="horz" lIns="91440" tIns="45720" rIns="91440" bIns="45720" rtlCol="0" anchor="ctr"/>
          <a:lstStyle>
            <a:defPPr>
              <a:defRPr lang="en-US"/>
            </a:defPPr>
            <a:lvl1pPr algn="l" defTabSz="457200" rtl="0" fontAlgn="base">
              <a:spcBef>
                <a:spcPct val="0"/>
              </a:spcBef>
              <a:spcAft>
                <a:spcPct val="0"/>
              </a:spcAft>
              <a:defRPr sz="1200" kern="1200">
                <a:solidFill>
                  <a:srgbClr val="393A49"/>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r"/>
            <a:r>
              <a:rPr lang="en-US" sz="800" dirty="0" smtClean="0">
                <a:solidFill>
                  <a:prstClr val="black">
                    <a:lumMod val="65000"/>
                    <a:lumOff val="35000"/>
                  </a:prstClr>
                </a:solidFill>
              </a:rPr>
              <a:t>© 2015 CT State Library. All rights reserved.</a:t>
            </a:r>
            <a:endParaRPr lang="en-US" sz="800" dirty="0">
              <a:solidFill>
                <a:prstClr val="black">
                  <a:lumMod val="65000"/>
                  <a:lumOff val="35000"/>
                </a:prstClr>
              </a:solidFill>
            </a:endParaRPr>
          </a:p>
        </p:txBody>
      </p:sp>
    </p:spTree>
    <p:extLst>
      <p:ext uri="{BB962C8B-B14F-4D97-AF65-F5344CB8AC3E}">
        <p14:creationId xmlns:p14="http://schemas.microsoft.com/office/powerpoint/2010/main" val="3519710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Slide Number Placeholder 7"/>
          <p:cNvSpPr>
            <a:spLocks noGrp="1"/>
          </p:cNvSpPr>
          <p:nvPr>
            <p:ph type="sldNum" sz="quarter" idx="4"/>
          </p:nvPr>
        </p:nvSpPr>
        <p:spPr>
          <a:xfrm>
            <a:off x="84667" y="6492876"/>
            <a:ext cx="1096434" cy="285950"/>
          </a:xfrm>
          <a:prstGeom prst="rect">
            <a:avLst/>
          </a:prstGeom>
          <a:ln>
            <a:noFill/>
          </a:ln>
        </p:spPr>
        <p:txBody>
          <a:bodyPr vert="horz" lIns="91440" tIns="45720" rIns="91440" bIns="45720" rtlCol="0" anchor="ctr"/>
          <a:lstStyle>
            <a:lvl1pPr algn="l">
              <a:defRPr sz="1200">
                <a:solidFill>
                  <a:srgbClr val="393A49"/>
                </a:solidFill>
              </a:defRPr>
            </a:lvl1pPr>
          </a:lstStyle>
          <a:p>
            <a:pPr defTabSz="914400"/>
            <a:fld id="{A437DF30-579D-0B48-B009-1B5DBB3D3D7F}" type="slidenum">
              <a:rPr lang="en-US" smtClean="0">
                <a:latin typeface="Calibri"/>
              </a:rPr>
              <a:pPr defTabSz="914400"/>
              <a:t>‹#›</a:t>
            </a:fld>
            <a:endParaRPr lang="en-US" dirty="0">
              <a:latin typeface="Calibri"/>
            </a:endParaRPr>
          </a:p>
        </p:txBody>
      </p:sp>
      <p:sp>
        <p:nvSpPr>
          <p:cNvPr id="12" name="Title Placeholder 5"/>
          <p:cNvSpPr>
            <a:spLocks noGrp="1"/>
          </p:cNvSpPr>
          <p:nvPr>
            <p:ph type="title"/>
          </p:nvPr>
        </p:nvSpPr>
        <p:spPr>
          <a:xfrm>
            <a:off x="457201" y="181501"/>
            <a:ext cx="5892800" cy="525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5" name="Content Placeholder 2"/>
          <p:cNvSpPr>
            <a:spLocks noGrp="1"/>
          </p:cNvSpPr>
          <p:nvPr>
            <p:ph sz="quarter" idx="13" hasCustomPrompt="1"/>
          </p:nvPr>
        </p:nvSpPr>
        <p:spPr>
          <a:xfrm>
            <a:off x="469900" y="1286930"/>
            <a:ext cx="3797300" cy="4724400"/>
          </a:xfrm>
          <a:prstGeom prst="rect">
            <a:avLst/>
          </a:prstGeom>
        </p:spPr>
        <p:txBody>
          <a:bodyPr vert="horz"/>
          <a:lstStyle>
            <a:lvl1pPr marL="0" indent="0" algn="l">
              <a:buFont typeface="Arial"/>
              <a:buNone/>
              <a:defRPr/>
            </a:lvl1pPr>
            <a:lvl2pPr marL="228600" indent="0" algn="l">
              <a:buFont typeface="Arial"/>
              <a:buNone/>
              <a:defRPr/>
            </a:lvl2pPr>
            <a:lvl3pPr marL="454025" indent="0" algn="l">
              <a:buNone/>
              <a:defRPr/>
            </a:lvl3pPr>
            <a:lvl4pPr marL="0" indent="0" algn="l">
              <a:buFont typeface="Arial"/>
              <a:buNone/>
              <a:defRPr/>
            </a:lvl4pPr>
            <a:lvl5pPr marL="860425" indent="0" algn="l">
              <a:buNone/>
              <a:defRPr/>
            </a:lvl5pPr>
          </a:lstStyle>
          <a:p>
            <a:pPr lvl="0"/>
            <a:r>
              <a:rPr lang="en-US" dirty="0" smtClean="0"/>
              <a:t>Example Title</a:t>
            </a:r>
          </a:p>
          <a:p>
            <a:pPr lvl="0"/>
            <a:r>
              <a:rPr lang="en-US" dirty="0" smtClean="0"/>
              <a:t>Subtitle 1</a:t>
            </a:r>
          </a:p>
          <a:p>
            <a:pPr lvl="0"/>
            <a:endParaRPr lang="en-US" dirty="0" smtClean="0"/>
          </a:p>
          <a:p>
            <a:pPr lvl="0"/>
            <a:r>
              <a:rPr lang="en-US" dirty="0" smtClean="0"/>
              <a:t>Salutation:</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vim </a:t>
            </a:r>
            <a:r>
              <a:rPr lang="en-US" dirty="0" err="1" smtClean="0"/>
              <a:t>te</a:t>
            </a:r>
            <a:r>
              <a:rPr lang="en-US" dirty="0" smtClean="0"/>
              <a:t> </a:t>
            </a:r>
            <a:r>
              <a:rPr lang="en-US" dirty="0" err="1" smtClean="0"/>
              <a:t>solet</a:t>
            </a:r>
            <a:r>
              <a:rPr lang="en-US" dirty="0" smtClean="0"/>
              <a:t> </a:t>
            </a:r>
            <a:r>
              <a:rPr lang="en-US" dirty="0" err="1" smtClean="0"/>
              <a:t>prompta</a:t>
            </a:r>
            <a:r>
              <a:rPr lang="en-US" dirty="0" smtClean="0"/>
              <a:t> </a:t>
            </a:r>
            <a:r>
              <a:rPr lang="en-US" dirty="0" err="1" smtClean="0"/>
              <a:t>lobortis</a:t>
            </a:r>
            <a:r>
              <a:rPr lang="en-US" dirty="0" smtClean="0"/>
              <a:t>, ex </a:t>
            </a:r>
            <a:r>
              <a:rPr lang="en-US" dirty="0" err="1" smtClean="0"/>
              <a:t>dicunt</a:t>
            </a:r>
            <a:r>
              <a:rPr lang="en-US" dirty="0" smtClean="0"/>
              <a:t> </a:t>
            </a:r>
            <a:r>
              <a:rPr lang="en-US" dirty="0" err="1" smtClean="0"/>
              <a:t>adipisci</a:t>
            </a:r>
            <a:r>
              <a:rPr lang="en-US" dirty="0" smtClean="0"/>
              <a:t> </a:t>
            </a:r>
            <a:r>
              <a:rPr lang="en-US" dirty="0" err="1" smtClean="0"/>
              <a:t>sed</a:t>
            </a:r>
            <a:r>
              <a:rPr lang="en-US" dirty="0" smtClean="0"/>
              <a:t>, </a:t>
            </a:r>
            <a:r>
              <a:rPr lang="en-US" dirty="0" err="1" smtClean="0"/>
              <a:t>vix</a:t>
            </a:r>
            <a:r>
              <a:rPr lang="en-US" dirty="0" smtClean="0"/>
              <a:t> </a:t>
            </a:r>
            <a:r>
              <a:rPr lang="en-US" dirty="0" err="1" smtClean="0"/>
              <a:t>quis</a:t>
            </a:r>
            <a:r>
              <a:rPr lang="en-US" dirty="0" smtClean="0"/>
              <a:t> </a:t>
            </a:r>
            <a:r>
              <a:rPr lang="en-US" dirty="0" err="1" smtClean="0"/>
              <a:t>ceteros</a:t>
            </a:r>
            <a:r>
              <a:rPr lang="en-US" dirty="0" smtClean="0"/>
              <a:t> </a:t>
            </a:r>
            <a:r>
              <a:rPr lang="en-US" dirty="0" err="1" smtClean="0"/>
              <a:t>platonem</a:t>
            </a:r>
            <a:r>
              <a:rPr lang="en-US" dirty="0" smtClean="0"/>
              <a:t> at. </a:t>
            </a:r>
            <a:r>
              <a:rPr lang="en-US" dirty="0" err="1" smtClean="0"/>
              <a:t>Affert</a:t>
            </a:r>
            <a:r>
              <a:rPr lang="en-US" dirty="0" smtClean="0"/>
              <a:t> </a:t>
            </a:r>
            <a:r>
              <a:rPr lang="en-US" dirty="0" err="1" smtClean="0"/>
              <a:t>audiam</a:t>
            </a:r>
            <a:r>
              <a:rPr lang="en-US" dirty="0" smtClean="0"/>
              <a:t> </a:t>
            </a:r>
            <a:r>
              <a:rPr lang="en-US" dirty="0" err="1" smtClean="0"/>
              <a:t>aperiri</a:t>
            </a:r>
            <a:r>
              <a:rPr lang="en-US" dirty="0" smtClean="0"/>
              <a:t> </a:t>
            </a:r>
            <a:r>
              <a:rPr lang="en-US" dirty="0" err="1" smtClean="0"/>
              <a:t>vel</a:t>
            </a:r>
            <a:r>
              <a:rPr lang="en-US" dirty="0" smtClean="0"/>
              <a:t> ea. </a:t>
            </a:r>
            <a:r>
              <a:rPr lang="en-US" dirty="0" err="1" smtClean="0"/>
              <a:t>Mutat</a:t>
            </a:r>
            <a:r>
              <a:rPr lang="en-US" dirty="0" smtClean="0"/>
              <a:t> </a:t>
            </a:r>
            <a:r>
              <a:rPr lang="en-US" dirty="0" err="1" smtClean="0"/>
              <a:t>simul</a:t>
            </a:r>
            <a:r>
              <a:rPr lang="en-US" dirty="0" smtClean="0"/>
              <a:t> </a:t>
            </a:r>
            <a:r>
              <a:rPr lang="en-US" dirty="0" err="1" smtClean="0"/>
              <a:t>te</a:t>
            </a:r>
            <a:r>
              <a:rPr lang="en-US" dirty="0" smtClean="0"/>
              <a:t> pro. </a:t>
            </a:r>
            <a:r>
              <a:rPr lang="en-US" dirty="0" err="1" smtClean="0"/>
              <a:t>Eum</a:t>
            </a:r>
            <a:r>
              <a:rPr lang="en-US" dirty="0" smtClean="0"/>
              <a:t> </a:t>
            </a:r>
            <a:r>
              <a:rPr lang="en-US" dirty="0" err="1" smtClean="0"/>
              <a:t>aeterno</a:t>
            </a:r>
            <a:r>
              <a:rPr lang="en-US" dirty="0" smtClean="0"/>
              <a:t> </a:t>
            </a:r>
            <a:r>
              <a:rPr lang="en-US" dirty="0" err="1" smtClean="0"/>
              <a:t>partiendo</a:t>
            </a:r>
            <a:r>
              <a:rPr lang="en-US" dirty="0" smtClean="0"/>
              <a:t> </a:t>
            </a:r>
            <a:r>
              <a:rPr lang="en-US" dirty="0" err="1" smtClean="0"/>
              <a:t>voluptatibus</a:t>
            </a:r>
            <a:r>
              <a:rPr lang="en-US" dirty="0" smtClean="0"/>
              <a:t> id, </a:t>
            </a:r>
            <a:r>
              <a:rPr lang="en-US" dirty="0" err="1" smtClean="0"/>
              <a:t>decore</a:t>
            </a:r>
            <a:r>
              <a:rPr lang="en-US" dirty="0" smtClean="0"/>
              <a:t> </a:t>
            </a:r>
            <a:r>
              <a:rPr lang="en-US" dirty="0" err="1" smtClean="0"/>
              <a:t>ancillae</a:t>
            </a:r>
            <a:r>
              <a:rPr lang="en-US" dirty="0" smtClean="0"/>
              <a:t> </a:t>
            </a:r>
            <a:r>
              <a:rPr lang="en-US" dirty="0" err="1" smtClean="0"/>
              <a:t>platonem</a:t>
            </a:r>
            <a:r>
              <a:rPr lang="en-US" dirty="0" smtClean="0"/>
              <a:t> cu </a:t>
            </a:r>
            <a:r>
              <a:rPr lang="en-US" dirty="0" err="1" smtClean="0"/>
              <a:t>ius</a:t>
            </a:r>
            <a:r>
              <a:rPr lang="en-US" dirty="0" smtClean="0"/>
              <a:t>. </a:t>
            </a:r>
            <a:r>
              <a:rPr lang="en-US" dirty="0" err="1" smtClean="0"/>
              <a:t>Zril</a:t>
            </a:r>
            <a:r>
              <a:rPr lang="en-US" dirty="0" smtClean="0"/>
              <a:t> </a:t>
            </a:r>
            <a:r>
              <a:rPr lang="en-US" dirty="0" err="1" smtClean="0"/>
              <a:t>mnesarchum</a:t>
            </a:r>
            <a:r>
              <a:rPr lang="en-US" dirty="0" smtClean="0"/>
              <a:t> </a:t>
            </a:r>
            <a:r>
              <a:rPr lang="en-US" dirty="0" err="1" smtClean="0"/>
              <a:t>nec</a:t>
            </a:r>
            <a:r>
              <a:rPr lang="en-US" dirty="0" smtClean="0"/>
              <a:t> </a:t>
            </a:r>
            <a:r>
              <a:rPr lang="en-US" dirty="0" err="1" smtClean="0"/>
              <a:t>ut.</a:t>
            </a:r>
            <a:r>
              <a:rPr lang="en-US" dirty="0" smtClean="0"/>
              <a:t> </a:t>
            </a:r>
            <a:r>
              <a:rPr lang="en-US" dirty="0" err="1" smtClean="0"/>
              <a:t>Te</a:t>
            </a:r>
            <a:r>
              <a:rPr lang="en-US" dirty="0" smtClean="0"/>
              <a:t> </a:t>
            </a:r>
            <a:r>
              <a:rPr lang="en-US" dirty="0" err="1" smtClean="0"/>
              <a:t>nec</a:t>
            </a:r>
            <a:r>
              <a:rPr lang="en-US" dirty="0" smtClean="0"/>
              <a:t> </a:t>
            </a:r>
            <a:r>
              <a:rPr lang="en-US" dirty="0" err="1" smtClean="0"/>
              <a:t>choro</a:t>
            </a:r>
            <a:r>
              <a:rPr lang="en-US" dirty="0" smtClean="0"/>
              <a:t> </a:t>
            </a:r>
            <a:r>
              <a:rPr lang="en-US" dirty="0" err="1" smtClean="0"/>
              <a:t>facete</a:t>
            </a:r>
            <a:r>
              <a:rPr lang="en-US" dirty="0" smtClean="0"/>
              <a:t> </a:t>
            </a:r>
            <a:r>
              <a:rPr lang="en-US" dirty="0" err="1" smtClean="0"/>
              <a:t>denique</a:t>
            </a:r>
            <a:r>
              <a:rPr lang="en-US" dirty="0" smtClean="0"/>
              <a:t>, ad </a:t>
            </a:r>
            <a:r>
              <a:rPr lang="en-US" dirty="0" err="1" smtClean="0"/>
              <a:t>etiam</a:t>
            </a:r>
            <a:r>
              <a:rPr lang="en-US" dirty="0" smtClean="0"/>
              <a:t> </a:t>
            </a:r>
            <a:r>
              <a:rPr lang="en-US" dirty="0" err="1" smtClean="0"/>
              <a:t>admodum</a:t>
            </a:r>
            <a:r>
              <a:rPr lang="en-US" dirty="0" smtClean="0"/>
              <a:t> quo.</a:t>
            </a:r>
          </a:p>
          <a:p>
            <a:pPr lvl="0"/>
            <a:endParaRPr lang="en-US" dirty="0" smtClean="0"/>
          </a:p>
          <a:p>
            <a:pPr lvl="0"/>
            <a:r>
              <a:rPr lang="en-US" dirty="0" smtClean="0"/>
              <a:t>Example List</a:t>
            </a:r>
          </a:p>
          <a:p>
            <a:pPr lvl="0"/>
            <a:r>
              <a:rPr lang="en-US" dirty="0" smtClean="0"/>
              <a:t>	•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pPr lvl="0"/>
            <a:r>
              <a:rPr lang="en-US" dirty="0" smtClean="0"/>
              <a:t>	•	</a:t>
            </a:r>
            <a:r>
              <a:rPr lang="en-US" dirty="0" err="1" smtClean="0"/>
              <a:t>Aenean</a:t>
            </a:r>
            <a:r>
              <a:rPr lang="en-US" dirty="0" smtClean="0"/>
              <a:t> </a:t>
            </a:r>
            <a:r>
              <a:rPr lang="en-US" dirty="0" err="1" smtClean="0"/>
              <a:t>ut</a:t>
            </a:r>
            <a:r>
              <a:rPr lang="en-US" dirty="0" smtClean="0"/>
              <a:t> dolor a </a:t>
            </a:r>
            <a:r>
              <a:rPr lang="en-US" dirty="0" err="1" smtClean="0"/>
              <a:t>urna</a:t>
            </a:r>
            <a:r>
              <a:rPr lang="en-US" dirty="0" smtClean="0"/>
              <a:t> </a:t>
            </a:r>
            <a:r>
              <a:rPr lang="en-US" dirty="0" err="1" smtClean="0"/>
              <a:t>imperdiet</a:t>
            </a:r>
            <a:r>
              <a:rPr lang="en-US" dirty="0" smtClean="0"/>
              <a:t> </a:t>
            </a:r>
            <a:r>
              <a:rPr lang="en-US" dirty="0" err="1" smtClean="0"/>
              <a:t>tincidunt</a:t>
            </a:r>
            <a:r>
              <a:rPr lang="en-US" dirty="0" smtClean="0"/>
              <a:t> sit </a:t>
            </a:r>
            <a:r>
              <a:rPr lang="en-US" dirty="0" err="1" smtClean="0"/>
              <a:t>amet</a:t>
            </a:r>
            <a:r>
              <a:rPr lang="en-US" dirty="0" smtClean="0"/>
              <a:t> </a:t>
            </a:r>
            <a:r>
              <a:rPr lang="en-US" dirty="0" err="1" smtClean="0"/>
              <a:t>sed</a:t>
            </a:r>
            <a:r>
              <a:rPr lang="en-US" dirty="0" smtClean="0"/>
              <a:t> </a:t>
            </a:r>
            <a:r>
              <a:rPr lang="en-US" dirty="0" err="1" smtClean="0"/>
              <a:t>massa</a:t>
            </a:r>
            <a:r>
              <a:rPr lang="en-US" dirty="0" smtClean="0"/>
              <a:t>.</a:t>
            </a:r>
          </a:p>
          <a:p>
            <a:pPr lvl="0"/>
            <a:r>
              <a:rPr lang="en-US" dirty="0" smtClean="0"/>
              <a:t>	•	</a:t>
            </a:r>
            <a:r>
              <a:rPr lang="en-US" dirty="0" err="1" smtClean="0"/>
              <a:t>Aliquam</a:t>
            </a:r>
            <a:r>
              <a:rPr lang="en-US" dirty="0" smtClean="0"/>
              <a:t> </a:t>
            </a:r>
            <a:r>
              <a:rPr lang="en-US" dirty="0" err="1" smtClean="0"/>
              <a:t>eget</a:t>
            </a:r>
            <a:r>
              <a:rPr lang="en-US" dirty="0" smtClean="0"/>
              <a:t> </a:t>
            </a:r>
            <a:r>
              <a:rPr lang="en-US" dirty="0" err="1" smtClean="0"/>
              <a:t>nibh</a:t>
            </a:r>
            <a:r>
              <a:rPr lang="en-US" dirty="0" smtClean="0"/>
              <a:t> </a:t>
            </a:r>
            <a:r>
              <a:rPr lang="en-US" dirty="0" err="1" smtClean="0"/>
              <a:t>nec</a:t>
            </a:r>
            <a:r>
              <a:rPr lang="en-US" dirty="0" smtClean="0"/>
              <a:t> quam </a:t>
            </a:r>
            <a:r>
              <a:rPr lang="en-US" dirty="0" err="1" smtClean="0"/>
              <a:t>ullamcorper</a:t>
            </a:r>
            <a:r>
              <a:rPr lang="en-US" dirty="0" smtClean="0"/>
              <a:t> </a:t>
            </a:r>
            <a:r>
              <a:rPr lang="en-US" dirty="0" err="1" smtClean="0"/>
              <a:t>fermentum</a:t>
            </a:r>
            <a:r>
              <a:rPr lang="en-US" dirty="0" smtClean="0"/>
              <a:t> </a:t>
            </a:r>
            <a:r>
              <a:rPr lang="en-US" dirty="0" err="1" smtClean="0"/>
              <a:t>eget</a:t>
            </a:r>
            <a:r>
              <a:rPr lang="en-US" dirty="0" smtClean="0"/>
              <a:t> </a:t>
            </a:r>
            <a:r>
              <a:rPr lang="en-US" dirty="0" err="1" smtClean="0"/>
              <a:t>ut</a:t>
            </a:r>
            <a:r>
              <a:rPr lang="en-US" dirty="0" smtClean="0"/>
              <a:t> sem.</a:t>
            </a:r>
          </a:p>
        </p:txBody>
      </p:sp>
      <p:sp>
        <p:nvSpPr>
          <p:cNvPr id="16" name="Content Placeholder 2"/>
          <p:cNvSpPr>
            <a:spLocks noGrp="1"/>
          </p:cNvSpPr>
          <p:nvPr>
            <p:ph sz="quarter" idx="14" hasCustomPrompt="1"/>
          </p:nvPr>
        </p:nvSpPr>
        <p:spPr>
          <a:xfrm>
            <a:off x="4897966" y="1286930"/>
            <a:ext cx="3797300" cy="4724400"/>
          </a:xfrm>
          <a:prstGeom prst="rect">
            <a:avLst/>
          </a:prstGeom>
        </p:spPr>
        <p:txBody>
          <a:bodyPr vert="horz"/>
          <a:lstStyle>
            <a:lvl1pPr marL="0" indent="0" algn="l">
              <a:buFont typeface="Arial"/>
              <a:buNone/>
              <a:defRPr/>
            </a:lvl1pPr>
            <a:lvl2pPr marL="228600" indent="0" algn="l">
              <a:buFont typeface="Arial"/>
              <a:buNone/>
              <a:defRPr/>
            </a:lvl2pPr>
            <a:lvl3pPr marL="454025" indent="0" algn="l">
              <a:buNone/>
              <a:defRPr/>
            </a:lvl3pPr>
            <a:lvl4pPr marL="0" indent="0" algn="l">
              <a:buFont typeface="Arial"/>
              <a:buNone/>
              <a:defRPr/>
            </a:lvl4pPr>
            <a:lvl5pPr marL="860425" indent="0" algn="l">
              <a:buNone/>
              <a:defRPr/>
            </a:lvl5pPr>
          </a:lstStyle>
          <a:p>
            <a:pPr lvl="0"/>
            <a:r>
              <a:rPr lang="en-US" dirty="0" smtClean="0"/>
              <a:t>Example Title 2</a:t>
            </a:r>
          </a:p>
          <a:p>
            <a:pPr lvl="0"/>
            <a:r>
              <a:rPr lang="en-US" dirty="0" smtClean="0"/>
              <a:t>Subtitle 1</a:t>
            </a:r>
          </a:p>
          <a:p>
            <a:pPr lvl="0"/>
            <a:endParaRPr lang="en-US" dirty="0" smtClean="0"/>
          </a:p>
          <a:p>
            <a:pPr lvl="0"/>
            <a:r>
              <a:rPr lang="en-US" dirty="0" smtClean="0"/>
              <a:t>Salutation:</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vim </a:t>
            </a:r>
            <a:r>
              <a:rPr lang="en-US" dirty="0" err="1" smtClean="0"/>
              <a:t>te</a:t>
            </a:r>
            <a:r>
              <a:rPr lang="en-US" dirty="0" smtClean="0"/>
              <a:t> </a:t>
            </a:r>
            <a:r>
              <a:rPr lang="en-US" dirty="0" err="1" smtClean="0"/>
              <a:t>solet</a:t>
            </a:r>
            <a:r>
              <a:rPr lang="en-US" dirty="0" smtClean="0"/>
              <a:t> </a:t>
            </a:r>
            <a:r>
              <a:rPr lang="en-US" dirty="0" err="1" smtClean="0"/>
              <a:t>prompta</a:t>
            </a:r>
            <a:r>
              <a:rPr lang="en-US" dirty="0" smtClean="0"/>
              <a:t> </a:t>
            </a:r>
            <a:r>
              <a:rPr lang="en-US" dirty="0" err="1" smtClean="0"/>
              <a:t>lobortis</a:t>
            </a:r>
            <a:r>
              <a:rPr lang="en-US" dirty="0" smtClean="0"/>
              <a:t>, ex </a:t>
            </a:r>
            <a:r>
              <a:rPr lang="en-US" dirty="0" err="1" smtClean="0"/>
              <a:t>dicunt</a:t>
            </a:r>
            <a:r>
              <a:rPr lang="en-US" dirty="0" smtClean="0"/>
              <a:t> </a:t>
            </a:r>
            <a:r>
              <a:rPr lang="en-US" dirty="0" err="1" smtClean="0"/>
              <a:t>adipisci</a:t>
            </a:r>
            <a:r>
              <a:rPr lang="en-US" dirty="0" smtClean="0"/>
              <a:t> </a:t>
            </a:r>
            <a:r>
              <a:rPr lang="en-US" dirty="0" err="1" smtClean="0"/>
              <a:t>sed</a:t>
            </a:r>
            <a:r>
              <a:rPr lang="en-US" dirty="0" smtClean="0"/>
              <a:t>, </a:t>
            </a:r>
            <a:r>
              <a:rPr lang="en-US" dirty="0" err="1" smtClean="0"/>
              <a:t>vix</a:t>
            </a:r>
            <a:r>
              <a:rPr lang="en-US" dirty="0" smtClean="0"/>
              <a:t> </a:t>
            </a:r>
            <a:r>
              <a:rPr lang="en-US" dirty="0" err="1" smtClean="0"/>
              <a:t>quis</a:t>
            </a:r>
            <a:r>
              <a:rPr lang="en-US" dirty="0" smtClean="0"/>
              <a:t> </a:t>
            </a:r>
            <a:r>
              <a:rPr lang="en-US" dirty="0" err="1" smtClean="0"/>
              <a:t>ceteros</a:t>
            </a:r>
            <a:r>
              <a:rPr lang="en-US" dirty="0" smtClean="0"/>
              <a:t> </a:t>
            </a:r>
            <a:r>
              <a:rPr lang="en-US" dirty="0" err="1" smtClean="0"/>
              <a:t>platonem</a:t>
            </a:r>
            <a:r>
              <a:rPr lang="en-US" dirty="0" smtClean="0"/>
              <a:t> at. </a:t>
            </a:r>
            <a:r>
              <a:rPr lang="en-US" dirty="0" err="1" smtClean="0"/>
              <a:t>Affert</a:t>
            </a:r>
            <a:r>
              <a:rPr lang="en-US" dirty="0" smtClean="0"/>
              <a:t> </a:t>
            </a:r>
            <a:r>
              <a:rPr lang="en-US" dirty="0" err="1" smtClean="0"/>
              <a:t>audiam</a:t>
            </a:r>
            <a:r>
              <a:rPr lang="en-US" dirty="0" smtClean="0"/>
              <a:t> </a:t>
            </a:r>
            <a:r>
              <a:rPr lang="en-US" dirty="0" err="1" smtClean="0"/>
              <a:t>aperiri</a:t>
            </a:r>
            <a:r>
              <a:rPr lang="en-US" dirty="0" smtClean="0"/>
              <a:t> </a:t>
            </a:r>
            <a:r>
              <a:rPr lang="en-US" dirty="0" err="1" smtClean="0"/>
              <a:t>vel</a:t>
            </a:r>
            <a:r>
              <a:rPr lang="en-US" dirty="0" smtClean="0"/>
              <a:t> ea. </a:t>
            </a:r>
            <a:r>
              <a:rPr lang="en-US" dirty="0" err="1" smtClean="0"/>
              <a:t>Mutat</a:t>
            </a:r>
            <a:r>
              <a:rPr lang="en-US" dirty="0" smtClean="0"/>
              <a:t> </a:t>
            </a:r>
            <a:r>
              <a:rPr lang="en-US" dirty="0" err="1" smtClean="0"/>
              <a:t>simul</a:t>
            </a:r>
            <a:r>
              <a:rPr lang="en-US" dirty="0" smtClean="0"/>
              <a:t> </a:t>
            </a:r>
            <a:r>
              <a:rPr lang="en-US" dirty="0" err="1" smtClean="0"/>
              <a:t>te</a:t>
            </a:r>
            <a:r>
              <a:rPr lang="en-US" dirty="0" smtClean="0"/>
              <a:t> pro. </a:t>
            </a:r>
            <a:r>
              <a:rPr lang="en-US" dirty="0" err="1" smtClean="0"/>
              <a:t>Eum</a:t>
            </a:r>
            <a:r>
              <a:rPr lang="en-US" dirty="0" smtClean="0"/>
              <a:t> </a:t>
            </a:r>
            <a:r>
              <a:rPr lang="en-US" dirty="0" err="1" smtClean="0"/>
              <a:t>aeterno</a:t>
            </a:r>
            <a:r>
              <a:rPr lang="en-US" dirty="0" smtClean="0"/>
              <a:t> </a:t>
            </a:r>
            <a:r>
              <a:rPr lang="en-US" dirty="0" err="1" smtClean="0"/>
              <a:t>partiendo</a:t>
            </a:r>
            <a:r>
              <a:rPr lang="en-US" dirty="0" smtClean="0"/>
              <a:t> </a:t>
            </a:r>
            <a:r>
              <a:rPr lang="en-US" dirty="0" err="1" smtClean="0"/>
              <a:t>voluptatibus</a:t>
            </a:r>
            <a:r>
              <a:rPr lang="en-US" dirty="0" smtClean="0"/>
              <a:t> id, </a:t>
            </a:r>
            <a:r>
              <a:rPr lang="en-US" dirty="0" err="1" smtClean="0"/>
              <a:t>decore</a:t>
            </a:r>
            <a:r>
              <a:rPr lang="en-US" dirty="0" smtClean="0"/>
              <a:t> </a:t>
            </a:r>
            <a:r>
              <a:rPr lang="en-US" dirty="0" err="1" smtClean="0"/>
              <a:t>ancillae</a:t>
            </a:r>
            <a:r>
              <a:rPr lang="en-US" dirty="0" smtClean="0"/>
              <a:t> </a:t>
            </a:r>
            <a:r>
              <a:rPr lang="en-US" dirty="0" err="1" smtClean="0"/>
              <a:t>platonem</a:t>
            </a:r>
            <a:r>
              <a:rPr lang="en-US" dirty="0" smtClean="0"/>
              <a:t> cu </a:t>
            </a:r>
            <a:r>
              <a:rPr lang="en-US" dirty="0" err="1" smtClean="0"/>
              <a:t>ius</a:t>
            </a:r>
            <a:r>
              <a:rPr lang="en-US" dirty="0" smtClean="0"/>
              <a:t>. </a:t>
            </a:r>
            <a:r>
              <a:rPr lang="en-US" dirty="0" err="1" smtClean="0"/>
              <a:t>Zril</a:t>
            </a:r>
            <a:r>
              <a:rPr lang="en-US" dirty="0" smtClean="0"/>
              <a:t> </a:t>
            </a:r>
            <a:r>
              <a:rPr lang="en-US" dirty="0" err="1" smtClean="0"/>
              <a:t>mnesarchum</a:t>
            </a:r>
            <a:r>
              <a:rPr lang="en-US" dirty="0" smtClean="0"/>
              <a:t> </a:t>
            </a:r>
            <a:r>
              <a:rPr lang="en-US" dirty="0" err="1" smtClean="0"/>
              <a:t>nec</a:t>
            </a:r>
            <a:r>
              <a:rPr lang="en-US" dirty="0" smtClean="0"/>
              <a:t> </a:t>
            </a:r>
            <a:r>
              <a:rPr lang="en-US" dirty="0" err="1" smtClean="0"/>
              <a:t>ut.</a:t>
            </a:r>
            <a:r>
              <a:rPr lang="en-US" dirty="0" smtClean="0"/>
              <a:t> </a:t>
            </a:r>
            <a:r>
              <a:rPr lang="en-US" dirty="0" err="1" smtClean="0"/>
              <a:t>Te</a:t>
            </a:r>
            <a:r>
              <a:rPr lang="en-US" dirty="0" smtClean="0"/>
              <a:t> </a:t>
            </a:r>
            <a:r>
              <a:rPr lang="en-US" dirty="0" err="1" smtClean="0"/>
              <a:t>nec</a:t>
            </a:r>
            <a:r>
              <a:rPr lang="en-US" dirty="0" smtClean="0"/>
              <a:t> </a:t>
            </a:r>
            <a:r>
              <a:rPr lang="en-US" dirty="0" err="1" smtClean="0"/>
              <a:t>choro</a:t>
            </a:r>
            <a:r>
              <a:rPr lang="en-US" dirty="0" smtClean="0"/>
              <a:t> </a:t>
            </a:r>
            <a:r>
              <a:rPr lang="en-US" dirty="0" err="1" smtClean="0"/>
              <a:t>facete</a:t>
            </a:r>
            <a:r>
              <a:rPr lang="en-US" dirty="0" smtClean="0"/>
              <a:t> </a:t>
            </a:r>
            <a:r>
              <a:rPr lang="en-US" dirty="0" err="1" smtClean="0"/>
              <a:t>denique</a:t>
            </a:r>
            <a:r>
              <a:rPr lang="en-US" dirty="0" smtClean="0"/>
              <a:t>, ad </a:t>
            </a:r>
            <a:r>
              <a:rPr lang="en-US" dirty="0" err="1" smtClean="0"/>
              <a:t>etiam</a:t>
            </a:r>
            <a:r>
              <a:rPr lang="en-US" dirty="0" smtClean="0"/>
              <a:t> </a:t>
            </a:r>
            <a:r>
              <a:rPr lang="en-US" dirty="0" err="1" smtClean="0"/>
              <a:t>admodum</a:t>
            </a:r>
            <a:r>
              <a:rPr lang="en-US" dirty="0" smtClean="0"/>
              <a:t> quo.</a:t>
            </a:r>
          </a:p>
        </p:txBody>
      </p:sp>
      <p:sp>
        <p:nvSpPr>
          <p:cNvPr id="6" name="Slide Number Placeholder 7"/>
          <p:cNvSpPr txBox="1">
            <a:spLocks/>
          </p:cNvSpPr>
          <p:nvPr userDrawn="1"/>
        </p:nvSpPr>
        <p:spPr>
          <a:xfrm>
            <a:off x="5858934" y="6492876"/>
            <a:ext cx="3132666" cy="285950"/>
          </a:xfrm>
          <a:prstGeom prst="rect">
            <a:avLst/>
          </a:prstGeom>
          <a:ln>
            <a:noFill/>
          </a:ln>
        </p:spPr>
        <p:txBody>
          <a:bodyPr vert="horz" lIns="91440" tIns="45720" rIns="91440" bIns="45720" rtlCol="0" anchor="ctr"/>
          <a:lstStyle>
            <a:defPPr>
              <a:defRPr lang="en-US"/>
            </a:defPPr>
            <a:lvl1pPr algn="l" defTabSz="457200" rtl="0" fontAlgn="base">
              <a:spcBef>
                <a:spcPct val="0"/>
              </a:spcBef>
              <a:spcAft>
                <a:spcPct val="0"/>
              </a:spcAft>
              <a:defRPr sz="1200" kern="1200">
                <a:solidFill>
                  <a:srgbClr val="393A49"/>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r"/>
            <a:r>
              <a:rPr lang="en-US" sz="800" dirty="0" smtClean="0">
                <a:solidFill>
                  <a:prstClr val="black">
                    <a:lumMod val="65000"/>
                    <a:lumOff val="35000"/>
                  </a:prstClr>
                </a:solidFill>
              </a:rPr>
              <a:t>© 2015 CT State Library. All rights reserved.</a:t>
            </a:r>
            <a:endParaRPr lang="en-US" sz="800" dirty="0">
              <a:solidFill>
                <a:prstClr val="black">
                  <a:lumMod val="65000"/>
                  <a:lumOff val="35000"/>
                </a:prstClr>
              </a:solidFill>
            </a:endParaRPr>
          </a:p>
        </p:txBody>
      </p:sp>
    </p:spTree>
    <p:extLst>
      <p:ext uri="{BB962C8B-B14F-4D97-AF65-F5344CB8AC3E}">
        <p14:creationId xmlns:p14="http://schemas.microsoft.com/office/powerpoint/2010/main" val="146082607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931337"/>
            <a:ext cx="3106738" cy="5426605"/>
          </a:xfrm>
          <a:prstGeom prst="rect">
            <a:avLst/>
          </a:prstGeom>
        </p:spPr>
        <p:txBody>
          <a:bodyPr vert="horz"/>
          <a:lstStyle/>
          <a:p>
            <a:endParaRPr lang="en-US"/>
          </a:p>
        </p:txBody>
      </p:sp>
      <p:sp>
        <p:nvSpPr>
          <p:cNvPr id="7" name="Slide Number Placeholder 7"/>
          <p:cNvSpPr>
            <a:spLocks noGrp="1"/>
          </p:cNvSpPr>
          <p:nvPr>
            <p:ph type="sldNum" sz="quarter" idx="4"/>
          </p:nvPr>
        </p:nvSpPr>
        <p:spPr>
          <a:xfrm>
            <a:off x="84667" y="6492876"/>
            <a:ext cx="3132666" cy="285950"/>
          </a:xfrm>
          <a:prstGeom prst="rect">
            <a:avLst/>
          </a:prstGeom>
          <a:ln>
            <a:noFill/>
          </a:ln>
        </p:spPr>
        <p:txBody>
          <a:bodyPr vert="horz" lIns="91440" tIns="45720" rIns="91440" bIns="45720" rtlCol="0" anchor="ctr"/>
          <a:lstStyle>
            <a:lvl1pPr algn="l">
              <a:defRPr sz="1200">
                <a:solidFill>
                  <a:srgbClr val="393A49"/>
                </a:solidFill>
              </a:defRPr>
            </a:lvl1pPr>
          </a:lstStyle>
          <a:p>
            <a:pPr defTabSz="914400"/>
            <a:fld id="{A437DF30-579D-0B48-B009-1B5DBB3D3D7F}" type="slidenum">
              <a:rPr lang="en-US" smtClean="0">
                <a:latin typeface="Calibri"/>
              </a:rPr>
              <a:pPr defTabSz="914400"/>
              <a:t>‹#›</a:t>
            </a:fld>
            <a:endParaRPr lang="en-US" dirty="0">
              <a:latin typeface="Calibri"/>
            </a:endParaRPr>
          </a:p>
        </p:txBody>
      </p:sp>
      <p:sp>
        <p:nvSpPr>
          <p:cNvPr id="12" name="Title Placeholder 5"/>
          <p:cNvSpPr>
            <a:spLocks noGrp="1"/>
          </p:cNvSpPr>
          <p:nvPr>
            <p:ph type="title"/>
          </p:nvPr>
        </p:nvSpPr>
        <p:spPr>
          <a:xfrm>
            <a:off x="457201" y="181501"/>
            <a:ext cx="5892800" cy="525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6" name="Content Placeholder 2"/>
          <p:cNvSpPr>
            <a:spLocks noGrp="1"/>
          </p:cNvSpPr>
          <p:nvPr>
            <p:ph sz="quarter" idx="14" hasCustomPrompt="1"/>
          </p:nvPr>
        </p:nvSpPr>
        <p:spPr>
          <a:xfrm>
            <a:off x="3420533" y="1286930"/>
            <a:ext cx="5215466" cy="4724400"/>
          </a:xfrm>
          <a:prstGeom prst="rect">
            <a:avLst/>
          </a:prstGeom>
        </p:spPr>
        <p:txBody>
          <a:bodyPr vert="horz"/>
          <a:lstStyle>
            <a:lvl1pPr marL="0" indent="0" algn="l">
              <a:buFont typeface="Arial"/>
              <a:buNone/>
              <a:defRPr sz="1100" b="0" baseline="0"/>
            </a:lvl1pPr>
            <a:lvl2pPr marL="228600" indent="0" algn="l">
              <a:buFont typeface="Arial"/>
              <a:buNone/>
              <a:defRPr/>
            </a:lvl2pPr>
            <a:lvl3pPr marL="454025" indent="0" algn="l">
              <a:buNone/>
              <a:defRPr/>
            </a:lvl3pPr>
            <a:lvl4pPr marL="0" indent="0" algn="l">
              <a:buFont typeface="Arial"/>
              <a:buNone/>
              <a:defRPr/>
            </a:lvl4pPr>
            <a:lvl5pPr marL="860425" indent="0" algn="l">
              <a:buNone/>
              <a:defRPr/>
            </a:lvl5pPr>
          </a:lstStyle>
          <a:p>
            <a:pPr lvl="0"/>
            <a:r>
              <a:rPr lang="en-US" dirty="0" smtClean="0"/>
              <a:t>Example Title</a:t>
            </a:r>
          </a:p>
          <a:p>
            <a:pPr lvl="0"/>
            <a:endParaRPr lang="en-US" dirty="0" smtClean="0"/>
          </a:p>
          <a:p>
            <a:pPr lvl="0"/>
            <a:r>
              <a:rPr lang="en-US" dirty="0" smtClean="0"/>
              <a:t>Salutation:</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vim </a:t>
            </a:r>
            <a:r>
              <a:rPr lang="en-US" dirty="0" err="1" smtClean="0"/>
              <a:t>te</a:t>
            </a:r>
            <a:r>
              <a:rPr lang="en-US" dirty="0" smtClean="0"/>
              <a:t> </a:t>
            </a:r>
            <a:r>
              <a:rPr lang="en-US" dirty="0" err="1" smtClean="0"/>
              <a:t>solet</a:t>
            </a:r>
            <a:r>
              <a:rPr lang="en-US" dirty="0" smtClean="0"/>
              <a:t> </a:t>
            </a:r>
            <a:r>
              <a:rPr lang="en-US" dirty="0" err="1" smtClean="0"/>
              <a:t>prompta</a:t>
            </a:r>
            <a:r>
              <a:rPr lang="en-US" dirty="0" smtClean="0"/>
              <a:t> </a:t>
            </a:r>
            <a:r>
              <a:rPr lang="en-US" dirty="0" err="1" smtClean="0"/>
              <a:t>lobortis</a:t>
            </a:r>
            <a:r>
              <a:rPr lang="en-US" dirty="0" smtClean="0"/>
              <a:t>, ex </a:t>
            </a:r>
            <a:r>
              <a:rPr lang="en-US" dirty="0" err="1" smtClean="0"/>
              <a:t>dicunt</a:t>
            </a:r>
            <a:r>
              <a:rPr lang="en-US" dirty="0" smtClean="0"/>
              <a:t> </a:t>
            </a:r>
            <a:r>
              <a:rPr lang="en-US" dirty="0" err="1" smtClean="0"/>
              <a:t>adipisci</a:t>
            </a:r>
            <a:r>
              <a:rPr lang="en-US" dirty="0" smtClean="0"/>
              <a:t> </a:t>
            </a:r>
            <a:r>
              <a:rPr lang="en-US" dirty="0" err="1" smtClean="0"/>
              <a:t>sed</a:t>
            </a:r>
            <a:r>
              <a:rPr lang="en-US" dirty="0" smtClean="0"/>
              <a:t>, </a:t>
            </a:r>
            <a:r>
              <a:rPr lang="en-US" dirty="0" err="1" smtClean="0"/>
              <a:t>vix</a:t>
            </a:r>
            <a:r>
              <a:rPr lang="en-US" dirty="0" smtClean="0"/>
              <a:t> </a:t>
            </a:r>
            <a:r>
              <a:rPr lang="en-US" dirty="0" err="1" smtClean="0"/>
              <a:t>quis</a:t>
            </a:r>
            <a:r>
              <a:rPr lang="en-US" dirty="0" smtClean="0"/>
              <a:t> </a:t>
            </a:r>
            <a:r>
              <a:rPr lang="en-US" dirty="0" err="1" smtClean="0"/>
              <a:t>ceteros</a:t>
            </a:r>
            <a:r>
              <a:rPr lang="en-US" dirty="0" smtClean="0"/>
              <a:t> </a:t>
            </a:r>
            <a:r>
              <a:rPr lang="en-US" dirty="0" err="1" smtClean="0"/>
              <a:t>platonem</a:t>
            </a:r>
            <a:r>
              <a:rPr lang="en-US" dirty="0" smtClean="0"/>
              <a:t> at. </a:t>
            </a:r>
            <a:r>
              <a:rPr lang="en-US" dirty="0" err="1" smtClean="0"/>
              <a:t>Affert</a:t>
            </a:r>
            <a:r>
              <a:rPr lang="en-US" dirty="0" smtClean="0"/>
              <a:t> </a:t>
            </a:r>
            <a:r>
              <a:rPr lang="en-US" dirty="0" err="1" smtClean="0"/>
              <a:t>audiam</a:t>
            </a:r>
            <a:r>
              <a:rPr lang="en-US" dirty="0" smtClean="0"/>
              <a:t> </a:t>
            </a:r>
            <a:r>
              <a:rPr lang="en-US" dirty="0" err="1" smtClean="0"/>
              <a:t>aperiri</a:t>
            </a:r>
            <a:r>
              <a:rPr lang="en-US" dirty="0" smtClean="0"/>
              <a:t> </a:t>
            </a:r>
            <a:r>
              <a:rPr lang="en-US" dirty="0" err="1" smtClean="0"/>
              <a:t>vel</a:t>
            </a:r>
            <a:r>
              <a:rPr lang="en-US" dirty="0" smtClean="0"/>
              <a:t> ea. </a:t>
            </a:r>
            <a:r>
              <a:rPr lang="en-US" dirty="0" err="1" smtClean="0"/>
              <a:t>Mutat</a:t>
            </a:r>
            <a:r>
              <a:rPr lang="en-US" dirty="0" smtClean="0"/>
              <a:t> </a:t>
            </a:r>
            <a:r>
              <a:rPr lang="en-US" dirty="0" err="1" smtClean="0"/>
              <a:t>simul</a:t>
            </a:r>
            <a:r>
              <a:rPr lang="en-US" dirty="0" smtClean="0"/>
              <a:t> </a:t>
            </a:r>
            <a:r>
              <a:rPr lang="en-US" dirty="0" err="1" smtClean="0"/>
              <a:t>te</a:t>
            </a:r>
            <a:r>
              <a:rPr lang="en-US" dirty="0" smtClean="0"/>
              <a:t> pro. </a:t>
            </a:r>
            <a:r>
              <a:rPr lang="en-US" dirty="0" err="1" smtClean="0"/>
              <a:t>Eum</a:t>
            </a:r>
            <a:r>
              <a:rPr lang="en-US" dirty="0" smtClean="0"/>
              <a:t> </a:t>
            </a:r>
            <a:r>
              <a:rPr lang="en-US" dirty="0" err="1" smtClean="0"/>
              <a:t>aeterno</a:t>
            </a:r>
            <a:r>
              <a:rPr lang="en-US" dirty="0" smtClean="0"/>
              <a:t> </a:t>
            </a:r>
            <a:r>
              <a:rPr lang="en-US" dirty="0" err="1" smtClean="0"/>
              <a:t>partiendo</a:t>
            </a:r>
            <a:r>
              <a:rPr lang="en-US" dirty="0" smtClean="0"/>
              <a:t> </a:t>
            </a:r>
            <a:r>
              <a:rPr lang="en-US" dirty="0" err="1" smtClean="0"/>
              <a:t>voluptatibus</a:t>
            </a:r>
            <a:r>
              <a:rPr lang="en-US" dirty="0" smtClean="0"/>
              <a:t> id, </a:t>
            </a:r>
            <a:r>
              <a:rPr lang="en-US" dirty="0" err="1" smtClean="0"/>
              <a:t>decore</a:t>
            </a:r>
            <a:r>
              <a:rPr lang="en-US" dirty="0" smtClean="0"/>
              <a:t> </a:t>
            </a:r>
            <a:r>
              <a:rPr lang="en-US" dirty="0" err="1" smtClean="0"/>
              <a:t>ancillae</a:t>
            </a:r>
            <a:r>
              <a:rPr lang="en-US" dirty="0" smtClean="0"/>
              <a:t> </a:t>
            </a:r>
            <a:r>
              <a:rPr lang="en-US" dirty="0" err="1" smtClean="0"/>
              <a:t>platonem</a:t>
            </a:r>
            <a:r>
              <a:rPr lang="en-US" dirty="0" smtClean="0"/>
              <a:t> cu </a:t>
            </a:r>
            <a:r>
              <a:rPr lang="en-US" dirty="0" err="1" smtClean="0"/>
              <a:t>ius</a:t>
            </a:r>
            <a:r>
              <a:rPr lang="en-US" dirty="0" smtClean="0"/>
              <a:t>. </a:t>
            </a:r>
            <a:r>
              <a:rPr lang="en-US" dirty="0" err="1" smtClean="0"/>
              <a:t>Zril</a:t>
            </a:r>
            <a:r>
              <a:rPr lang="en-US" dirty="0" smtClean="0"/>
              <a:t> </a:t>
            </a:r>
            <a:r>
              <a:rPr lang="en-US" dirty="0" err="1" smtClean="0"/>
              <a:t>mnesarchum</a:t>
            </a:r>
            <a:r>
              <a:rPr lang="en-US" dirty="0" smtClean="0"/>
              <a:t> </a:t>
            </a:r>
            <a:r>
              <a:rPr lang="en-US" dirty="0" err="1" smtClean="0"/>
              <a:t>nec</a:t>
            </a:r>
            <a:r>
              <a:rPr lang="en-US" dirty="0" smtClean="0"/>
              <a:t> </a:t>
            </a:r>
            <a:r>
              <a:rPr lang="en-US" dirty="0" err="1" smtClean="0"/>
              <a:t>ut.</a:t>
            </a:r>
            <a:r>
              <a:rPr lang="en-US" dirty="0" smtClean="0"/>
              <a:t> </a:t>
            </a:r>
            <a:r>
              <a:rPr lang="en-US" dirty="0" err="1" smtClean="0"/>
              <a:t>Te</a:t>
            </a:r>
            <a:r>
              <a:rPr lang="en-US" dirty="0" smtClean="0"/>
              <a:t> </a:t>
            </a:r>
            <a:r>
              <a:rPr lang="en-US" dirty="0" err="1" smtClean="0"/>
              <a:t>nec</a:t>
            </a:r>
            <a:r>
              <a:rPr lang="en-US" dirty="0" smtClean="0"/>
              <a:t> </a:t>
            </a:r>
            <a:r>
              <a:rPr lang="en-US" dirty="0" err="1" smtClean="0"/>
              <a:t>choro</a:t>
            </a:r>
            <a:r>
              <a:rPr lang="en-US" dirty="0" smtClean="0"/>
              <a:t> </a:t>
            </a:r>
            <a:r>
              <a:rPr lang="en-US" dirty="0" err="1" smtClean="0"/>
              <a:t>facete</a:t>
            </a:r>
            <a:r>
              <a:rPr lang="en-US" dirty="0" smtClean="0"/>
              <a:t> </a:t>
            </a:r>
            <a:r>
              <a:rPr lang="en-US" dirty="0" err="1" smtClean="0"/>
              <a:t>denique</a:t>
            </a:r>
            <a:r>
              <a:rPr lang="en-US" dirty="0" smtClean="0"/>
              <a:t>, ad </a:t>
            </a:r>
            <a:r>
              <a:rPr lang="en-US" dirty="0" err="1" smtClean="0"/>
              <a:t>etiam</a:t>
            </a:r>
            <a:r>
              <a:rPr lang="en-US" dirty="0" smtClean="0"/>
              <a:t> </a:t>
            </a:r>
            <a:r>
              <a:rPr lang="en-US" dirty="0" err="1" smtClean="0"/>
              <a:t>admodum</a:t>
            </a:r>
            <a:r>
              <a:rPr lang="en-US" dirty="0" smtClean="0"/>
              <a:t> quo.</a:t>
            </a:r>
          </a:p>
          <a:p>
            <a:pPr lvl="0"/>
            <a:r>
              <a:rPr lang="en-US" dirty="0" smtClean="0"/>
              <a:t>	</a:t>
            </a:r>
          </a:p>
          <a:p>
            <a:pPr lvl="0"/>
            <a:r>
              <a:rPr lang="en-US" dirty="0" smtClean="0"/>
              <a:t>Subtitle 2</a:t>
            </a:r>
          </a:p>
          <a:p>
            <a:pPr lvl="0"/>
            <a:r>
              <a:rPr lang="en-US" dirty="0" err="1" smtClean="0"/>
              <a:t>Eu</a:t>
            </a:r>
            <a:r>
              <a:rPr lang="en-US" dirty="0" smtClean="0"/>
              <a:t> </a:t>
            </a:r>
            <a:r>
              <a:rPr lang="en-US" dirty="0" err="1" smtClean="0"/>
              <a:t>pri</a:t>
            </a:r>
            <a:r>
              <a:rPr lang="en-US" dirty="0" smtClean="0"/>
              <a:t> </a:t>
            </a:r>
            <a:r>
              <a:rPr lang="en-US" dirty="0" err="1" smtClean="0"/>
              <a:t>clita</a:t>
            </a:r>
            <a:r>
              <a:rPr lang="en-US" dirty="0" smtClean="0"/>
              <a:t> </a:t>
            </a:r>
            <a:r>
              <a:rPr lang="en-US" dirty="0" err="1" smtClean="0"/>
              <a:t>iuvaret</a:t>
            </a:r>
            <a:r>
              <a:rPr lang="en-US" dirty="0" smtClean="0"/>
              <a:t>. </a:t>
            </a:r>
            <a:r>
              <a:rPr lang="en-US" dirty="0" err="1" smtClean="0"/>
              <a:t>Verear</a:t>
            </a:r>
            <a:r>
              <a:rPr lang="en-US" dirty="0" smtClean="0"/>
              <a:t> </a:t>
            </a:r>
            <a:r>
              <a:rPr lang="en-US" dirty="0" err="1" smtClean="0"/>
              <a:t>legendos</a:t>
            </a:r>
            <a:r>
              <a:rPr lang="en-US" dirty="0" smtClean="0"/>
              <a:t> </a:t>
            </a:r>
            <a:r>
              <a:rPr lang="en-US" dirty="0" err="1" smtClean="0"/>
              <a:t>devseruisse</a:t>
            </a:r>
            <a:r>
              <a:rPr lang="en-US" dirty="0" smtClean="0"/>
              <a:t> per no, </a:t>
            </a:r>
            <a:r>
              <a:rPr lang="en-US" dirty="0" err="1" smtClean="0"/>
              <a:t>eius</a:t>
            </a:r>
            <a:r>
              <a:rPr lang="en-US" dirty="0" smtClean="0"/>
              <a:t> </a:t>
            </a:r>
            <a:r>
              <a:rPr lang="en-US" dirty="0" err="1" smtClean="0"/>
              <a:t>hendrerit</a:t>
            </a:r>
            <a:r>
              <a:rPr lang="en-US" dirty="0" smtClean="0"/>
              <a:t> vim </a:t>
            </a:r>
            <a:r>
              <a:rPr lang="en-US" dirty="0" err="1" smtClean="0"/>
              <a:t>ei</a:t>
            </a:r>
            <a:r>
              <a:rPr lang="en-US" dirty="0" smtClean="0"/>
              <a:t>. Et </a:t>
            </a:r>
            <a:r>
              <a:rPr lang="en-US" dirty="0" err="1" smtClean="0"/>
              <a:t>quis</a:t>
            </a:r>
            <a:r>
              <a:rPr lang="en-US" dirty="0" smtClean="0"/>
              <a:t> </a:t>
            </a:r>
            <a:r>
              <a:rPr lang="en-US" dirty="0" err="1" smtClean="0"/>
              <a:t>nihil</a:t>
            </a:r>
            <a:r>
              <a:rPr lang="en-US" dirty="0" smtClean="0"/>
              <a:t> vim, </a:t>
            </a:r>
            <a:r>
              <a:rPr lang="en-US" dirty="0" err="1" smtClean="0"/>
              <a:t>vix</a:t>
            </a:r>
            <a:r>
              <a:rPr lang="en-US" dirty="0" smtClean="0"/>
              <a:t> </a:t>
            </a:r>
            <a:r>
              <a:rPr lang="en-US" dirty="0" err="1" smtClean="0"/>
              <a:t>eu</a:t>
            </a:r>
            <a:r>
              <a:rPr lang="en-US" dirty="0" smtClean="0"/>
              <a:t> </a:t>
            </a:r>
            <a:r>
              <a:rPr lang="en-US" dirty="0" err="1" smtClean="0"/>
              <a:t>aliquid</a:t>
            </a:r>
            <a:r>
              <a:rPr lang="en-US" dirty="0" smtClean="0"/>
              <a:t> </a:t>
            </a:r>
            <a:r>
              <a:rPr lang="en-US" dirty="0" err="1" smtClean="0"/>
              <a:t>civibus</a:t>
            </a:r>
            <a:r>
              <a:rPr lang="en-US" dirty="0" smtClean="0"/>
              <a:t> </a:t>
            </a:r>
            <a:r>
              <a:rPr lang="en-US" dirty="0" err="1" smtClean="0"/>
              <a:t>tacimates</a:t>
            </a:r>
            <a:r>
              <a:rPr lang="en-US" dirty="0" smtClean="0"/>
              <a:t>. Mel ne </a:t>
            </a:r>
            <a:r>
              <a:rPr lang="en-US" dirty="0" err="1" smtClean="0"/>
              <a:t>augue</a:t>
            </a:r>
            <a:r>
              <a:rPr lang="en-US" dirty="0" smtClean="0"/>
              <a:t> </a:t>
            </a:r>
            <a:r>
              <a:rPr lang="en-US" dirty="0" err="1" smtClean="0"/>
              <a:t>aliquip</a:t>
            </a:r>
            <a:r>
              <a:rPr lang="en-US" dirty="0" smtClean="0"/>
              <a:t> </a:t>
            </a:r>
            <a:r>
              <a:rPr lang="en-US" dirty="0" err="1" smtClean="0"/>
              <a:t>habemus</a:t>
            </a:r>
            <a:r>
              <a:rPr lang="en-US" dirty="0" smtClean="0"/>
              <a:t>, </a:t>
            </a:r>
            <a:r>
              <a:rPr lang="en-US" dirty="0" err="1" smtClean="0"/>
              <a:t>modo</a:t>
            </a:r>
            <a:r>
              <a:rPr lang="en-US" dirty="0" smtClean="0"/>
              <a:t> </a:t>
            </a:r>
            <a:r>
              <a:rPr lang="en-US" dirty="0" err="1" smtClean="0"/>
              <a:t>dico</a:t>
            </a:r>
            <a:r>
              <a:rPr lang="en-US" dirty="0" smtClean="0"/>
              <a:t> </a:t>
            </a:r>
            <a:r>
              <a:rPr lang="en-US" dirty="0" err="1" smtClean="0"/>
              <a:t>fastidii</a:t>
            </a:r>
            <a:r>
              <a:rPr lang="en-US" dirty="0" smtClean="0"/>
              <a:t> at pro. </a:t>
            </a:r>
            <a:r>
              <a:rPr lang="en-US" dirty="0" err="1" smtClean="0"/>
              <a:t>Te</a:t>
            </a:r>
            <a:r>
              <a:rPr lang="en-US" dirty="0" smtClean="0"/>
              <a:t> </a:t>
            </a:r>
            <a:r>
              <a:rPr lang="en-US" dirty="0" err="1" smtClean="0"/>
              <a:t>persius</a:t>
            </a:r>
            <a:r>
              <a:rPr lang="en-US" dirty="0" smtClean="0"/>
              <a:t> </a:t>
            </a:r>
            <a:r>
              <a:rPr lang="en-US" dirty="0" err="1" smtClean="0"/>
              <a:t>dignissim</a:t>
            </a:r>
            <a:r>
              <a:rPr lang="en-US" dirty="0" smtClean="0"/>
              <a:t> cum. No </a:t>
            </a:r>
            <a:r>
              <a:rPr lang="en-US" dirty="0" err="1" smtClean="0"/>
              <a:t>eam</a:t>
            </a:r>
            <a:r>
              <a:rPr lang="en-US" dirty="0" smtClean="0"/>
              <a:t> </a:t>
            </a:r>
            <a:r>
              <a:rPr lang="en-US" dirty="0" err="1" smtClean="0"/>
              <a:t>latine</a:t>
            </a:r>
            <a:r>
              <a:rPr lang="en-US" dirty="0" smtClean="0"/>
              <a:t> </a:t>
            </a:r>
            <a:r>
              <a:rPr lang="en-US" dirty="0" err="1" smtClean="0"/>
              <a:t>invidunt</a:t>
            </a:r>
            <a:r>
              <a:rPr lang="en-US" dirty="0" smtClean="0"/>
              <a:t> </a:t>
            </a:r>
            <a:r>
              <a:rPr lang="en-US" dirty="0" err="1" smtClean="0"/>
              <a:t>oporteat</a:t>
            </a:r>
            <a:r>
              <a:rPr lang="en-US" dirty="0" smtClean="0"/>
              <a:t>, ex </a:t>
            </a:r>
            <a:r>
              <a:rPr lang="en-US" dirty="0" err="1" smtClean="0"/>
              <a:t>iuvaret</a:t>
            </a:r>
            <a:r>
              <a:rPr lang="en-US" dirty="0" smtClean="0"/>
              <a:t> </a:t>
            </a:r>
            <a:r>
              <a:rPr lang="en-US" dirty="0" err="1" smtClean="0"/>
              <a:t>scaevola</a:t>
            </a:r>
            <a:r>
              <a:rPr lang="en-US" dirty="0" smtClean="0"/>
              <a:t> </a:t>
            </a:r>
            <a:r>
              <a:rPr lang="en-US" dirty="0" err="1" smtClean="0"/>
              <a:t>sententiae</a:t>
            </a:r>
            <a:r>
              <a:rPr lang="en-US" dirty="0" smtClean="0"/>
              <a:t> his. At </a:t>
            </a:r>
            <a:r>
              <a:rPr lang="en-US" dirty="0" err="1" smtClean="0"/>
              <a:t>suas</a:t>
            </a:r>
            <a:r>
              <a:rPr lang="en-US" dirty="0" smtClean="0"/>
              <a:t> </a:t>
            </a:r>
            <a:r>
              <a:rPr lang="en-US" dirty="0" err="1" smtClean="0"/>
              <a:t>summo</a:t>
            </a:r>
            <a:r>
              <a:rPr lang="en-US" dirty="0" smtClean="0"/>
              <a:t> </a:t>
            </a:r>
            <a:r>
              <a:rPr lang="en-US" dirty="0" err="1" smtClean="0"/>
              <a:t>noster</a:t>
            </a:r>
            <a:r>
              <a:rPr lang="en-US" dirty="0" smtClean="0"/>
              <a:t> </a:t>
            </a:r>
            <a:r>
              <a:rPr lang="en-US" dirty="0" err="1" smtClean="0"/>
              <a:t>est</a:t>
            </a:r>
            <a:r>
              <a:rPr lang="en-US" dirty="0" smtClean="0"/>
              <a:t>, </a:t>
            </a:r>
            <a:r>
              <a:rPr lang="en-US" dirty="0" err="1" smtClean="0"/>
              <a:t>ius</a:t>
            </a:r>
            <a:r>
              <a:rPr lang="en-US" dirty="0" smtClean="0"/>
              <a:t> </a:t>
            </a:r>
            <a:r>
              <a:rPr lang="en-US" dirty="0" err="1" smtClean="0"/>
              <a:t>iisque</a:t>
            </a:r>
            <a:r>
              <a:rPr lang="en-US" dirty="0" smtClean="0"/>
              <a:t> </a:t>
            </a:r>
            <a:r>
              <a:rPr lang="en-US" dirty="0" err="1" smtClean="0"/>
              <a:t>imperdiet</a:t>
            </a:r>
            <a:r>
              <a:rPr lang="en-US" dirty="0" smtClean="0"/>
              <a:t> ex.</a:t>
            </a:r>
          </a:p>
          <a:p>
            <a:pPr lvl="0"/>
            <a:endParaRPr lang="en-US" dirty="0" smtClean="0"/>
          </a:p>
          <a:p>
            <a:pPr lvl="0"/>
            <a:r>
              <a:rPr lang="en-US" dirty="0" err="1" smtClean="0"/>
              <a:t>Te</a:t>
            </a:r>
            <a:r>
              <a:rPr lang="en-US" dirty="0" smtClean="0"/>
              <a:t> </a:t>
            </a:r>
            <a:r>
              <a:rPr lang="en-US" dirty="0" err="1" smtClean="0"/>
              <a:t>labore</a:t>
            </a:r>
            <a:r>
              <a:rPr lang="en-US" dirty="0" smtClean="0"/>
              <a:t> </a:t>
            </a:r>
            <a:r>
              <a:rPr lang="en-US" dirty="0" err="1" smtClean="0"/>
              <a:t>inciderint</a:t>
            </a:r>
            <a:r>
              <a:rPr lang="en-US" dirty="0" smtClean="0"/>
              <a:t> has, </a:t>
            </a:r>
            <a:r>
              <a:rPr lang="en-US" dirty="0" err="1" smtClean="0"/>
              <a:t>incorrupte</a:t>
            </a:r>
            <a:r>
              <a:rPr lang="en-US" dirty="0" smtClean="0"/>
              <a:t> </a:t>
            </a:r>
            <a:r>
              <a:rPr lang="en-US" dirty="0" err="1" smtClean="0"/>
              <a:t>elaboraret</a:t>
            </a:r>
            <a:r>
              <a:rPr lang="en-US" dirty="0" smtClean="0"/>
              <a:t> at mea. Has </a:t>
            </a:r>
            <a:r>
              <a:rPr lang="en-US" dirty="0" err="1" smtClean="0"/>
              <a:t>idque</a:t>
            </a:r>
            <a:r>
              <a:rPr lang="en-US" dirty="0" smtClean="0"/>
              <a:t> </a:t>
            </a:r>
            <a:r>
              <a:rPr lang="en-US" dirty="0" err="1" smtClean="0"/>
              <a:t>efficiantur</a:t>
            </a:r>
            <a:r>
              <a:rPr lang="en-US" dirty="0" smtClean="0"/>
              <a:t> an. Qui cu </a:t>
            </a:r>
            <a:r>
              <a:rPr lang="en-US" dirty="0" err="1" smtClean="0"/>
              <a:t>legimus</a:t>
            </a:r>
            <a:r>
              <a:rPr lang="en-US" dirty="0" smtClean="0"/>
              <a:t> </a:t>
            </a:r>
            <a:r>
              <a:rPr lang="en-US" dirty="0" err="1" smtClean="0"/>
              <a:t>percipitur</a:t>
            </a:r>
            <a:r>
              <a:rPr lang="en-US" dirty="0" smtClean="0"/>
              <a:t>, </a:t>
            </a:r>
            <a:r>
              <a:rPr lang="en-US" dirty="0" err="1" smtClean="0"/>
              <a:t>inani</a:t>
            </a:r>
            <a:r>
              <a:rPr lang="en-US" dirty="0" smtClean="0"/>
              <a:t> </a:t>
            </a:r>
            <a:r>
              <a:rPr lang="en-US" dirty="0" err="1" smtClean="0"/>
              <a:t>debet</a:t>
            </a:r>
            <a:r>
              <a:rPr lang="en-US" dirty="0" smtClean="0"/>
              <a:t> vitae ad </a:t>
            </a:r>
            <a:r>
              <a:rPr lang="en-US" dirty="0" err="1" smtClean="0"/>
              <a:t>mel</a:t>
            </a:r>
            <a:r>
              <a:rPr lang="en-US" dirty="0" smtClean="0"/>
              <a:t>. Sit </a:t>
            </a:r>
            <a:r>
              <a:rPr lang="en-US" dirty="0" err="1" smtClean="0"/>
              <a:t>labores</a:t>
            </a:r>
            <a:r>
              <a:rPr lang="en-US" dirty="0" smtClean="0"/>
              <a:t> </a:t>
            </a:r>
            <a:r>
              <a:rPr lang="en-US" dirty="0" err="1" smtClean="0"/>
              <a:t>habemus</a:t>
            </a:r>
            <a:r>
              <a:rPr lang="en-US" dirty="0" smtClean="0"/>
              <a:t> </a:t>
            </a:r>
            <a:r>
              <a:rPr lang="en-US" dirty="0" err="1" smtClean="0"/>
              <a:t>dissentiunt</a:t>
            </a:r>
            <a:r>
              <a:rPr lang="en-US" dirty="0" smtClean="0"/>
              <a:t> at, </a:t>
            </a:r>
            <a:r>
              <a:rPr lang="en-US" dirty="0" err="1" smtClean="0"/>
              <a:t>ridens</a:t>
            </a:r>
            <a:r>
              <a:rPr lang="en-US" dirty="0" smtClean="0"/>
              <a:t> </a:t>
            </a:r>
            <a:r>
              <a:rPr lang="en-US" dirty="0" err="1" smtClean="0"/>
              <a:t>aperiam</a:t>
            </a:r>
            <a:r>
              <a:rPr lang="en-US" dirty="0" smtClean="0"/>
              <a:t> </a:t>
            </a:r>
            <a:r>
              <a:rPr lang="en-US" dirty="0" err="1" smtClean="0"/>
              <a:t>debitis</a:t>
            </a:r>
            <a:r>
              <a:rPr lang="en-US" dirty="0" smtClean="0"/>
              <a:t> his id, </a:t>
            </a:r>
            <a:r>
              <a:rPr lang="en-US" dirty="0" err="1" smtClean="0"/>
              <a:t>illud</a:t>
            </a:r>
            <a:r>
              <a:rPr lang="en-US" dirty="0" smtClean="0"/>
              <a:t> </a:t>
            </a:r>
            <a:r>
              <a:rPr lang="en-US" dirty="0" err="1" smtClean="0"/>
              <a:t>equidem</a:t>
            </a:r>
            <a:r>
              <a:rPr lang="en-US" dirty="0" smtClean="0"/>
              <a:t> </a:t>
            </a:r>
            <a:r>
              <a:rPr lang="en-US" dirty="0" err="1" smtClean="0"/>
              <a:t>deleniti</a:t>
            </a:r>
            <a:r>
              <a:rPr lang="en-US" dirty="0" smtClean="0"/>
              <a:t> cu est.</a:t>
            </a:r>
          </a:p>
          <a:p>
            <a:pPr lvl="0"/>
            <a:endParaRPr lang="en-US" dirty="0" smtClean="0"/>
          </a:p>
          <a:p>
            <a:pPr lvl="0"/>
            <a:r>
              <a:rPr lang="en-US" dirty="0" smtClean="0"/>
              <a:t>Example List</a:t>
            </a:r>
          </a:p>
          <a:p>
            <a:pPr lvl="0"/>
            <a:r>
              <a:rPr lang="en-US" dirty="0" smtClean="0"/>
              <a:t>	•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pPr lvl="0"/>
            <a:r>
              <a:rPr lang="en-US" dirty="0" smtClean="0"/>
              <a:t>	•	</a:t>
            </a:r>
            <a:r>
              <a:rPr lang="en-US" dirty="0" err="1" smtClean="0"/>
              <a:t>Aenean</a:t>
            </a:r>
            <a:r>
              <a:rPr lang="en-US" dirty="0" smtClean="0"/>
              <a:t> </a:t>
            </a:r>
            <a:r>
              <a:rPr lang="en-US" dirty="0" err="1" smtClean="0"/>
              <a:t>ut</a:t>
            </a:r>
            <a:r>
              <a:rPr lang="en-US" dirty="0" smtClean="0"/>
              <a:t> dolor a </a:t>
            </a:r>
            <a:r>
              <a:rPr lang="en-US" dirty="0" err="1" smtClean="0"/>
              <a:t>urna</a:t>
            </a:r>
            <a:r>
              <a:rPr lang="en-US" dirty="0" smtClean="0"/>
              <a:t> </a:t>
            </a:r>
            <a:r>
              <a:rPr lang="en-US" dirty="0" err="1" smtClean="0"/>
              <a:t>imperdiet</a:t>
            </a:r>
            <a:r>
              <a:rPr lang="en-US" dirty="0" smtClean="0"/>
              <a:t> </a:t>
            </a:r>
            <a:r>
              <a:rPr lang="en-US" dirty="0" err="1" smtClean="0"/>
              <a:t>tincidunt</a:t>
            </a:r>
            <a:r>
              <a:rPr lang="en-US" dirty="0" smtClean="0"/>
              <a:t> sit </a:t>
            </a:r>
            <a:r>
              <a:rPr lang="en-US" dirty="0" err="1" smtClean="0"/>
              <a:t>amet</a:t>
            </a:r>
            <a:r>
              <a:rPr lang="en-US" dirty="0" smtClean="0"/>
              <a:t> </a:t>
            </a:r>
            <a:r>
              <a:rPr lang="en-US" dirty="0" err="1" smtClean="0"/>
              <a:t>sed</a:t>
            </a:r>
            <a:r>
              <a:rPr lang="en-US" dirty="0" smtClean="0"/>
              <a:t> </a:t>
            </a:r>
            <a:r>
              <a:rPr lang="en-US" dirty="0" err="1" smtClean="0"/>
              <a:t>massa</a:t>
            </a:r>
            <a:r>
              <a:rPr lang="en-US" dirty="0" smtClean="0"/>
              <a:t>.</a:t>
            </a:r>
          </a:p>
          <a:p>
            <a:pPr lvl="0"/>
            <a:r>
              <a:rPr lang="en-US" dirty="0" smtClean="0"/>
              <a:t>	•	</a:t>
            </a:r>
            <a:r>
              <a:rPr lang="en-US" dirty="0" err="1" smtClean="0"/>
              <a:t>Aliquam</a:t>
            </a:r>
            <a:r>
              <a:rPr lang="en-US" dirty="0" smtClean="0"/>
              <a:t> </a:t>
            </a:r>
            <a:r>
              <a:rPr lang="en-US" dirty="0" err="1" smtClean="0"/>
              <a:t>eget</a:t>
            </a:r>
            <a:r>
              <a:rPr lang="en-US" dirty="0" smtClean="0"/>
              <a:t> </a:t>
            </a:r>
            <a:r>
              <a:rPr lang="en-US" dirty="0" err="1" smtClean="0"/>
              <a:t>nibh</a:t>
            </a:r>
            <a:r>
              <a:rPr lang="en-US" dirty="0" smtClean="0"/>
              <a:t> </a:t>
            </a:r>
            <a:r>
              <a:rPr lang="en-US" dirty="0" err="1" smtClean="0"/>
              <a:t>nec</a:t>
            </a:r>
            <a:r>
              <a:rPr lang="en-US" dirty="0" smtClean="0"/>
              <a:t> quam </a:t>
            </a:r>
            <a:r>
              <a:rPr lang="en-US" dirty="0" err="1" smtClean="0"/>
              <a:t>ullamcorper</a:t>
            </a:r>
            <a:r>
              <a:rPr lang="en-US" dirty="0" smtClean="0"/>
              <a:t> </a:t>
            </a:r>
            <a:r>
              <a:rPr lang="en-US" dirty="0" err="1" smtClean="0"/>
              <a:t>fermentum</a:t>
            </a:r>
            <a:r>
              <a:rPr lang="en-US" dirty="0" smtClean="0"/>
              <a:t> </a:t>
            </a:r>
            <a:r>
              <a:rPr lang="en-US" dirty="0" err="1" smtClean="0"/>
              <a:t>eget</a:t>
            </a:r>
            <a:r>
              <a:rPr lang="en-US" dirty="0" smtClean="0"/>
              <a:t> </a:t>
            </a:r>
            <a:r>
              <a:rPr lang="en-US" dirty="0" err="1" smtClean="0"/>
              <a:t>ut</a:t>
            </a:r>
            <a:r>
              <a:rPr lang="en-US" dirty="0" smtClean="0"/>
              <a:t> sem.</a:t>
            </a:r>
          </a:p>
          <a:p>
            <a:pPr lvl="0"/>
            <a:endParaRPr lang="en-US" dirty="0" smtClean="0"/>
          </a:p>
        </p:txBody>
      </p:sp>
      <p:sp>
        <p:nvSpPr>
          <p:cNvPr id="6" name="Slide Number Placeholder 7"/>
          <p:cNvSpPr txBox="1">
            <a:spLocks/>
          </p:cNvSpPr>
          <p:nvPr userDrawn="1"/>
        </p:nvSpPr>
        <p:spPr>
          <a:xfrm>
            <a:off x="5858934" y="6492876"/>
            <a:ext cx="3132666" cy="285950"/>
          </a:xfrm>
          <a:prstGeom prst="rect">
            <a:avLst/>
          </a:prstGeom>
          <a:ln>
            <a:noFill/>
          </a:ln>
        </p:spPr>
        <p:txBody>
          <a:bodyPr vert="horz" lIns="91440" tIns="45720" rIns="91440" bIns="45720" rtlCol="0" anchor="ctr"/>
          <a:lstStyle>
            <a:defPPr>
              <a:defRPr lang="en-US"/>
            </a:defPPr>
            <a:lvl1pPr algn="l" defTabSz="457200" rtl="0" fontAlgn="base">
              <a:spcBef>
                <a:spcPct val="0"/>
              </a:spcBef>
              <a:spcAft>
                <a:spcPct val="0"/>
              </a:spcAft>
              <a:defRPr sz="1200" kern="1200">
                <a:solidFill>
                  <a:srgbClr val="393A49"/>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r"/>
            <a:r>
              <a:rPr lang="en-US" sz="800" dirty="0" smtClean="0">
                <a:solidFill>
                  <a:prstClr val="black">
                    <a:lumMod val="65000"/>
                    <a:lumOff val="35000"/>
                  </a:prstClr>
                </a:solidFill>
              </a:rPr>
              <a:t>© 2015 CT State Library. All rights reserved.</a:t>
            </a:r>
            <a:endParaRPr lang="en-US" sz="800" dirty="0">
              <a:solidFill>
                <a:prstClr val="black">
                  <a:lumMod val="65000"/>
                  <a:lumOff val="35000"/>
                </a:prstClr>
              </a:solidFill>
            </a:endParaRPr>
          </a:p>
        </p:txBody>
      </p:sp>
    </p:spTree>
    <p:extLst>
      <p:ext uri="{BB962C8B-B14F-4D97-AF65-F5344CB8AC3E}">
        <p14:creationId xmlns:p14="http://schemas.microsoft.com/office/powerpoint/2010/main" val="3532655744"/>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ultiple  Image Layout">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286930"/>
            <a:ext cx="3106738" cy="2116670"/>
          </a:xfrm>
          <a:prstGeom prst="rect">
            <a:avLst/>
          </a:prstGeom>
        </p:spPr>
        <p:txBody>
          <a:bodyPr vert="horz"/>
          <a:lstStyle/>
          <a:p>
            <a:endParaRPr lang="en-US"/>
          </a:p>
        </p:txBody>
      </p:sp>
      <p:sp>
        <p:nvSpPr>
          <p:cNvPr id="6" name="Picture Placeholder 2"/>
          <p:cNvSpPr>
            <a:spLocks noGrp="1"/>
          </p:cNvSpPr>
          <p:nvPr>
            <p:ph type="pic" sz="quarter" idx="16"/>
          </p:nvPr>
        </p:nvSpPr>
        <p:spPr>
          <a:xfrm>
            <a:off x="0" y="3445930"/>
            <a:ext cx="3106738" cy="2116670"/>
          </a:xfrm>
          <a:prstGeom prst="rect">
            <a:avLst/>
          </a:prstGeom>
        </p:spPr>
        <p:txBody>
          <a:bodyPr vert="horz"/>
          <a:lstStyle/>
          <a:p>
            <a:endParaRPr lang="en-US"/>
          </a:p>
        </p:txBody>
      </p:sp>
      <p:sp>
        <p:nvSpPr>
          <p:cNvPr id="7" name="Slide Number Placeholder 7"/>
          <p:cNvSpPr>
            <a:spLocks noGrp="1"/>
          </p:cNvSpPr>
          <p:nvPr>
            <p:ph type="sldNum" sz="quarter" idx="4"/>
          </p:nvPr>
        </p:nvSpPr>
        <p:spPr>
          <a:xfrm>
            <a:off x="84666" y="6492876"/>
            <a:ext cx="4030134" cy="285950"/>
          </a:xfrm>
          <a:prstGeom prst="rect">
            <a:avLst/>
          </a:prstGeom>
          <a:ln>
            <a:noFill/>
          </a:ln>
        </p:spPr>
        <p:txBody>
          <a:bodyPr vert="horz" lIns="91440" tIns="45720" rIns="91440" bIns="45720" rtlCol="0" anchor="ctr"/>
          <a:lstStyle>
            <a:lvl1pPr algn="l">
              <a:defRPr sz="1200">
                <a:solidFill>
                  <a:srgbClr val="393A49"/>
                </a:solidFill>
              </a:defRPr>
            </a:lvl1pPr>
          </a:lstStyle>
          <a:p>
            <a:pPr defTabSz="914400"/>
            <a:fld id="{A437DF30-579D-0B48-B009-1B5DBB3D3D7F}" type="slidenum">
              <a:rPr lang="en-US" smtClean="0">
                <a:latin typeface="Calibri"/>
              </a:rPr>
              <a:pPr defTabSz="914400"/>
              <a:t>‹#›</a:t>
            </a:fld>
            <a:endParaRPr lang="en-US" dirty="0">
              <a:latin typeface="Calibri"/>
            </a:endParaRPr>
          </a:p>
        </p:txBody>
      </p:sp>
      <p:sp>
        <p:nvSpPr>
          <p:cNvPr id="12" name="Title Placeholder 5"/>
          <p:cNvSpPr>
            <a:spLocks noGrp="1"/>
          </p:cNvSpPr>
          <p:nvPr>
            <p:ph type="title"/>
          </p:nvPr>
        </p:nvSpPr>
        <p:spPr>
          <a:xfrm>
            <a:off x="457201" y="181501"/>
            <a:ext cx="5892800" cy="525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6" name="Content Placeholder 2"/>
          <p:cNvSpPr>
            <a:spLocks noGrp="1"/>
          </p:cNvSpPr>
          <p:nvPr>
            <p:ph sz="quarter" idx="14" hasCustomPrompt="1"/>
          </p:nvPr>
        </p:nvSpPr>
        <p:spPr>
          <a:xfrm>
            <a:off x="3420533" y="1286930"/>
            <a:ext cx="5215466" cy="4724400"/>
          </a:xfrm>
          <a:prstGeom prst="rect">
            <a:avLst/>
          </a:prstGeom>
        </p:spPr>
        <p:txBody>
          <a:bodyPr vert="horz"/>
          <a:lstStyle>
            <a:lvl1pPr marL="0" indent="0" algn="l">
              <a:buFont typeface="Arial"/>
              <a:buNone/>
              <a:defRPr sz="1100" b="0" baseline="0"/>
            </a:lvl1pPr>
            <a:lvl2pPr marL="228600" indent="0" algn="l">
              <a:buFont typeface="Arial"/>
              <a:buNone/>
              <a:defRPr/>
            </a:lvl2pPr>
            <a:lvl3pPr marL="454025" indent="0" algn="l">
              <a:buNone/>
              <a:defRPr/>
            </a:lvl3pPr>
            <a:lvl4pPr marL="0" indent="0" algn="l">
              <a:buFont typeface="Arial"/>
              <a:buNone/>
              <a:defRPr/>
            </a:lvl4pPr>
            <a:lvl5pPr marL="860425" indent="0" algn="l">
              <a:buNone/>
              <a:defRPr/>
            </a:lvl5pPr>
          </a:lstStyle>
          <a:p>
            <a:pPr lvl="0"/>
            <a:r>
              <a:rPr lang="en-US" dirty="0" smtClean="0"/>
              <a:t>Example Title</a:t>
            </a:r>
          </a:p>
          <a:p>
            <a:pPr lvl="0"/>
            <a:endParaRPr lang="en-US" dirty="0" smtClean="0"/>
          </a:p>
          <a:p>
            <a:pPr lvl="0"/>
            <a:r>
              <a:rPr lang="en-US" dirty="0" smtClean="0"/>
              <a:t>Salutation:</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vim </a:t>
            </a:r>
            <a:r>
              <a:rPr lang="en-US" dirty="0" err="1" smtClean="0"/>
              <a:t>te</a:t>
            </a:r>
            <a:r>
              <a:rPr lang="en-US" dirty="0" smtClean="0"/>
              <a:t> </a:t>
            </a:r>
            <a:r>
              <a:rPr lang="en-US" dirty="0" err="1" smtClean="0"/>
              <a:t>solet</a:t>
            </a:r>
            <a:r>
              <a:rPr lang="en-US" dirty="0" smtClean="0"/>
              <a:t> </a:t>
            </a:r>
            <a:r>
              <a:rPr lang="en-US" dirty="0" err="1" smtClean="0"/>
              <a:t>prompta</a:t>
            </a:r>
            <a:r>
              <a:rPr lang="en-US" dirty="0" smtClean="0"/>
              <a:t> </a:t>
            </a:r>
            <a:r>
              <a:rPr lang="en-US" dirty="0" err="1" smtClean="0"/>
              <a:t>lobortis</a:t>
            </a:r>
            <a:r>
              <a:rPr lang="en-US" dirty="0" smtClean="0"/>
              <a:t>, ex </a:t>
            </a:r>
            <a:r>
              <a:rPr lang="en-US" dirty="0" err="1" smtClean="0"/>
              <a:t>dicunt</a:t>
            </a:r>
            <a:r>
              <a:rPr lang="en-US" dirty="0" smtClean="0"/>
              <a:t> </a:t>
            </a:r>
            <a:r>
              <a:rPr lang="en-US" dirty="0" err="1" smtClean="0"/>
              <a:t>adipisci</a:t>
            </a:r>
            <a:r>
              <a:rPr lang="en-US" dirty="0" smtClean="0"/>
              <a:t> </a:t>
            </a:r>
            <a:r>
              <a:rPr lang="en-US" dirty="0" err="1" smtClean="0"/>
              <a:t>sed</a:t>
            </a:r>
            <a:r>
              <a:rPr lang="en-US" dirty="0" smtClean="0"/>
              <a:t>, </a:t>
            </a:r>
            <a:r>
              <a:rPr lang="en-US" dirty="0" err="1" smtClean="0"/>
              <a:t>vix</a:t>
            </a:r>
            <a:r>
              <a:rPr lang="en-US" dirty="0" smtClean="0"/>
              <a:t> </a:t>
            </a:r>
            <a:r>
              <a:rPr lang="en-US" dirty="0" err="1" smtClean="0"/>
              <a:t>quis</a:t>
            </a:r>
            <a:r>
              <a:rPr lang="en-US" dirty="0" smtClean="0"/>
              <a:t> </a:t>
            </a:r>
            <a:r>
              <a:rPr lang="en-US" dirty="0" err="1" smtClean="0"/>
              <a:t>ceteros</a:t>
            </a:r>
            <a:r>
              <a:rPr lang="en-US" dirty="0" smtClean="0"/>
              <a:t> </a:t>
            </a:r>
            <a:r>
              <a:rPr lang="en-US" dirty="0" err="1" smtClean="0"/>
              <a:t>platonem</a:t>
            </a:r>
            <a:r>
              <a:rPr lang="en-US" dirty="0" smtClean="0"/>
              <a:t> at. </a:t>
            </a:r>
            <a:r>
              <a:rPr lang="en-US" dirty="0" err="1" smtClean="0"/>
              <a:t>Affert</a:t>
            </a:r>
            <a:r>
              <a:rPr lang="en-US" dirty="0" smtClean="0"/>
              <a:t> </a:t>
            </a:r>
            <a:r>
              <a:rPr lang="en-US" dirty="0" err="1" smtClean="0"/>
              <a:t>audiam</a:t>
            </a:r>
            <a:r>
              <a:rPr lang="en-US" dirty="0" smtClean="0"/>
              <a:t> </a:t>
            </a:r>
            <a:r>
              <a:rPr lang="en-US" dirty="0" err="1" smtClean="0"/>
              <a:t>aperiri</a:t>
            </a:r>
            <a:r>
              <a:rPr lang="en-US" dirty="0" smtClean="0"/>
              <a:t> </a:t>
            </a:r>
            <a:r>
              <a:rPr lang="en-US" dirty="0" err="1" smtClean="0"/>
              <a:t>vel</a:t>
            </a:r>
            <a:r>
              <a:rPr lang="en-US" dirty="0" smtClean="0"/>
              <a:t> ea. </a:t>
            </a:r>
            <a:r>
              <a:rPr lang="en-US" dirty="0" err="1" smtClean="0"/>
              <a:t>Mutat</a:t>
            </a:r>
            <a:r>
              <a:rPr lang="en-US" dirty="0" smtClean="0"/>
              <a:t> </a:t>
            </a:r>
            <a:r>
              <a:rPr lang="en-US" dirty="0" err="1" smtClean="0"/>
              <a:t>simul</a:t>
            </a:r>
            <a:r>
              <a:rPr lang="en-US" dirty="0" smtClean="0"/>
              <a:t> </a:t>
            </a:r>
            <a:r>
              <a:rPr lang="en-US" dirty="0" err="1" smtClean="0"/>
              <a:t>te</a:t>
            </a:r>
            <a:r>
              <a:rPr lang="en-US" dirty="0" smtClean="0"/>
              <a:t> pro. </a:t>
            </a:r>
            <a:r>
              <a:rPr lang="en-US" dirty="0" err="1" smtClean="0"/>
              <a:t>Eum</a:t>
            </a:r>
            <a:r>
              <a:rPr lang="en-US" dirty="0" smtClean="0"/>
              <a:t> </a:t>
            </a:r>
            <a:r>
              <a:rPr lang="en-US" dirty="0" err="1" smtClean="0"/>
              <a:t>aeterno</a:t>
            </a:r>
            <a:r>
              <a:rPr lang="en-US" dirty="0" smtClean="0"/>
              <a:t> </a:t>
            </a:r>
            <a:r>
              <a:rPr lang="en-US" dirty="0" err="1" smtClean="0"/>
              <a:t>partiendo</a:t>
            </a:r>
            <a:r>
              <a:rPr lang="en-US" dirty="0" smtClean="0"/>
              <a:t> </a:t>
            </a:r>
            <a:r>
              <a:rPr lang="en-US" dirty="0" err="1" smtClean="0"/>
              <a:t>voluptatibus</a:t>
            </a:r>
            <a:r>
              <a:rPr lang="en-US" dirty="0" smtClean="0"/>
              <a:t> id, </a:t>
            </a:r>
            <a:r>
              <a:rPr lang="en-US" dirty="0" err="1" smtClean="0"/>
              <a:t>decore</a:t>
            </a:r>
            <a:r>
              <a:rPr lang="en-US" dirty="0" smtClean="0"/>
              <a:t> </a:t>
            </a:r>
            <a:r>
              <a:rPr lang="en-US" dirty="0" err="1" smtClean="0"/>
              <a:t>ancillae</a:t>
            </a:r>
            <a:r>
              <a:rPr lang="en-US" dirty="0" smtClean="0"/>
              <a:t> </a:t>
            </a:r>
            <a:r>
              <a:rPr lang="en-US" dirty="0" err="1" smtClean="0"/>
              <a:t>platonem</a:t>
            </a:r>
            <a:r>
              <a:rPr lang="en-US" dirty="0" smtClean="0"/>
              <a:t> cu </a:t>
            </a:r>
            <a:r>
              <a:rPr lang="en-US" dirty="0" err="1" smtClean="0"/>
              <a:t>ius</a:t>
            </a:r>
            <a:r>
              <a:rPr lang="en-US" dirty="0" smtClean="0"/>
              <a:t>. </a:t>
            </a:r>
            <a:r>
              <a:rPr lang="en-US" dirty="0" err="1" smtClean="0"/>
              <a:t>Zril</a:t>
            </a:r>
            <a:r>
              <a:rPr lang="en-US" dirty="0" smtClean="0"/>
              <a:t> </a:t>
            </a:r>
            <a:r>
              <a:rPr lang="en-US" dirty="0" err="1" smtClean="0"/>
              <a:t>mnesarchum</a:t>
            </a:r>
            <a:r>
              <a:rPr lang="en-US" dirty="0" smtClean="0"/>
              <a:t> </a:t>
            </a:r>
            <a:r>
              <a:rPr lang="en-US" dirty="0" err="1" smtClean="0"/>
              <a:t>nec</a:t>
            </a:r>
            <a:r>
              <a:rPr lang="en-US" dirty="0" smtClean="0"/>
              <a:t> </a:t>
            </a:r>
            <a:r>
              <a:rPr lang="en-US" dirty="0" err="1" smtClean="0"/>
              <a:t>ut.</a:t>
            </a:r>
            <a:r>
              <a:rPr lang="en-US" dirty="0" smtClean="0"/>
              <a:t> </a:t>
            </a:r>
            <a:r>
              <a:rPr lang="en-US" dirty="0" err="1" smtClean="0"/>
              <a:t>Te</a:t>
            </a:r>
            <a:r>
              <a:rPr lang="en-US" dirty="0" smtClean="0"/>
              <a:t> </a:t>
            </a:r>
            <a:r>
              <a:rPr lang="en-US" dirty="0" err="1" smtClean="0"/>
              <a:t>nec</a:t>
            </a:r>
            <a:r>
              <a:rPr lang="en-US" dirty="0" smtClean="0"/>
              <a:t> </a:t>
            </a:r>
            <a:r>
              <a:rPr lang="en-US" dirty="0" err="1" smtClean="0"/>
              <a:t>choro</a:t>
            </a:r>
            <a:r>
              <a:rPr lang="en-US" dirty="0" smtClean="0"/>
              <a:t> </a:t>
            </a:r>
            <a:r>
              <a:rPr lang="en-US" dirty="0" err="1" smtClean="0"/>
              <a:t>facete</a:t>
            </a:r>
            <a:r>
              <a:rPr lang="en-US" dirty="0" smtClean="0"/>
              <a:t> </a:t>
            </a:r>
            <a:r>
              <a:rPr lang="en-US" dirty="0" err="1" smtClean="0"/>
              <a:t>denique</a:t>
            </a:r>
            <a:r>
              <a:rPr lang="en-US" dirty="0" smtClean="0"/>
              <a:t>, ad </a:t>
            </a:r>
            <a:r>
              <a:rPr lang="en-US" dirty="0" err="1" smtClean="0"/>
              <a:t>etiam</a:t>
            </a:r>
            <a:r>
              <a:rPr lang="en-US" dirty="0" smtClean="0"/>
              <a:t> </a:t>
            </a:r>
            <a:r>
              <a:rPr lang="en-US" dirty="0" err="1" smtClean="0"/>
              <a:t>admodum</a:t>
            </a:r>
            <a:r>
              <a:rPr lang="en-US" dirty="0" smtClean="0"/>
              <a:t> quo.</a:t>
            </a:r>
          </a:p>
          <a:p>
            <a:pPr lvl="0"/>
            <a:r>
              <a:rPr lang="en-US" dirty="0" smtClean="0"/>
              <a:t>	</a:t>
            </a:r>
          </a:p>
          <a:p>
            <a:pPr lvl="0"/>
            <a:r>
              <a:rPr lang="en-US" dirty="0" smtClean="0"/>
              <a:t>Subtitle 2</a:t>
            </a:r>
          </a:p>
          <a:p>
            <a:pPr lvl="0"/>
            <a:r>
              <a:rPr lang="en-US" dirty="0" err="1" smtClean="0"/>
              <a:t>Eu</a:t>
            </a:r>
            <a:r>
              <a:rPr lang="en-US" dirty="0" smtClean="0"/>
              <a:t> </a:t>
            </a:r>
            <a:r>
              <a:rPr lang="en-US" dirty="0" err="1" smtClean="0"/>
              <a:t>pri</a:t>
            </a:r>
            <a:r>
              <a:rPr lang="en-US" dirty="0" smtClean="0"/>
              <a:t> </a:t>
            </a:r>
            <a:r>
              <a:rPr lang="en-US" dirty="0" err="1" smtClean="0"/>
              <a:t>clita</a:t>
            </a:r>
            <a:r>
              <a:rPr lang="en-US" dirty="0" smtClean="0"/>
              <a:t> </a:t>
            </a:r>
            <a:r>
              <a:rPr lang="en-US" dirty="0" err="1" smtClean="0"/>
              <a:t>iuvaret</a:t>
            </a:r>
            <a:r>
              <a:rPr lang="en-US" dirty="0" smtClean="0"/>
              <a:t>. </a:t>
            </a:r>
            <a:r>
              <a:rPr lang="en-US" dirty="0" err="1" smtClean="0"/>
              <a:t>Verear</a:t>
            </a:r>
            <a:r>
              <a:rPr lang="en-US" dirty="0" smtClean="0"/>
              <a:t> </a:t>
            </a:r>
            <a:r>
              <a:rPr lang="en-US" dirty="0" err="1" smtClean="0"/>
              <a:t>legendos</a:t>
            </a:r>
            <a:r>
              <a:rPr lang="en-US" dirty="0" smtClean="0"/>
              <a:t> </a:t>
            </a:r>
            <a:r>
              <a:rPr lang="en-US" dirty="0" err="1" smtClean="0"/>
              <a:t>devseruisse</a:t>
            </a:r>
            <a:r>
              <a:rPr lang="en-US" dirty="0" smtClean="0"/>
              <a:t> per no, </a:t>
            </a:r>
            <a:r>
              <a:rPr lang="en-US" dirty="0" err="1" smtClean="0"/>
              <a:t>eius</a:t>
            </a:r>
            <a:r>
              <a:rPr lang="en-US" dirty="0" smtClean="0"/>
              <a:t> </a:t>
            </a:r>
            <a:r>
              <a:rPr lang="en-US" dirty="0" err="1" smtClean="0"/>
              <a:t>hendrerit</a:t>
            </a:r>
            <a:r>
              <a:rPr lang="en-US" dirty="0" smtClean="0"/>
              <a:t> vim </a:t>
            </a:r>
            <a:r>
              <a:rPr lang="en-US" dirty="0" err="1" smtClean="0"/>
              <a:t>ei</a:t>
            </a:r>
            <a:r>
              <a:rPr lang="en-US" dirty="0" smtClean="0"/>
              <a:t>. Et </a:t>
            </a:r>
            <a:r>
              <a:rPr lang="en-US" dirty="0" err="1" smtClean="0"/>
              <a:t>quis</a:t>
            </a:r>
            <a:r>
              <a:rPr lang="en-US" dirty="0" smtClean="0"/>
              <a:t> </a:t>
            </a:r>
            <a:r>
              <a:rPr lang="en-US" dirty="0" err="1" smtClean="0"/>
              <a:t>nihil</a:t>
            </a:r>
            <a:r>
              <a:rPr lang="en-US" dirty="0" smtClean="0"/>
              <a:t> vim, </a:t>
            </a:r>
            <a:r>
              <a:rPr lang="en-US" dirty="0" err="1" smtClean="0"/>
              <a:t>vix</a:t>
            </a:r>
            <a:r>
              <a:rPr lang="en-US" dirty="0" smtClean="0"/>
              <a:t> </a:t>
            </a:r>
            <a:r>
              <a:rPr lang="en-US" dirty="0" err="1" smtClean="0"/>
              <a:t>eu</a:t>
            </a:r>
            <a:r>
              <a:rPr lang="en-US" dirty="0" smtClean="0"/>
              <a:t> </a:t>
            </a:r>
            <a:r>
              <a:rPr lang="en-US" dirty="0" err="1" smtClean="0"/>
              <a:t>aliquid</a:t>
            </a:r>
            <a:r>
              <a:rPr lang="en-US" dirty="0" smtClean="0"/>
              <a:t> </a:t>
            </a:r>
            <a:r>
              <a:rPr lang="en-US" dirty="0" err="1" smtClean="0"/>
              <a:t>civibus</a:t>
            </a:r>
            <a:r>
              <a:rPr lang="en-US" dirty="0" smtClean="0"/>
              <a:t> </a:t>
            </a:r>
            <a:r>
              <a:rPr lang="en-US" dirty="0" err="1" smtClean="0"/>
              <a:t>tacimates</a:t>
            </a:r>
            <a:r>
              <a:rPr lang="en-US" dirty="0" smtClean="0"/>
              <a:t>. Mel ne </a:t>
            </a:r>
            <a:r>
              <a:rPr lang="en-US" dirty="0" err="1" smtClean="0"/>
              <a:t>augue</a:t>
            </a:r>
            <a:r>
              <a:rPr lang="en-US" dirty="0" smtClean="0"/>
              <a:t> </a:t>
            </a:r>
            <a:r>
              <a:rPr lang="en-US" dirty="0" err="1" smtClean="0"/>
              <a:t>aliquip</a:t>
            </a:r>
            <a:r>
              <a:rPr lang="en-US" dirty="0" smtClean="0"/>
              <a:t> </a:t>
            </a:r>
            <a:r>
              <a:rPr lang="en-US" dirty="0" err="1" smtClean="0"/>
              <a:t>habemus</a:t>
            </a:r>
            <a:r>
              <a:rPr lang="en-US" dirty="0" smtClean="0"/>
              <a:t>, </a:t>
            </a:r>
            <a:r>
              <a:rPr lang="en-US" dirty="0" err="1" smtClean="0"/>
              <a:t>modo</a:t>
            </a:r>
            <a:r>
              <a:rPr lang="en-US" dirty="0" smtClean="0"/>
              <a:t> </a:t>
            </a:r>
            <a:r>
              <a:rPr lang="en-US" dirty="0" err="1" smtClean="0"/>
              <a:t>dico</a:t>
            </a:r>
            <a:r>
              <a:rPr lang="en-US" dirty="0" smtClean="0"/>
              <a:t> </a:t>
            </a:r>
            <a:r>
              <a:rPr lang="en-US" dirty="0" err="1" smtClean="0"/>
              <a:t>fastidii</a:t>
            </a:r>
            <a:r>
              <a:rPr lang="en-US" dirty="0" smtClean="0"/>
              <a:t> at pro. </a:t>
            </a:r>
            <a:r>
              <a:rPr lang="en-US" dirty="0" err="1" smtClean="0"/>
              <a:t>Te</a:t>
            </a:r>
            <a:r>
              <a:rPr lang="en-US" dirty="0" smtClean="0"/>
              <a:t> </a:t>
            </a:r>
            <a:r>
              <a:rPr lang="en-US" dirty="0" err="1" smtClean="0"/>
              <a:t>persius</a:t>
            </a:r>
            <a:r>
              <a:rPr lang="en-US" dirty="0" smtClean="0"/>
              <a:t> </a:t>
            </a:r>
            <a:r>
              <a:rPr lang="en-US" dirty="0" err="1" smtClean="0"/>
              <a:t>dignissim</a:t>
            </a:r>
            <a:r>
              <a:rPr lang="en-US" dirty="0" smtClean="0"/>
              <a:t> cum. No </a:t>
            </a:r>
            <a:r>
              <a:rPr lang="en-US" dirty="0" err="1" smtClean="0"/>
              <a:t>eam</a:t>
            </a:r>
            <a:r>
              <a:rPr lang="en-US" dirty="0" smtClean="0"/>
              <a:t> </a:t>
            </a:r>
            <a:r>
              <a:rPr lang="en-US" dirty="0" err="1" smtClean="0"/>
              <a:t>latine</a:t>
            </a:r>
            <a:r>
              <a:rPr lang="en-US" dirty="0" smtClean="0"/>
              <a:t> </a:t>
            </a:r>
            <a:r>
              <a:rPr lang="en-US" dirty="0" err="1" smtClean="0"/>
              <a:t>invidunt</a:t>
            </a:r>
            <a:r>
              <a:rPr lang="en-US" dirty="0" smtClean="0"/>
              <a:t> </a:t>
            </a:r>
            <a:r>
              <a:rPr lang="en-US" dirty="0" err="1" smtClean="0"/>
              <a:t>oporteat</a:t>
            </a:r>
            <a:r>
              <a:rPr lang="en-US" dirty="0" smtClean="0"/>
              <a:t>, ex </a:t>
            </a:r>
            <a:r>
              <a:rPr lang="en-US" dirty="0" err="1" smtClean="0"/>
              <a:t>iuvaret</a:t>
            </a:r>
            <a:r>
              <a:rPr lang="en-US" dirty="0" smtClean="0"/>
              <a:t> </a:t>
            </a:r>
            <a:r>
              <a:rPr lang="en-US" dirty="0" err="1" smtClean="0"/>
              <a:t>scaevola</a:t>
            </a:r>
            <a:r>
              <a:rPr lang="en-US" dirty="0" smtClean="0"/>
              <a:t> </a:t>
            </a:r>
            <a:r>
              <a:rPr lang="en-US" dirty="0" err="1" smtClean="0"/>
              <a:t>sententiae</a:t>
            </a:r>
            <a:r>
              <a:rPr lang="en-US" dirty="0" smtClean="0"/>
              <a:t> his. At </a:t>
            </a:r>
            <a:r>
              <a:rPr lang="en-US" dirty="0" err="1" smtClean="0"/>
              <a:t>suas</a:t>
            </a:r>
            <a:r>
              <a:rPr lang="en-US" dirty="0" smtClean="0"/>
              <a:t> </a:t>
            </a:r>
            <a:r>
              <a:rPr lang="en-US" dirty="0" err="1" smtClean="0"/>
              <a:t>summo</a:t>
            </a:r>
            <a:r>
              <a:rPr lang="en-US" dirty="0" smtClean="0"/>
              <a:t> </a:t>
            </a:r>
            <a:r>
              <a:rPr lang="en-US" dirty="0" err="1" smtClean="0"/>
              <a:t>noster</a:t>
            </a:r>
            <a:r>
              <a:rPr lang="en-US" dirty="0" smtClean="0"/>
              <a:t> </a:t>
            </a:r>
            <a:r>
              <a:rPr lang="en-US" dirty="0" err="1" smtClean="0"/>
              <a:t>est</a:t>
            </a:r>
            <a:r>
              <a:rPr lang="en-US" dirty="0" smtClean="0"/>
              <a:t>, </a:t>
            </a:r>
            <a:r>
              <a:rPr lang="en-US" dirty="0" err="1" smtClean="0"/>
              <a:t>ius</a:t>
            </a:r>
            <a:r>
              <a:rPr lang="en-US" dirty="0" smtClean="0"/>
              <a:t> </a:t>
            </a:r>
            <a:r>
              <a:rPr lang="en-US" dirty="0" err="1" smtClean="0"/>
              <a:t>iisque</a:t>
            </a:r>
            <a:r>
              <a:rPr lang="en-US" dirty="0" smtClean="0"/>
              <a:t> </a:t>
            </a:r>
            <a:r>
              <a:rPr lang="en-US" dirty="0" err="1" smtClean="0"/>
              <a:t>imperdiet</a:t>
            </a:r>
            <a:r>
              <a:rPr lang="en-US" dirty="0" smtClean="0"/>
              <a:t> ex.</a:t>
            </a:r>
          </a:p>
          <a:p>
            <a:pPr lvl="0"/>
            <a:endParaRPr lang="en-US" dirty="0" smtClean="0"/>
          </a:p>
          <a:p>
            <a:pPr lvl="0"/>
            <a:r>
              <a:rPr lang="en-US" dirty="0" err="1" smtClean="0"/>
              <a:t>Te</a:t>
            </a:r>
            <a:r>
              <a:rPr lang="en-US" dirty="0" smtClean="0"/>
              <a:t> </a:t>
            </a:r>
            <a:r>
              <a:rPr lang="en-US" dirty="0" err="1" smtClean="0"/>
              <a:t>labore</a:t>
            </a:r>
            <a:r>
              <a:rPr lang="en-US" dirty="0" smtClean="0"/>
              <a:t> </a:t>
            </a:r>
            <a:r>
              <a:rPr lang="en-US" dirty="0" err="1" smtClean="0"/>
              <a:t>inciderint</a:t>
            </a:r>
            <a:r>
              <a:rPr lang="en-US" dirty="0" smtClean="0"/>
              <a:t> has, </a:t>
            </a:r>
            <a:r>
              <a:rPr lang="en-US" dirty="0" err="1" smtClean="0"/>
              <a:t>incorrupte</a:t>
            </a:r>
            <a:r>
              <a:rPr lang="en-US" dirty="0" smtClean="0"/>
              <a:t> </a:t>
            </a:r>
            <a:r>
              <a:rPr lang="en-US" dirty="0" err="1" smtClean="0"/>
              <a:t>elaboraret</a:t>
            </a:r>
            <a:r>
              <a:rPr lang="en-US" dirty="0" smtClean="0"/>
              <a:t> at mea. Has </a:t>
            </a:r>
            <a:r>
              <a:rPr lang="en-US" dirty="0" err="1" smtClean="0"/>
              <a:t>idque</a:t>
            </a:r>
            <a:r>
              <a:rPr lang="en-US" dirty="0" smtClean="0"/>
              <a:t> </a:t>
            </a:r>
            <a:r>
              <a:rPr lang="en-US" dirty="0" err="1" smtClean="0"/>
              <a:t>efficiantur</a:t>
            </a:r>
            <a:r>
              <a:rPr lang="en-US" dirty="0" smtClean="0"/>
              <a:t> an. Qui cu </a:t>
            </a:r>
            <a:r>
              <a:rPr lang="en-US" dirty="0" err="1" smtClean="0"/>
              <a:t>legimus</a:t>
            </a:r>
            <a:r>
              <a:rPr lang="en-US" dirty="0" smtClean="0"/>
              <a:t> </a:t>
            </a:r>
            <a:r>
              <a:rPr lang="en-US" dirty="0" err="1" smtClean="0"/>
              <a:t>percipitur</a:t>
            </a:r>
            <a:r>
              <a:rPr lang="en-US" dirty="0" smtClean="0"/>
              <a:t>, </a:t>
            </a:r>
            <a:r>
              <a:rPr lang="en-US" dirty="0" err="1" smtClean="0"/>
              <a:t>inani</a:t>
            </a:r>
            <a:r>
              <a:rPr lang="en-US" dirty="0" smtClean="0"/>
              <a:t> </a:t>
            </a:r>
            <a:r>
              <a:rPr lang="en-US" dirty="0" err="1" smtClean="0"/>
              <a:t>debet</a:t>
            </a:r>
            <a:r>
              <a:rPr lang="en-US" dirty="0" smtClean="0"/>
              <a:t> vitae ad </a:t>
            </a:r>
            <a:r>
              <a:rPr lang="en-US" dirty="0" err="1" smtClean="0"/>
              <a:t>mel</a:t>
            </a:r>
            <a:r>
              <a:rPr lang="en-US" dirty="0" smtClean="0"/>
              <a:t>. Sit </a:t>
            </a:r>
            <a:r>
              <a:rPr lang="en-US" dirty="0" err="1" smtClean="0"/>
              <a:t>labores</a:t>
            </a:r>
            <a:r>
              <a:rPr lang="en-US" dirty="0" smtClean="0"/>
              <a:t> </a:t>
            </a:r>
            <a:r>
              <a:rPr lang="en-US" dirty="0" err="1" smtClean="0"/>
              <a:t>habemus</a:t>
            </a:r>
            <a:r>
              <a:rPr lang="en-US" dirty="0" smtClean="0"/>
              <a:t> </a:t>
            </a:r>
            <a:r>
              <a:rPr lang="en-US" dirty="0" err="1" smtClean="0"/>
              <a:t>dissentiunt</a:t>
            </a:r>
            <a:r>
              <a:rPr lang="en-US" dirty="0" smtClean="0"/>
              <a:t> at, </a:t>
            </a:r>
            <a:r>
              <a:rPr lang="en-US" dirty="0" err="1" smtClean="0"/>
              <a:t>ridens</a:t>
            </a:r>
            <a:r>
              <a:rPr lang="en-US" dirty="0" smtClean="0"/>
              <a:t> </a:t>
            </a:r>
            <a:r>
              <a:rPr lang="en-US" dirty="0" err="1" smtClean="0"/>
              <a:t>aperiam</a:t>
            </a:r>
            <a:r>
              <a:rPr lang="en-US" dirty="0" smtClean="0"/>
              <a:t> </a:t>
            </a:r>
            <a:r>
              <a:rPr lang="en-US" dirty="0" err="1" smtClean="0"/>
              <a:t>debitis</a:t>
            </a:r>
            <a:r>
              <a:rPr lang="en-US" dirty="0" smtClean="0"/>
              <a:t> his id, </a:t>
            </a:r>
            <a:r>
              <a:rPr lang="en-US" dirty="0" err="1" smtClean="0"/>
              <a:t>illud</a:t>
            </a:r>
            <a:r>
              <a:rPr lang="en-US" dirty="0" smtClean="0"/>
              <a:t> </a:t>
            </a:r>
            <a:r>
              <a:rPr lang="en-US" dirty="0" err="1" smtClean="0"/>
              <a:t>equidem</a:t>
            </a:r>
            <a:r>
              <a:rPr lang="en-US" dirty="0" smtClean="0"/>
              <a:t> </a:t>
            </a:r>
            <a:r>
              <a:rPr lang="en-US" dirty="0" err="1" smtClean="0"/>
              <a:t>deleniti</a:t>
            </a:r>
            <a:r>
              <a:rPr lang="en-US" dirty="0" smtClean="0"/>
              <a:t> cu est.</a:t>
            </a:r>
          </a:p>
          <a:p>
            <a:pPr lvl="0"/>
            <a:endParaRPr lang="en-US" dirty="0" smtClean="0"/>
          </a:p>
          <a:p>
            <a:pPr lvl="0"/>
            <a:r>
              <a:rPr lang="en-US" dirty="0" smtClean="0"/>
              <a:t>Example List</a:t>
            </a:r>
          </a:p>
          <a:p>
            <a:pPr lvl="0"/>
            <a:r>
              <a:rPr lang="en-US" dirty="0" smtClean="0"/>
              <a:t>	•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pPr lvl="0"/>
            <a:r>
              <a:rPr lang="en-US" dirty="0" smtClean="0"/>
              <a:t>	•	</a:t>
            </a:r>
            <a:r>
              <a:rPr lang="en-US" dirty="0" err="1" smtClean="0"/>
              <a:t>Aenean</a:t>
            </a:r>
            <a:r>
              <a:rPr lang="en-US" dirty="0" smtClean="0"/>
              <a:t> </a:t>
            </a:r>
            <a:r>
              <a:rPr lang="en-US" dirty="0" err="1" smtClean="0"/>
              <a:t>ut</a:t>
            </a:r>
            <a:r>
              <a:rPr lang="en-US" dirty="0" smtClean="0"/>
              <a:t> dolor a </a:t>
            </a:r>
            <a:r>
              <a:rPr lang="en-US" dirty="0" err="1" smtClean="0"/>
              <a:t>urna</a:t>
            </a:r>
            <a:r>
              <a:rPr lang="en-US" dirty="0" smtClean="0"/>
              <a:t> </a:t>
            </a:r>
            <a:r>
              <a:rPr lang="en-US" dirty="0" err="1" smtClean="0"/>
              <a:t>imperdiet</a:t>
            </a:r>
            <a:r>
              <a:rPr lang="en-US" dirty="0" smtClean="0"/>
              <a:t> </a:t>
            </a:r>
            <a:r>
              <a:rPr lang="en-US" dirty="0" err="1" smtClean="0"/>
              <a:t>tincidunt</a:t>
            </a:r>
            <a:r>
              <a:rPr lang="en-US" dirty="0" smtClean="0"/>
              <a:t> sit </a:t>
            </a:r>
            <a:r>
              <a:rPr lang="en-US" dirty="0" err="1" smtClean="0"/>
              <a:t>amet</a:t>
            </a:r>
            <a:r>
              <a:rPr lang="en-US" dirty="0" smtClean="0"/>
              <a:t> </a:t>
            </a:r>
            <a:r>
              <a:rPr lang="en-US" dirty="0" err="1" smtClean="0"/>
              <a:t>sed</a:t>
            </a:r>
            <a:r>
              <a:rPr lang="en-US" dirty="0" smtClean="0"/>
              <a:t> </a:t>
            </a:r>
            <a:r>
              <a:rPr lang="en-US" dirty="0" err="1" smtClean="0"/>
              <a:t>massa</a:t>
            </a:r>
            <a:r>
              <a:rPr lang="en-US" dirty="0" smtClean="0"/>
              <a:t>.</a:t>
            </a:r>
          </a:p>
          <a:p>
            <a:pPr lvl="0"/>
            <a:r>
              <a:rPr lang="en-US" dirty="0" smtClean="0"/>
              <a:t>	•	</a:t>
            </a:r>
            <a:r>
              <a:rPr lang="en-US" dirty="0" err="1" smtClean="0"/>
              <a:t>Aliquam</a:t>
            </a:r>
            <a:r>
              <a:rPr lang="en-US" dirty="0" smtClean="0"/>
              <a:t> </a:t>
            </a:r>
            <a:r>
              <a:rPr lang="en-US" dirty="0" err="1" smtClean="0"/>
              <a:t>eget</a:t>
            </a:r>
            <a:r>
              <a:rPr lang="en-US" dirty="0" smtClean="0"/>
              <a:t> </a:t>
            </a:r>
            <a:r>
              <a:rPr lang="en-US" dirty="0" err="1" smtClean="0"/>
              <a:t>nibh</a:t>
            </a:r>
            <a:r>
              <a:rPr lang="en-US" dirty="0" smtClean="0"/>
              <a:t> </a:t>
            </a:r>
            <a:r>
              <a:rPr lang="en-US" dirty="0" err="1" smtClean="0"/>
              <a:t>nec</a:t>
            </a:r>
            <a:r>
              <a:rPr lang="en-US" dirty="0" smtClean="0"/>
              <a:t> quam </a:t>
            </a:r>
            <a:r>
              <a:rPr lang="en-US" dirty="0" err="1" smtClean="0"/>
              <a:t>ullamcorper</a:t>
            </a:r>
            <a:r>
              <a:rPr lang="en-US" dirty="0" smtClean="0"/>
              <a:t> </a:t>
            </a:r>
            <a:r>
              <a:rPr lang="en-US" dirty="0" err="1" smtClean="0"/>
              <a:t>fermentum</a:t>
            </a:r>
            <a:r>
              <a:rPr lang="en-US" dirty="0" smtClean="0"/>
              <a:t> </a:t>
            </a:r>
            <a:r>
              <a:rPr lang="en-US" dirty="0" err="1" smtClean="0"/>
              <a:t>eget</a:t>
            </a:r>
            <a:r>
              <a:rPr lang="en-US" dirty="0" smtClean="0"/>
              <a:t> </a:t>
            </a:r>
            <a:r>
              <a:rPr lang="en-US" dirty="0" err="1" smtClean="0"/>
              <a:t>ut</a:t>
            </a:r>
            <a:r>
              <a:rPr lang="en-US" dirty="0" smtClean="0"/>
              <a:t> sem.</a:t>
            </a:r>
          </a:p>
          <a:p>
            <a:pPr lvl="0"/>
            <a:endParaRPr lang="en-US" dirty="0" smtClean="0"/>
          </a:p>
        </p:txBody>
      </p:sp>
      <p:sp>
        <p:nvSpPr>
          <p:cNvPr id="8" name="Slide Number Placeholder 7"/>
          <p:cNvSpPr txBox="1">
            <a:spLocks/>
          </p:cNvSpPr>
          <p:nvPr userDrawn="1"/>
        </p:nvSpPr>
        <p:spPr>
          <a:xfrm>
            <a:off x="5858934" y="6492876"/>
            <a:ext cx="3132666" cy="285950"/>
          </a:xfrm>
          <a:prstGeom prst="rect">
            <a:avLst/>
          </a:prstGeom>
          <a:ln>
            <a:noFill/>
          </a:ln>
        </p:spPr>
        <p:txBody>
          <a:bodyPr vert="horz" lIns="91440" tIns="45720" rIns="91440" bIns="45720" rtlCol="0" anchor="ctr"/>
          <a:lstStyle>
            <a:defPPr>
              <a:defRPr lang="en-US"/>
            </a:defPPr>
            <a:lvl1pPr algn="l" defTabSz="457200" rtl="0" fontAlgn="base">
              <a:spcBef>
                <a:spcPct val="0"/>
              </a:spcBef>
              <a:spcAft>
                <a:spcPct val="0"/>
              </a:spcAft>
              <a:defRPr sz="1200" kern="1200">
                <a:solidFill>
                  <a:srgbClr val="393A49"/>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r"/>
            <a:r>
              <a:rPr lang="en-US" sz="800" dirty="0" smtClean="0">
                <a:solidFill>
                  <a:prstClr val="black">
                    <a:lumMod val="65000"/>
                    <a:lumOff val="35000"/>
                  </a:prstClr>
                </a:solidFill>
              </a:rPr>
              <a:t>© 2015 CT State Library. All rights reserved.</a:t>
            </a:r>
            <a:endParaRPr lang="en-US" sz="800" dirty="0">
              <a:solidFill>
                <a:prstClr val="black">
                  <a:lumMod val="65000"/>
                  <a:lumOff val="35000"/>
                </a:prstClr>
              </a:solidFill>
            </a:endParaRPr>
          </a:p>
        </p:txBody>
      </p:sp>
    </p:spTree>
    <p:extLst>
      <p:ext uri="{BB962C8B-B14F-4D97-AF65-F5344CB8AC3E}">
        <p14:creationId xmlns:p14="http://schemas.microsoft.com/office/powerpoint/2010/main" val="320488847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EEEBE-6C04-40AA-834B-3961F2682C5A}"/>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D995724-9BAC-401B-B234-F0105CCF70DF}"/>
              </a:ext>
            </a:extLst>
          </p:cNvPr>
          <p:cNvSpPr>
            <a:spLocks noGrp="1"/>
          </p:cNvSpPr>
          <p:nvPr>
            <p:ph type="dt" sz="half" idx="10"/>
          </p:nvPr>
        </p:nvSpPr>
        <p:spPr>
          <a:xfrm>
            <a:off x="628650" y="6356351"/>
            <a:ext cx="2057400" cy="365125"/>
          </a:xfrm>
          <a:prstGeom prst="rect">
            <a:avLst/>
          </a:prstGeom>
        </p:spPr>
        <p:txBody>
          <a:bodyPr/>
          <a:lstStyle/>
          <a:p>
            <a:pPr defTabSz="914400"/>
            <a:fld id="{58B047F2-604E-4188-97F6-097E356E3932}" type="datetimeFigureOut">
              <a:rPr lang="en-US" smtClean="0">
                <a:solidFill>
                  <a:prstClr val="black"/>
                </a:solidFill>
                <a:latin typeface="Calibri"/>
              </a:rPr>
              <a:pPr defTabSz="914400"/>
              <a:t>10/9/18</a:t>
            </a:fld>
            <a:endParaRPr lang="en-US">
              <a:solidFill>
                <a:prstClr val="black"/>
              </a:solidFill>
              <a:latin typeface="Calibri"/>
            </a:endParaRPr>
          </a:p>
        </p:txBody>
      </p:sp>
      <p:sp>
        <p:nvSpPr>
          <p:cNvPr id="4" name="Footer Placeholder 3">
            <a:extLst>
              <a:ext uri="{FF2B5EF4-FFF2-40B4-BE49-F238E27FC236}">
                <a16:creationId xmlns:a16="http://schemas.microsoft.com/office/drawing/2014/main" xmlns="" id="{A907BF06-5671-453D-B0EF-42A8A7E04AD7}"/>
              </a:ext>
            </a:extLst>
          </p:cNvPr>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latin typeface="Calibri"/>
            </a:endParaRPr>
          </a:p>
        </p:txBody>
      </p:sp>
      <p:sp>
        <p:nvSpPr>
          <p:cNvPr id="5" name="Slide Number Placeholder 4">
            <a:extLst>
              <a:ext uri="{FF2B5EF4-FFF2-40B4-BE49-F238E27FC236}">
                <a16:creationId xmlns:a16="http://schemas.microsoft.com/office/drawing/2014/main" xmlns="" id="{B0F8332C-4705-4FD5-B4AE-8DD3528AF186}"/>
              </a:ext>
            </a:extLst>
          </p:cNvPr>
          <p:cNvSpPr>
            <a:spLocks noGrp="1"/>
          </p:cNvSpPr>
          <p:nvPr>
            <p:ph type="sldNum" sz="quarter" idx="12"/>
          </p:nvPr>
        </p:nvSpPr>
        <p:spPr>
          <a:xfrm>
            <a:off x="6457950" y="6356351"/>
            <a:ext cx="2057400" cy="365125"/>
          </a:xfrm>
          <a:prstGeom prst="rect">
            <a:avLst/>
          </a:prstGeom>
        </p:spPr>
        <p:txBody>
          <a:bodyPr/>
          <a:lstStyle/>
          <a:p>
            <a:pPr defTabSz="914400"/>
            <a:fld id="{C3D294A0-FDF8-4480-B583-DA2F2ABAEEB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7008618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E38C5-F637-41F3-B0E9-C19097797548}"/>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FA4B54-49AA-41DA-8397-3C85EE6C72D8}"/>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231F69-CE70-41E0-809A-C19AFA310697}"/>
              </a:ext>
            </a:extLst>
          </p:cNvPr>
          <p:cNvSpPr>
            <a:spLocks noGrp="1"/>
          </p:cNvSpPr>
          <p:nvPr>
            <p:ph type="dt" sz="half" idx="10"/>
          </p:nvPr>
        </p:nvSpPr>
        <p:spPr>
          <a:xfrm>
            <a:off x="628650" y="6356351"/>
            <a:ext cx="2057400" cy="365125"/>
          </a:xfrm>
          <a:prstGeom prst="rect">
            <a:avLst/>
          </a:prstGeom>
        </p:spPr>
        <p:txBody>
          <a:bodyPr/>
          <a:lstStyle/>
          <a:p>
            <a:pPr defTabSz="914400"/>
            <a:fld id="{58B047F2-604E-4188-97F6-097E356E3932}" type="datetimeFigureOut">
              <a:rPr lang="en-US" smtClean="0">
                <a:solidFill>
                  <a:prstClr val="black"/>
                </a:solidFill>
                <a:latin typeface="Calibri"/>
              </a:rPr>
              <a:pPr defTabSz="914400"/>
              <a:t>10/9/18</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xmlns="" id="{A541BFE6-94F1-47B1-A496-D709B86B4E8C}"/>
              </a:ext>
            </a:extLst>
          </p:cNvPr>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latin typeface="Calibri"/>
            </a:endParaRPr>
          </a:p>
        </p:txBody>
      </p:sp>
      <p:sp>
        <p:nvSpPr>
          <p:cNvPr id="6" name="Slide Number Placeholder 5">
            <a:extLst>
              <a:ext uri="{FF2B5EF4-FFF2-40B4-BE49-F238E27FC236}">
                <a16:creationId xmlns:a16="http://schemas.microsoft.com/office/drawing/2014/main" xmlns="" id="{ADFC7FA6-1F28-41AD-AF38-B106F71F2DB6}"/>
              </a:ext>
            </a:extLst>
          </p:cNvPr>
          <p:cNvSpPr>
            <a:spLocks noGrp="1"/>
          </p:cNvSpPr>
          <p:nvPr>
            <p:ph type="sldNum" sz="quarter" idx="12"/>
          </p:nvPr>
        </p:nvSpPr>
        <p:spPr>
          <a:xfrm>
            <a:off x="6457950" y="6356351"/>
            <a:ext cx="2057400" cy="365125"/>
          </a:xfrm>
          <a:prstGeom prst="rect">
            <a:avLst/>
          </a:prstGeom>
        </p:spPr>
        <p:txBody>
          <a:bodyPr/>
          <a:lstStyle/>
          <a:p>
            <a:pPr defTabSz="914400"/>
            <a:fld id="{C3D294A0-FDF8-4480-B583-DA2F2ABAEEB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3242235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BE76ADD-DF95-4372-9A57-435BBF405652}"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2843E25-68B8-4CA8-8A62-9F00037BE16E}"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367345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5940A8-28C7-4912-BCD6-8006773B121D}" type="datetimeFigureOut">
              <a:rPr lang="en-US">
                <a:solidFill>
                  <a:prstClr val="black">
                    <a:tint val="75000"/>
                  </a:prstClr>
                </a:solidFill>
                <a:latin typeface="Arial"/>
              </a:rPr>
              <a:pPr>
                <a:defRPr/>
              </a:pPr>
              <a:t>10/9/18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227DB186-E3DD-4DD6-B99B-5C742B1687E5}"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61749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slideLayout" Target="../slideLayouts/slideLayout160.xml"/><Relationship Id="rId13" Type="http://schemas.openxmlformats.org/officeDocument/2006/relationships/theme" Target="../theme/theme10.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1.xml"/><Relationship Id="rId13" Type="http://schemas.openxmlformats.org/officeDocument/2006/relationships/image" Target="../media/image48.jpeg"/><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2.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13.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Relationship Id="rId17" Type="http://schemas.openxmlformats.org/officeDocument/2006/relationships/slideLayout" Target="../slideLayouts/slideLayout49.xml"/><Relationship Id="rId18" Type="http://schemas.openxmlformats.org/officeDocument/2006/relationships/slideLayout" Target="../slideLayouts/slideLayout50.xml"/><Relationship Id="rId19" Type="http://schemas.openxmlformats.org/officeDocument/2006/relationships/slideLayout" Target="../slideLayouts/slideLayout51.xml"/><Relationship Id="rId50" Type="http://schemas.openxmlformats.org/officeDocument/2006/relationships/slideLayout" Target="../slideLayouts/slideLayout82.xml"/><Relationship Id="rId51" Type="http://schemas.openxmlformats.org/officeDocument/2006/relationships/slideLayout" Target="../slideLayouts/slideLayout83.xml"/><Relationship Id="rId52" Type="http://schemas.openxmlformats.org/officeDocument/2006/relationships/slideLayout" Target="../slideLayouts/slideLayout84.xml"/><Relationship Id="rId53" Type="http://schemas.openxmlformats.org/officeDocument/2006/relationships/slideLayout" Target="../slideLayouts/slideLayout85.xml"/><Relationship Id="rId54" Type="http://schemas.openxmlformats.org/officeDocument/2006/relationships/slideLayout" Target="../slideLayouts/slideLayout86.xml"/><Relationship Id="rId55" Type="http://schemas.openxmlformats.org/officeDocument/2006/relationships/slideLayout" Target="../slideLayouts/slideLayout87.xml"/><Relationship Id="rId56" Type="http://schemas.openxmlformats.org/officeDocument/2006/relationships/slideLayout" Target="../slideLayouts/slideLayout88.xml"/><Relationship Id="rId57" Type="http://schemas.openxmlformats.org/officeDocument/2006/relationships/slideLayout" Target="../slideLayouts/slideLayout89.xml"/><Relationship Id="rId58" Type="http://schemas.openxmlformats.org/officeDocument/2006/relationships/slideLayout" Target="../slideLayouts/slideLayout90.xml"/><Relationship Id="rId59" Type="http://schemas.openxmlformats.org/officeDocument/2006/relationships/theme" Target="../theme/theme4.xml"/><Relationship Id="rId40" Type="http://schemas.openxmlformats.org/officeDocument/2006/relationships/slideLayout" Target="../slideLayouts/slideLayout72.xml"/><Relationship Id="rId41" Type="http://schemas.openxmlformats.org/officeDocument/2006/relationships/slideLayout" Target="../slideLayouts/slideLayout73.xml"/><Relationship Id="rId42" Type="http://schemas.openxmlformats.org/officeDocument/2006/relationships/slideLayout" Target="../slideLayouts/slideLayout74.xml"/><Relationship Id="rId43" Type="http://schemas.openxmlformats.org/officeDocument/2006/relationships/slideLayout" Target="../slideLayouts/slideLayout75.xml"/><Relationship Id="rId44" Type="http://schemas.openxmlformats.org/officeDocument/2006/relationships/slideLayout" Target="../slideLayouts/slideLayout76.xml"/><Relationship Id="rId45" Type="http://schemas.openxmlformats.org/officeDocument/2006/relationships/slideLayout" Target="../slideLayouts/slideLayout77.xml"/><Relationship Id="rId46" Type="http://schemas.openxmlformats.org/officeDocument/2006/relationships/slideLayout" Target="../slideLayouts/slideLayout78.xml"/><Relationship Id="rId47" Type="http://schemas.openxmlformats.org/officeDocument/2006/relationships/slideLayout" Target="../slideLayouts/slideLayout79.xml"/><Relationship Id="rId48" Type="http://schemas.openxmlformats.org/officeDocument/2006/relationships/slideLayout" Target="../slideLayouts/slideLayout80.xml"/><Relationship Id="rId49" Type="http://schemas.openxmlformats.org/officeDocument/2006/relationships/slideLayout" Target="../slideLayouts/slideLayout81.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30" Type="http://schemas.openxmlformats.org/officeDocument/2006/relationships/slideLayout" Target="../slideLayouts/slideLayout62.xml"/><Relationship Id="rId31" Type="http://schemas.openxmlformats.org/officeDocument/2006/relationships/slideLayout" Target="../slideLayouts/slideLayout63.xml"/><Relationship Id="rId32" Type="http://schemas.openxmlformats.org/officeDocument/2006/relationships/slideLayout" Target="../slideLayouts/slideLayout64.xml"/><Relationship Id="rId33" Type="http://schemas.openxmlformats.org/officeDocument/2006/relationships/slideLayout" Target="../slideLayouts/slideLayout65.xml"/><Relationship Id="rId34" Type="http://schemas.openxmlformats.org/officeDocument/2006/relationships/slideLayout" Target="../slideLayouts/slideLayout66.xml"/><Relationship Id="rId35" Type="http://schemas.openxmlformats.org/officeDocument/2006/relationships/slideLayout" Target="../slideLayouts/slideLayout67.xml"/><Relationship Id="rId36" Type="http://schemas.openxmlformats.org/officeDocument/2006/relationships/slideLayout" Target="../slideLayouts/slideLayout68.xml"/><Relationship Id="rId37" Type="http://schemas.openxmlformats.org/officeDocument/2006/relationships/slideLayout" Target="../slideLayouts/slideLayout69.xml"/><Relationship Id="rId38" Type="http://schemas.openxmlformats.org/officeDocument/2006/relationships/slideLayout" Target="../slideLayouts/slideLayout70.xml"/><Relationship Id="rId39" Type="http://schemas.openxmlformats.org/officeDocument/2006/relationships/slideLayout" Target="../slideLayouts/slideLayout71.xml"/><Relationship Id="rId20" Type="http://schemas.openxmlformats.org/officeDocument/2006/relationships/slideLayout" Target="../slideLayouts/slideLayout52.xml"/><Relationship Id="rId21" Type="http://schemas.openxmlformats.org/officeDocument/2006/relationships/slideLayout" Target="../slideLayouts/slideLayout53.xml"/><Relationship Id="rId22" Type="http://schemas.openxmlformats.org/officeDocument/2006/relationships/slideLayout" Target="../slideLayouts/slideLayout54.xml"/><Relationship Id="rId23" Type="http://schemas.openxmlformats.org/officeDocument/2006/relationships/slideLayout" Target="../slideLayouts/slideLayout55.xml"/><Relationship Id="rId24" Type="http://schemas.openxmlformats.org/officeDocument/2006/relationships/slideLayout" Target="../slideLayouts/slideLayout56.xml"/><Relationship Id="rId25" Type="http://schemas.openxmlformats.org/officeDocument/2006/relationships/slideLayout" Target="../slideLayouts/slideLayout57.xml"/><Relationship Id="rId26" Type="http://schemas.openxmlformats.org/officeDocument/2006/relationships/slideLayout" Target="../slideLayouts/slideLayout58.xml"/><Relationship Id="rId27" Type="http://schemas.openxmlformats.org/officeDocument/2006/relationships/slideLayout" Target="../slideLayouts/slideLayout59.xml"/><Relationship Id="rId28" Type="http://schemas.openxmlformats.org/officeDocument/2006/relationships/slideLayout" Target="../slideLayouts/slideLayout60.xml"/><Relationship Id="rId29" Type="http://schemas.openxmlformats.org/officeDocument/2006/relationships/slideLayout" Target="../slideLayouts/slideLayout6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theme" Target="../theme/theme5.xml"/><Relationship Id="rId9" Type="http://schemas.openxmlformats.org/officeDocument/2006/relationships/image" Target="../media/image39.jpeg"/><Relationship Id="rId10" Type="http://schemas.openxmlformats.org/officeDocument/2006/relationships/image" Target="../media/image40.emf"/><Relationship Id="rId1" Type="http://schemas.openxmlformats.org/officeDocument/2006/relationships/slideLayout" Target="../slideLayouts/slideLayout91.xml"/><Relationship Id="rId2"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6.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theme" Target="../theme/theme7.xml"/><Relationship Id="rId13" Type="http://schemas.openxmlformats.org/officeDocument/2006/relationships/image" Target="../media/image43.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Relationship Id="rId14" Type="http://schemas.openxmlformats.org/officeDocument/2006/relationships/slideLayout" Target="../slideLayouts/slideLayout133.xml"/><Relationship Id="rId15" Type="http://schemas.openxmlformats.org/officeDocument/2006/relationships/slideLayout" Target="../slideLayouts/slideLayout134.xml"/><Relationship Id="rId16" Type="http://schemas.openxmlformats.org/officeDocument/2006/relationships/slideLayout" Target="../slideLayouts/slideLayout135.xml"/><Relationship Id="rId17" Type="http://schemas.openxmlformats.org/officeDocument/2006/relationships/slideLayout" Target="../slideLayouts/slideLayout136.xml"/><Relationship Id="rId18" Type="http://schemas.openxmlformats.org/officeDocument/2006/relationships/slideLayout" Target="../slideLayouts/slideLayout137.xml"/><Relationship Id="rId19" Type="http://schemas.openxmlformats.org/officeDocument/2006/relationships/theme" Target="../theme/theme8.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9.xml"/><Relationship Id="rId13" Type="http://schemas.openxmlformats.org/officeDocument/2006/relationships/image" Target="../media/image43.jpeg"/><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t>10/9/18</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t>‹#›</a:t>
            </a:fld>
            <a:endParaRPr lang="en-US"/>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6C858-ED78-4113-90CD-67D629958FB2}"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6CAB3-4030-4641-AB6B-B09032DEAD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481356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EAB31-78A2-4004-902D-22E83F65F2F4}" type="datetime1">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13"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14"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02563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E4BF-210A-464B-A097-F4C0D551763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B87C6-0BC0-43D5-AB16-FC9BF59560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32837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4A776-9500-B248-8D5C-2DC715EE5A4B}"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BC902-D4CA-3B43-B010-47DAF768AF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35305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solidFill>
                  <a:prstClr val="black">
                    <a:tint val="75000"/>
                  </a:prstClr>
                </a:solidFill>
                <a:latin typeface="Calibri"/>
              </a:rPr>
              <a:pPr/>
              <a:t>10/9/18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6"/>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6"/>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defTabSz="914400"/>
            <a:endParaRPr kern="0"/>
          </a:p>
        </p:txBody>
      </p:sp>
      <p:sp>
        <p:nvSpPr>
          <p:cNvPr id="13" name="Shape 13"/>
          <p:cNvSpPr txBox="1">
            <a:spLocks noGrp="1"/>
          </p:cNvSpPr>
          <p:nvPr>
            <p:ph type="ftr" idx="11"/>
          </p:nvPr>
        </p:nvSpPr>
        <p:spPr>
          <a:xfrm>
            <a:off x="3124200" y="6356356"/>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defTabSz="914400"/>
            <a:endParaRPr kern="0"/>
          </a:p>
        </p:txBody>
      </p:sp>
      <p:sp>
        <p:nvSpPr>
          <p:cNvPr id="14" name="Shape 14"/>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defTabSz="914400">
              <a:buClr>
                <a:srgbClr val="000000"/>
              </a:buClr>
            </a:pPr>
            <a:fld id="{00000000-1234-1234-1234-123412341234}" type="slidenum">
              <a:rPr lang="en-US" kern="0">
                <a:solidFill>
                  <a:srgbClr val="000000"/>
                </a:solidFill>
              </a:rPr>
              <a:pPr defTabSz="914400">
                <a:buClr>
                  <a:srgbClr val="000000"/>
                </a:buClr>
              </a:pPr>
              <a:t>‹#›</a:t>
            </a:fld>
            <a:endParaRPr kern="0">
              <a:solidFill>
                <a:srgbClr val="000000"/>
              </a:solidFill>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Gotham Book" charset="0"/>
                <a:ea typeface="Gotham Book" charset="0"/>
                <a:cs typeface="Gotham Book" charset="0"/>
              </a:defRPr>
            </a:lvl1pPr>
          </a:lstStyle>
          <a:p>
            <a:pPr defTabSz="914400"/>
            <a:fld id="{0B90F32F-5187-7E45-8AC4-8DD293E3E0F6}" type="datetime1">
              <a:rPr lang="en-US" smtClean="0">
                <a:solidFill>
                  <a:srgbClr val="000000">
                    <a:tint val="75000"/>
                  </a:srgbClr>
                </a:solidFill>
              </a:rPr>
              <a:pPr defTabSz="914400"/>
              <a:t>10/9/18</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Gotham Book" charset="0"/>
                <a:ea typeface="Gotham Book" charset="0"/>
                <a:cs typeface="Gotham Book" charset="0"/>
              </a:defRPr>
            </a:lvl1pPr>
          </a:lstStyle>
          <a:p>
            <a:pPr defTabSz="914400"/>
            <a:r>
              <a:rPr lang="en-US" dirty="0">
                <a:solidFill>
                  <a:srgbClr val="000000">
                    <a:tint val="75000"/>
                  </a:srgbClr>
                </a:solidFill>
              </a:rPr>
              <a:t>Leap into Science  |  ©2018 The Franklin Institute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Gotham Book" charset="0"/>
                <a:ea typeface="Gotham Book" charset="0"/>
                <a:cs typeface="Gotham Book" charset="0"/>
              </a:defRPr>
            </a:lvl1pPr>
          </a:lstStyle>
          <a:p>
            <a:pPr defTabSz="914400"/>
            <a:fld id="{3BB50FAA-C97F-354B-96A2-EE9D4828CADF}" type="slidenum">
              <a:rPr lang="en-US" smtClean="0">
                <a:solidFill>
                  <a:srgbClr val="000000">
                    <a:tint val="75000"/>
                  </a:srgbClr>
                </a:solidFill>
              </a:rPr>
              <a:pPr defTabSz="914400"/>
              <a:t>‹#›</a:t>
            </a:fld>
            <a:endParaRPr lang="en-US" dirty="0">
              <a:solidFill>
                <a:srgbClr val="000000">
                  <a:tint val="75000"/>
                </a:srgbClr>
              </a:solidFill>
            </a:endParaRPr>
          </a:p>
        </p:txBody>
      </p:sp>
    </p:spTree>
    <p:extLst>
      <p:ext uri="{BB962C8B-B14F-4D97-AF65-F5344CB8AC3E}">
        <p14:creationId xmlns:p14="http://schemas.microsoft.com/office/powerpoint/2010/main" val="121356942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731" r:id="rId48"/>
    <p:sldLayoutId id="2147483732" r:id="rId49"/>
    <p:sldLayoutId id="2147483733" r:id="rId50"/>
    <p:sldLayoutId id="2147483734" r:id="rId51"/>
    <p:sldLayoutId id="2147483735" r:id="rId52"/>
    <p:sldLayoutId id="2147483736" r:id="rId53"/>
    <p:sldLayoutId id="2147483737" r:id="rId54"/>
    <p:sldLayoutId id="2147483738" r:id="rId55"/>
    <p:sldLayoutId id="2147483739" r:id="rId56"/>
    <p:sldLayoutId id="2147483740" r:id="rId57"/>
    <p:sldLayoutId id="2147483741" r:id="rId58"/>
  </p:sldLayoutIdLst>
  <p:hf hdr="0"/>
  <p:txStyles>
    <p:titleStyle>
      <a:lvl1pPr algn="l" defTabSz="914400" rtl="0" eaLnBrk="1" latinLnBrk="0" hangingPunct="1">
        <a:lnSpc>
          <a:spcPct val="90000"/>
        </a:lnSpc>
        <a:spcBef>
          <a:spcPct val="0"/>
        </a:spcBef>
        <a:buNone/>
        <a:defRPr sz="4400" kern="1200">
          <a:solidFill>
            <a:schemeClr val="tx1"/>
          </a:solidFill>
          <a:latin typeface="Gotham Book" charset="0"/>
          <a:ea typeface="Gotham Book" charset="0"/>
          <a:cs typeface="Gotham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Top.jp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957906" y="0"/>
            <a:ext cx="2103120" cy="914400"/>
          </a:xfrm>
          <a:prstGeom prst="rect">
            <a:avLst/>
          </a:prstGeom>
        </p:spPr>
      </p:pic>
      <p:pic>
        <p:nvPicPr>
          <p:cNvPr id="10" name="Picture 9"/>
          <p:cNvPicPr>
            <a:picLocks/>
          </p:cNvPicPr>
          <p:nvPr userDrawn="1"/>
        </p:nvPicPr>
        <p:blipFill>
          <a:blip r:embed="rId10" cstate="print"/>
          <a:stretch>
            <a:fillRect/>
          </a:stretch>
        </p:blipFill>
        <p:spPr>
          <a:xfrm>
            <a:off x="0" y="896681"/>
            <a:ext cx="9144000" cy="38100"/>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iming>
    <p:tnLst>
      <p:par>
        <p:cTn id="1" dur="indefinite" restart="never" nodeType="tmRoot"/>
      </p:par>
    </p:tnLst>
  </p:timing>
  <p:hf hdr="0" ftr="0" dt="0"/>
  <p:txStyles>
    <p:titleStyle>
      <a:lvl1pPr algn="l" defTabSz="457200" rtl="0" eaLnBrk="1" fontAlgn="base" hangingPunct="1">
        <a:lnSpc>
          <a:spcPts val="2000"/>
        </a:lnSpc>
        <a:spcBef>
          <a:spcPct val="0"/>
        </a:spcBef>
        <a:spcAft>
          <a:spcPct val="0"/>
        </a:spcAft>
        <a:defRPr b="1" kern="1200">
          <a:solidFill>
            <a:srgbClr val="404040"/>
          </a:solidFill>
          <a:latin typeface="Arial"/>
          <a:ea typeface="ＭＳ Ｐゴシック" charset="-128"/>
          <a:cs typeface="ＭＳ Ｐゴシック" charset="0"/>
        </a:defRPr>
      </a:lvl1pPr>
      <a:lvl2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2pPr>
      <a:lvl3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3pPr>
      <a:lvl4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4pPr>
      <a:lvl5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342900" indent="-342900" algn="l" defTabSz="457200" rtl="0" eaLnBrk="1" fontAlgn="base" hangingPunct="1">
        <a:spcBef>
          <a:spcPct val="20000"/>
        </a:spcBef>
        <a:spcAft>
          <a:spcPct val="0"/>
        </a:spcAft>
        <a:defRPr sz="1200" kern="1200">
          <a:solidFill>
            <a:srgbClr val="3E3E3E"/>
          </a:solidFill>
          <a:latin typeface="Arial"/>
          <a:ea typeface="ＭＳ Ｐゴシック" charset="-128"/>
          <a:cs typeface="ＭＳ Ｐゴシック" charset="0"/>
        </a:defRPr>
      </a:lvl1pPr>
      <a:lvl2pPr marL="514350" indent="-285750" algn="l" defTabSz="457200" rtl="0" eaLnBrk="1" fontAlgn="base" hangingPunct="1">
        <a:spcBef>
          <a:spcPct val="20000"/>
        </a:spcBef>
        <a:spcAft>
          <a:spcPct val="0"/>
        </a:spcAft>
        <a:buClr>
          <a:schemeClr val="tx1"/>
        </a:buClr>
        <a:buFont typeface="Arial" pitchFamily="34" charset="0"/>
        <a:buChar char="–"/>
        <a:defRPr sz="1400" kern="1200">
          <a:solidFill>
            <a:srgbClr val="4D4D4D"/>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34" charset="0"/>
        <a:buChar char="–"/>
        <a:defRPr sz="1400" kern="1200">
          <a:solidFill>
            <a:schemeClr val="tx1"/>
          </a:solidFill>
          <a:latin typeface="Arial"/>
          <a:ea typeface="Arial" charset="0"/>
          <a:cs typeface="Arial"/>
        </a:defRPr>
      </a:lvl3pPr>
      <a:lvl4pPr algn="l" defTabSz="457200" rtl="0" eaLnBrk="1" fontAlgn="base" hangingPunct="1">
        <a:spcBef>
          <a:spcPct val="20000"/>
        </a:spcBef>
        <a:spcAft>
          <a:spcPct val="0"/>
        </a:spcAft>
        <a:buFont typeface="Arial" pitchFamily="34" charset="0"/>
        <a:defRPr sz="1400" kern="1200">
          <a:solidFill>
            <a:schemeClr val="tx1"/>
          </a:solidFill>
          <a:latin typeface="Arial"/>
          <a:ea typeface="Arial" charset="0"/>
          <a:cs typeface="Arial"/>
        </a:defRPr>
      </a:lvl4pPr>
      <a:lvl5pPr marL="1146175" indent="-285750" algn="l" defTabSz="457200" rtl="0" eaLnBrk="1" fontAlgn="base" hangingPunct="1">
        <a:spcBef>
          <a:spcPct val="20000"/>
        </a:spcBef>
        <a:spcAft>
          <a:spcPct val="0"/>
        </a:spcAft>
        <a:buFont typeface="Arial" pitchFamily="34" charset="0"/>
        <a:buChar char="•"/>
        <a:defRPr sz="16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8"/>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defTabSz="914400">
              <a:defRPr/>
            </a:pPr>
            <a:fld id="{EC67D1D5-6F49-44A0-AFED-287BB93A1B6B}" type="datetimeFigureOut">
              <a:rPr lang="en-US">
                <a:solidFill>
                  <a:prstClr val="black">
                    <a:tint val="75000"/>
                  </a:prstClr>
                </a:solidFill>
                <a:latin typeface="Arial"/>
              </a:rPr>
              <a:pPr defTabSz="914400">
                <a:defRPr/>
              </a:pPr>
              <a:t>10/9/18</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defTabSz="914400">
              <a:defRPr/>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defTabSz="914400">
              <a:defRPr/>
            </a:pPr>
            <a:fld id="{AB7AD9D8-9DBF-4315-9C76-51681EC950B8}" type="slidenum">
              <a:rPr lang="en-US">
                <a:solidFill>
                  <a:prstClr val="black">
                    <a:tint val="75000"/>
                  </a:prstClr>
                </a:solidFill>
                <a:latin typeface="Arial"/>
              </a:rPr>
              <a:pPr defTabSz="914400">
                <a:defRPr/>
              </a:pPr>
              <a:t>‹#›</a:t>
            </a:fld>
            <a:endParaRPr lang="en-US">
              <a:solidFill>
                <a:prstClr val="black">
                  <a:tint val="75000"/>
                </a:prstClr>
              </a:solidFill>
              <a:latin typeface="Aria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15468" y="1003079"/>
            <a:ext cx="851306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15468" y="2463578"/>
            <a:ext cx="8513064" cy="3749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80716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Open Sans"/>
              <a:buNone/>
              <a:defRPr sz="2800">
                <a:latin typeface="Open Sans"/>
                <a:ea typeface="Open Sans"/>
                <a:cs typeface="Open Sans"/>
                <a:sym typeface="Open Sans"/>
              </a:defRPr>
            </a:lvl1pPr>
            <a:lvl2pPr lvl="1">
              <a:spcBef>
                <a:spcPts val="0"/>
              </a:spcBef>
              <a:spcAft>
                <a:spcPts val="0"/>
              </a:spcAft>
              <a:buSzPts val="2800"/>
              <a:buFont typeface="Open Sans"/>
              <a:buNone/>
              <a:defRPr sz="2800">
                <a:latin typeface="Open Sans"/>
                <a:ea typeface="Open Sans"/>
                <a:cs typeface="Open Sans"/>
                <a:sym typeface="Open Sans"/>
              </a:defRPr>
            </a:lvl2pPr>
            <a:lvl3pPr lvl="2">
              <a:spcBef>
                <a:spcPts val="0"/>
              </a:spcBef>
              <a:spcAft>
                <a:spcPts val="0"/>
              </a:spcAft>
              <a:buSzPts val="2800"/>
              <a:buFont typeface="Open Sans"/>
              <a:buNone/>
              <a:defRPr sz="2800">
                <a:latin typeface="Open Sans"/>
                <a:ea typeface="Open Sans"/>
                <a:cs typeface="Open Sans"/>
                <a:sym typeface="Open Sans"/>
              </a:defRPr>
            </a:lvl3pPr>
            <a:lvl4pPr lvl="3">
              <a:spcBef>
                <a:spcPts val="0"/>
              </a:spcBef>
              <a:spcAft>
                <a:spcPts val="0"/>
              </a:spcAft>
              <a:buSzPts val="2800"/>
              <a:buFont typeface="Open Sans"/>
              <a:buNone/>
              <a:defRPr sz="2800">
                <a:latin typeface="Open Sans"/>
                <a:ea typeface="Open Sans"/>
                <a:cs typeface="Open Sans"/>
                <a:sym typeface="Open Sans"/>
              </a:defRPr>
            </a:lvl4pPr>
            <a:lvl5pPr lvl="4">
              <a:spcBef>
                <a:spcPts val="0"/>
              </a:spcBef>
              <a:spcAft>
                <a:spcPts val="0"/>
              </a:spcAft>
              <a:buSzPts val="2800"/>
              <a:buFont typeface="Open Sans"/>
              <a:buNone/>
              <a:defRPr sz="2800">
                <a:latin typeface="Open Sans"/>
                <a:ea typeface="Open Sans"/>
                <a:cs typeface="Open Sans"/>
                <a:sym typeface="Open Sans"/>
              </a:defRPr>
            </a:lvl5pPr>
            <a:lvl6pPr lvl="5">
              <a:spcBef>
                <a:spcPts val="0"/>
              </a:spcBef>
              <a:spcAft>
                <a:spcPts val="0"/>
              </a:spcAft>
              <a:buSzPts val="2800"/>
              <a:buFont typeface="Open Sans"/>
              <a:buNone/>
              <a:defRPr sz="2800">
                <a:latin typeface="Open Sans"/>
                <a:ea typeface="Open Sans"/>
                <a:cs typeface="Open Sans"/>
                <a:sym typeface="Open Sans"/>
              </a:defRPr>
            </a:lvl6pPr>
            <a:lvl7pPr lvl="6">
              <a:spcBef>
                <a:spcPts val="0"/>
              </a:spcBef>
              <a:spcAft>
                <a:spcPts val="0"/>
              </a:spcAft>
              <a:buSzPts val="2800"/>
              <a:buFont typeface="Open Sans"/>
              <a:buNone/>
              <a:defRPr sz="2800">
                <a:latin typeface="Open Sans"/>
                <a:ea typeface="Open Sans"/>
                <a:cs typeface="Open Sans"/>
                <a:sym typeface="Open Sans"/>
              </a:defRPr>
            </a:lvl7pPr>
            <a:lvl8pPr lvl="7">
              <a:spcBef>
                <a:spcPts val="0"/>
              </a:spcBef>
              <a:spcAft>
                <a:spcPts val="0"/>
              </a:spcAft>
              <a:buSzPts val="2800"/>
              <a:buFont typeface="Open Sans"/>
              <a:buNone/>
              <a:defRPr sz="2800">
                <a:latin typeface="Open Sans"/>
                <a:ea typeface="Open Sans"/>
                <a:cs typeface="Open Sans"/>
                <a:sym typeface="Open Sans"/>
              </a:defRPr>
            </a:lvl8pPr>
            <a:lvl9pPr lvl="8">
              <a:spcBef>
                <a:spcPts val="0"/>
              </a:spcBef>
              <a:spcAft>
                <a:spcPts val="0"/>
              </a:spcAft>
              <a:buSzPts val="2800"/>
              <a:buFont typeface="Open Sans"/>
              <a:buNone/>
              <a:defRPr sz="2800">
                <a:latin typeface="Open Sans"/>
                <a:ea typeface="Open Sans"/>
                <a:cs typeface="Open Sans"/>
                <a:sym typeface="Open Sans"/>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SzPts val="1800"/>
              <a:buFont typeface="Open Sans"/>
              <a:buChar char="●"/>
              <a:defRPr sz="1800">
                <a:latin typeface="Open Sans"/>
                <a:ea typeface="Open Sans"/>
                <a:cs typeface="Open Sans"/>
                <a:sym typeface="Open Sans"/>
              </a:defRPr>
            </a:lvl1pPr>
            <a:lvl2pPr marL="914400" lvl="1" indent="-317500">
              <a:lnSpc>
                <a:spcPct val="115000"/>
              </a:lnSpc>
              <a:spcBef>
                <a:spcPts val="1600"/>
              </a:spcBef>
              <a:spcAft>
                <a:spcPts val="0"/>
              </a:spcAft>
              <a:buSzPts val="1400"/>
              <a:buFont typeface="Open Sans"/>
              <a:buChar char="○"/>
              <a:defRPr>
                <a:latin typeface="Open Sans"/>
                <a:ea typeface="Open Sans"/>
                <a:cs typeface="Open Sans"/>
                <a:sym typeface="Open Sans"/>
              </a:defRPr>
            </a:lvl2pPr>
            <a:lvl3pPr marL="1371600" lvl="2" indent="-317500">
              <a:lnSpc>
                <a:spcPct val="115000"/>
              </a:lnSpc>
              <a:spcBef>
                <a:spcPts val="1600"/>
              </a:spcBef>
              <a:spcAft>
                <a:spcPts val="0"/>
              </a:spcAft>
              <a:buSzPts val="1400"/>
              <a:buFont typeface="Open Sans"/>
              <a:buChar char="■"/>
              <a:defRPr>
                <a:latin typeface="Open Sans"/>
                <a:ea typeface="Open Sans"/>
                <a:cs typeface="Open Sans"/>
                <a:sym typeface="Open Sans"/>
              </a:defRPr>
            </a:lvl3pPr>
            <a:lvl4pPr marL="1828800" lvl="3" indent="-317500">
              <a:lnSpc>
                <a:spcPct val="115000"/>
              </a:lnSpc>
              <a:spcBef>
                <a:spcPts val="1600"/>
              </a:spcBef>
              <a:spcAft>
                <a:spcPts val="0"/>
              </a:spcAft>
              <a:buSzPts val="1400"/>
              <a:buFont typeface="Open Sans"/>
              <a:buChar char="●"/>
              <a:defRPr>
                <a:latin typeface="Open Sans"/>
                <a:ea typeface="Open Sans"/>
                <a:cs typeface="Open Sans"/>
                <a:sym typeface="Open Sans"/>
              </a:defRPr>
            </a:lvl4pPr>
            <a:lvl5pPr marL="2286000" lvl="4" indent="-317500">
              <a:lnSpc>
                <a:spcPct val="115000"/>
              </a:lnSpc>
              <a:spcBef>
                <a:spcPts val="1600"/>
              </a:spcBef>
              <a:spcAft>
                <a:spcPts val="0"/>
              </a:spcAft>
              <a:buSzPts val="1400"/>
              <a:buFont typeface="Open Sans"/>
              <a:buChar char="○"/>
              <a:defRPr>
                <a:latin typeface="Open Sans"/>
                <a:ea typeface="Open Sans"/>
                <a:cs typeface="Open Sans"/>
                <a:sym typeface="Open Sans"/>
              </a:defRPr>
            </a:lvl5pPr>
            <a:lvl6pPr marL="2743200" lvl="5" indent="-317500">
              <a:lnSpc>
                <a:spcPct val="115000"/>
              </a:lnSpc>
              <a:spcBef>
                <a:spcPts val="1600"/>
              </a:spcBef>
              <a:spcAft>
                <a:spcPts val="0"/>
              </a:spcAft>
              <a:buSzPts val="1400"/>
              <a:buFont typeface="Open Sans"/>
              <a:buChar char="■"/>
              <a:defRPr>
                <a:latin typeface="Open Sans"/>
                <a:ea typeface="Open Sans"/>
                <a:cs typeface="Open Sans"/>
                <a:sym typeface="Open Sans"/>
              </a:defRPr>
            </a:lvl6pPr>
            <a:lvl7pPr marL="3200400" lvl="6" indent="-317500">
              <a:lnSpc>
                <a:spcPct val="115000"/>
              </a:lnSpc>
              <a:spcBef>
                <a:spcPts val="1600"/>
              </a:spcBef>
              <a:spcAft>
                <a:spcPts val="0"/>
              </a:spcAft>
              <a:buSzPts val="1400"/>
              <a:buFont typeface="Open Sans"/>
              <a:buChar char="●"/>
              <a:defRPr>
                <a:latin typeface="Open Sans"/>
                <a:ea typeface="Open Sans"/>
                <a:cs typeface="Open Sans"/>
                <a:sym typeface="Open Sans"/>
              </a:defRPr>
            </a:lvl7pPr>
            <a:lvl8pPr marL="3657600" lvl="7" indent="-317500">
              <a:lnSpc>
                <a:spcPct val="115000"/>
              </a:lnSpc>
              <a:spcBef>
                <a:spcPts val="1600"/>
              </a:spcBef>
              <a:spcAft>
                <a:spcPts val="0"/>
              </a:spcAft>
              <a:buSzPts val="1400"/>
              <a:buFont typeface="Open Sans"/>
              <a:buChar char="○"/>
              <a:defRPr>
                <a:latin typeface="Open Sans"/>
                <a:ea typeface="Open Sans"/>
                <a:cs typeface="Open Sans"/>
                <a:sym typeface="Open Sans"/>
              </a:defRPr>
            </a:lvl8pPr>
            <a:lvl9pPr marL="4114800" lvl="8" indent="-317500">
              <a:lnSpc>
                <a:spcPct val="115000"/>
              </a:lnSpc>
              <a:spcBef>
                <a:spcPts val="1600"/>
              </a:spcBef>
              <a:spcAft>
                <a:spcPts val="1600"/>
              </a:spcAft>
              <a:buSzPts val="1400"/>
              <a:buFont typeface="Open Sans"/>
              <a:buChar char="■"/>
              <a:defRPr>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980744578"/>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15468" y="1003079"/>
            <a:ext cx="851306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15468" y="2463578"/>
            <a:ext cx="8513064" cy="3749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707236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s://www.americanscientist.org/article/the-95-percent-solution" TargetMode="External"/><Relationship Id="rId1" Type="http://schemas.openxmlformats.org/officeDocument/2006/relationships/slideLayout" Target="../slideLayouts/slideLayout12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9.xml"/><Relationship Id="rId3"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13.xml"/><Relationship Id="rId3"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61.png"/><Relationship Id="rId1" Type="http://schemas.openxmlformats.org/officeDocument/2006/relationships/slideLayout" Target="../slideLayouts/slideLayout15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emf"/><Relationship Id="rId1" Type="http://schemas.openxmlformats.org/officeDocument/2006/relationships/slideLayout" Target="../slideLayouts/slideLayout15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tiff"/><Relationship Id="rId5" Type="http://schemas.openxmlformats.org/officeDocument/2006/relationships/image" Target="../media/image67.png"/><Relationship Id="rId6" Type="http://schemas.openxmlformats.org/officeDocument/2006/relationships/image" Target="../media/image68.tiff"/><Relationship Id="rId7" Type="http://schemas.openxmlformats.org/officeDocument/2006/relationships/image" Target="../media/image69.png"/><Relationship Id="rId1" Type="http://schemas.openxmlformats.org/officeDocument/2006/relationships/slideLayout" Target="../slideLayouts/slideLayout110.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7.xml"/><Relationship Id="rId3" Type="http://schemas.openxmlformats.org/officeDocument/2006/relationships/image" Target="../media/image7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18.xml"/><Relationship Id="rId3" Type="http://schemas.openxmlformats.org/officeDocument/2006/relationships/image" Target="../media/image7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hyperlink" Target="http://clearinghouse.starnetlibraries.org/" TargetMode="External"/><Relationship Id="rId1" Type="http://schemas.openxmlformats.org/officeDocument/2006/relationships/slideLayout" Target="../slideLayouts/slideLayout155.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jpeg"/><Relationship Id="rId6" Type="http://schemas.openxmlformats.org/officeDocument/2006/relationships/hyperlink" Target="http://www.scigames.org/" TargetMode="External"/><Relationship Id="rId7" Type="http://schemas.openxmlformats.org/officeDocument/2006/relationships/image" Target="../media/image78.jpeg"/><Relationship Id="rId1" Type="http://schemas.openxmlformats.org/officeDocument/2006/relationships/slideLayout" Target="../slideLayouts/slideLayout109.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1" Type="http://schemas.openxmlformats.org/officeDocument/2006/relationships/slideLayout" Target="../slideLayouts/slideLayout178.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8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hyperlink" Target="https://www.maine.gov/msl/libs/grant_projects/imls_leadership_grant.shtml" TargetMode="External"/><Relationship Id="rId3" Type="http://schemas.openxmlformats.org/officeDocument/2006/relationships/image" Target="../media/image8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hyperlink" Target="http://www.veli-stem.weebly.com/" TargetMode="External"/><Relationship Id="rId3"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97.xml"/><Relationship Id="rId2"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libguides.ctstatelibrary.org/dld/home" TargetMode="External"/><Relationship Id="rId4" Type="http://schemas.openxmlformats.org/officeDocument/2006/relationships/image" Target="../media/image88.png"/><Relationship Id="rId5" Type="http://schemas.openxmlformats.org/officeDocument/2006/relationships/image" Target="../media/image89.jpeg"/><Relationship Id="rId1" Type="http://schemas.openxmlformats.org/officeDocument/2006/relationships/slideLayout" Target="../slideLayouts/slideLayout97.xml"/><Relationship Id="rId2" Type="http://schemas.openxmlformats.org/officeDocument/2006/relationships/hyperlink" Target="mailto:Dawn.lavalle@ct.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1" Type="http://schemas.openxmlformats.org/officeDocument/2006/relationships/slideLayout" Target="../slideLayouts/slideLayout41.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png"/><Relationship Id="rId1" Type="http://schemas.openxmlformats.org/officeDocument/2006/relationships/slideLayout" Target="../slideLayouts/slideLayout47.xml"/><Relationship Id="rId2"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97.png"/><Relationship Id="rId1" Type="http://schemas.openxmlformats.org/officeDocument/2006/relationships/slideLayout" Target="../slideLayouts/slideLayout47.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jpeg"/><Relationship Id="rId7" Type="http://schemas.openxmlformats.org/officeDocument/2006/relationships/image" Target="../media/image104.png"/><Relationship Id="rId8" Type="http://schemas.openxmlformats.org/officeDocument/2006/relationships/image" Target="../media/image97.png"/><Relationship Id="rId1" Type="http://schemas.openxmlformats.org/officeDocument/2006/relationships/slideLayout" Target="../slideLayouts/slideLayout47.xml"/><Relationship Id="rId2"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47.xml"/><Relationship Id="rId2"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jpeg"/><Relationship Id="rId1" Type="http://schemas.openxmlformats.org/officeDocument/2006/relationships/slideLayout" Target="../slideLayouts/slideLayout47.xml"/><Relationship Id="rId2"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97.png"/><Relationship Id="rId1" Type="http://schemas.openxmlformats.org/officeDocument/2006/relationships/slideLayout" Target="../slideLayouts/slideLayout47.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06.png"/><Relationship Id="rId1" Type="http://schemas.openxmlformats.org/officeDocument/2006/relationships/slideLayout" Target="../slideLayouts/slideLayout47.xml"/><Relationship Id="rId2"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emf"/><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29.xml"/><Relationship Id="rId3"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1" Type="http://schemas.openxmlformats.org/officeDocument/2006/relationships/slideLayout" Target="../slideLayouts/slideLayout184.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image" Target="../media/image119.jpeg"/><Relationship Id="rId1" Type="http://schemas.openxmlformats.org/officeDocument/2006/relationships/slideLayout" Target="../slideLayouts/slideLayout183.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3" Type="http://schemas.openxmlformats.org/officeDocument/2006/relationships/diagramData" Target="../diagrams/data5.xml"/><Relationship Id="rId14" Type="http://schemas.openxmlformats.org/officeDocument/2006/relationships/diagramLayout" Target="../diagrams/layout5.xml"/><Relationship Id="rId15" Type="http://schemas.openxmlformats.org/officeDocument/2006/relationships/diagramQuickStyle" Target="../diagrams/quickStyle5.xml"/><Relationship Id="rId16" Type="http://schemas.openxmlformats.org/officeDocument/2006/relationships/diagramColors" Target="../diagrams/colors5.xml"/><Relationship Id="rId17" Type="http://schemas.microsoft.com/office/2007/relationships/diagramDrawing" Target="../diagrams/drawing5.xml"/><Relationship Id="rId18" Type="http://schemas.openxmlformats.org/officeDocument/2006/relationships/image" Target="../media/image120.png"/><Relationship Id="rId19" Type="http://schemas.openxmlformats.org/officeDocument/2006/relationships/image" Target="../media/image121.jpeg"/><Relationship Id="rId1" Type="http://schemas.openxmlformats.org/officeDocument/2006/relationships/slideLayout" Target="../slideLayouts/slideLayout183.xml"/><Relationship Id="rId2" Type="http://schemas.openxmlformats.org/officeDocument/2006/relationships/notesSlide" Target="../notesSlides/notesSlide32.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1" Type="http://schemas.openxmlformats.org/officeDocument/2006/relationships/slideLayout" Target="../slideLayouts/slideLayout184.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34.xml"/><Relationship Id="rId3"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jpeg"/><Relationship Id="rId1" Type="http://schemas.openxmlformats.org/officeDocument/2006/relationships/slideLayout" Target="../slideLayouts/slideLayout184.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1" Type="http://schemas.openxmlformats.org/officeDocument/2006/relationships/slideLayout" Target="../slideLayouts/slideLayout183.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4.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183.xml"/><Relationship Id="rId2" Type="http://schemas.openxmlformats.org/officeDocument/2006/relationships/image" Target="../media/image1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132.png"/><Relationship Id="rId3"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png"/><Relationship Id="rId6" Type="http://schemas.openxmlformats.org/officeDocument/2006/relationships/image" Target="../media/image137.jpg"/><Relationship Id="rId1" Type="http://schemas.openxmlformats.org/officeDocument/2006/relationships/slideLayout" Target="../slideLayouts/slideLayout98.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5" Type="http://schemas.openxmlformats.org/officeDocument/2006/relationships/image" Target="../media/image138.png"/><Relationship Id="rId6" Type="http://schemas.openxmlformats.org/officeDocument/2006/relationships/image" Target="../media/image137.jpg"/><Relationship Id="rId7" Type="http://schemas.openxmlformats.org/officeDocument/2006/relationships/image" Target="../media/image139.jpeg"/><Relationship Id="rId8" Type="http://schemas.openxmlformats.org/officeDocument/2006/relationships/image" Target="../media/image140.jpeg"/><Relationship Id="rId1" Type="http://schemas.openxmlformats.org/officeDocument/2006/relationships/slideLayout" Target="../slideLayouts/slideLayout99.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5" Type="http://schemas.openxmlformats.org/officeDocument/2006/relationships/image" Target="../media/image137.jpg"/><Relationship Id="rId6" Type="http://schemas.openxmlformats.org/officeDocument/2006/relationships/image" Target="../media/image141.jpeg"/><Relationship Id="rId7" Type="http://schemas.openxmlformats.org/officeDocument/2006/relationships/image" Target="../media/image142.jpeg"/><Relationship Id="rId1" Type="http://schemas.openxmlformats.org/officeDocument/2006/relationships/slideLayout" Target="../slideLayouts/slideLayout99.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5" Type="http://schemas.openxmlformats.org/officeDocument/2006/relationships/image" Target="../media/image143.jpeg"/><Relationship Id="rId6" Type="http://schemas.openxmlformats.org/officeDocument/2006/relationships/hyperlink" Target="http://www.nisenet.org/sites/default/files/frankenstein200_event_planning_guide_0.pdf" TargetMode="External"/><Relationship Id="rId7" Type="http://schemas.openxmlformats.org/officeDocument/2006/relationships/image" Target="../media/image144.jpg"/><Relationship Id="rId8" Type="http://schemas.openxmlformats.org/officeDocument/2006/relationships/image" Target="../media/image145.jpg"/><Relationship Id="rId9" Type="http://schemas.openxmlformats.org/officeDocument/2006/relationships/image" Target="../media/image146.jpg"/><Relationship Id="rId1" Type="http://schemas.openxmlformats.org/officeDocument/2006/relationships/slideLayout" Target="../slideLayouts/slideLayout99.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hyperlink" Target="http://nisenet.org/frankensteinkit" TargetMode="External"/><Relationship Id="rId1" Type="http://schemas.openxmlformats.org/officeDocument/2006/relationships/slideLayout" Target="../slideLayouts/slideLayout98.xml"/><Relationship Id="rId2" Type="http://schemas.openxmlformats.org/officeDocument/2006/relationships/image" Target="../media/image135.jpe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56.png"/><Relationship Id="rId1" Type="http://schemas.openxmlformats.org/officeDocument/2006/relationships/slideLayout" Target="../slideLayouts/slideLayout98.xml"/><Relationship Id="rId2" Type="http://schemas.openxmlformats.org/officeDocument/2006/relationships/image" Target="../media/image13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28.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37.jpg"/><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37.jpg"/><Relationship Id="rId1" Type="http://schemas.openxmlformats.org/officeDocument/2006/relationships/slideLayout" Target="../slideLayouts/slideLayout23.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37.jpg"/><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49.xml"/><Relationship Id="rId5" Type="http://schemas.openxmlformats.org/officeDocument/2006/relationships/image" Target="../media/image154.png"/><Relationship Id="rId1" Type="http://schemas.microsoft.com/office/2007/relationships/media" Target="../media/media1.mp4"/><Relationship Id="rId2" Type="http://schemas.openxmlformats.org/officeDocument/2006/relationships/video" Target="../media/media1.mp4"/></Relationships>
</file>

<file path=ppt/slides/_rels/slide67.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68.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5" Type="http://schemas.openxmlformats.org/officeDocument/2006/relationships/image" Target="../media/image159.jpeg"/><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1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 Id="rId3" Type="http://schemas.openxmlformats.org/officeDocument/2006/relationships/image" Target="../media/image5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16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1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7.xml"/><Relationship Id="rId3"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s Vegas_IMG_0646 copy.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15150"/>
          </a:xfrm>
          <a:prstGeom prst="rect">
            <a:avLst/>
          </a:prstGeom>
        </p:spPr>
      </p:pic>
      <p:sp>
        <p:nvSpPr>
          <p:cNvPr id="7" name="Rectangle 6"/>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64527" y="4826002"/>
            <a:ext cx="8779475" cy="2092881"/>
          </a:xfrm>
          <a:prstGeom prst="rect">
            <a:avLst/>
          </a:prstGeom>
          <a:noFill/>
        </p:spPr>
        <p:txBody>
          <a:bodyPr wrap="square" rtlCol="0">
            <a:spAutoFit/>
          </a:bodyPr>
          <a:lstStyle/>
          <a:p>
            <a:r>
              <a:rPr lang="en-US" sz="4000" b="1" dirty="0">
                <a:solidFill>
                  <a:srgbClr val="FFFFFF"/>
                </a:solidFill>
                <a:latin typeface="Century Gothic"/>
                <a:cs typeface="Century Gothic"/>
              </a:rPr>
              <a:t>Museum and library partnerships: </a:t>
            </a:r>
            <a:endParaRPr lang="en-US" sz="4000" b="1" dirty="0" smtClean="0">
              <a:solidFill>
                <a:srgbClr val="FFFFFF"/>
              </a:solidFill>
              <a:latin typeface="Century Gothic"/>
              <a:cs typeface="Century Gothic"/>
            </a:endParaRPr>
          </a:p>
          <a:p>
            <a:r>
              <a:rPr lang="en-US" sz="3600" dirty="0" err="1" smtClean="0">
                <a:solidFill>
                  <a:srgbClr val="FFFFFF"/>
                </a:solidFill>
                <a:latin typeface="Century Gothic"/>
                <a:cs typeface="Century Gothic"/>
              </a:rPr>
              <a:t>Hands­on</a:t>
            </a:r>
            <a:r>
              <a:rPr lang="en-US" sz="3600" dirty="0" smtClean="0">
                <a:solidFill>
                  <a:srgbClr val="FFFFFF"/>
                </a:solidFill>
                <a:latin typeface="Century Gothic"/>
                <a:cs typeface="Century Gothic"/>
              </a:rPr>
              <a:t> </a:t>
            </a:r>
            <a:r>
              <a:rPr lang="en-US" sz="3600" dirty="0">
                <a:solidFill>
                  <a:srgbClr val="FFFFFF"/>
                </a:solidFill>
                <a:latin typeface="Century Gothic"/>
                <a:cs typeface="Century Gothic"/>
              </a:rPr>
              <a:t>STEM learning for </a:t>
            </a:r>
            <a:r>
              <a:rPr lang="en-US" sz="3600" dirty="0" smtClean="0">
                <a:solidFill>
                  <a:srgbClr val="FFFFFF"/>
                </a:solidFill>
                <a:latin typeface="Century Gothic"/>
                <a:cs typeface="Century Gothic"/>
              </a:rPr>
              <a:t>everyone</a:t>
            </a:r>
          </a:p>
          <a:p>
            <a:endParaRPr lang="en-US" dirty="0">
              <a:solidFill>
                <a:srgbClr val="FFFFFF"/>
              </a:solidFill>
              <a:latin typeface="Century Gothic"/>
              <a:cs typeface="Century Gothic"/>
            </a:endParaRPr>
          </a:p>
          <a:p>
            <a:r>
              <a:rPr lang="en-US" sz="3200" dirty="0" smtClean="0">
                <a:solidFill>
                  <a:srgbClr val="FFFFFF"/>
                </a:solidFill>
                <a:latin typeface="Century Gothic"/>
                <a:cs typeface="Century Gothic"/>
              </a:rPr>
              <a:t>ASTC 2018</a:t>
            </a:r>
            <a:endParaRPr lang="en-US" sz="3200" dirty="0">
              <a:solidFill>
                <a:srgbClr val="FFFFFF"/>
              </a:solidFill>
            </a:endParaRPr>
          </a:p>
        </p:txBody>
      </p:sp>
    </p:spTree>
    <p:extLst>
      <p:ext uri="{BB962C8B-B14F-4D97-AF65-F5344CB8AC3E}">
        <p14:creationId xmlns:p14="http://schemas.microsoft.com/office/powerpoint/2010/main" val="2971246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242046"/>
            <a:ext cx="8839200" cy="810577"/>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dirty="0">
                <a:solidFill>
                  <a:srgbClr val="0033A0"/>
                </a:solidFill>
                <a:latin typeface="Open Sans SemiBold"/>
              </a:rPr>
              <a:t>Use of Informal Science Venues</a:t>
            </a:r>
          </a:p>
        </p:txBody>
      </p:sp>
      <p:pic>
        <p:nvPicPr>
          <p:cNvPr id="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055" t="5833" r="4955" b="8907"/>
          <a:stretch>
            <a:fillRect/>
          </a:stretch>
        </p:blipFill>
        <p:spPr>
          <a:xfrm>
            <a:off x="0" y="1400810"/>
            <a:ext cx="9144000" cy="5568950"/>
          </a:xfrm>
          <a:prstGeom prst="rect">
            <a:avLst/>
          </a:prstGeom>
        </p:spPr>
      </p:pic>
      <p:sp>
        <p:nvSpPr>
          <p:cNvPr id="4" name="TextBox 3"/>
          <p:cNvSpPr txBox="1"/>
          <p:nvPr/>
        </p:nvSpPr>
        <p:spPr>
          <a:xfrm>
            <a:off x="4572000" y="2482596"/>
            <a:ext cx="3677920" cy="646331"/>
          </a:xfrm>
          <a:prstGeom prst="rect">
            <a:avLst/>
          </a:prstGeom>
          <a:noFill/>
        </p:spPr>
        <p:txBody>
          <a:bodyPr wrap="square" rtlCol="0">
            <a:spAutoFit/>
          </a:bodyPr>
          <a:lstStyle/>
          <a:p>
            <a:pPr>
              <a:defRPr/>
            </a:pPr>
            <a:r>
              <a:rPr lang="en-US" dirty="0">
                <a:solidFill>
                  <a:prstClr val="black"/>
                </a:solidFill>
                <a:latin typeface="Century Gothic" panose="020B0502020202020204" pitchFamily="34" charset="0"/>
              </a:rPr>
              <a:t>From </a:t>
            </a:r>
            <a:r>
              <a:rPr lang="en-US" dirty="0">
                <a:solidFill>
                  <a:prstClr val="black"/>
                </a:solidFill>
                <a:latin typeface="Century Gothic" panose="020B0502020202020204" pitchFamily="34" charset="0"/>
                <a:hlinkClick r:id="rId4"/>
              </a:rPr>
              <a:t>Falk &amp; Dierking, 2010</a:t>
            </a:r>
            <a:r>
              <a:rPr lang="en-US" dirty="0">
                <a:solidFill>
                  <a:prstClr val="black"/>
                </a:solidFill>
                <a:latin typeface="Century Gothic" panose="020B0502020202020204" pitchFamily="34" charset="0"/>
              </a:rPr>
              <a:t>, courtesy of </a:t>
            </a:r>
            <a:r>
              <a:rPr lang="en-US" i="1" dirty="0">
                <a:solidFill>
                  <a:prstClr val="black"/>
                </a:solidFill>
                <a:latin typeface="Century Gothic" panose="020B0502020202020204" pitchFamily="34" charset="0"/>
              </a:rPr>
              <a:t>American Scientist</a:t>
            </a:r>
            <a:r>
              <a:rPr lang="en-US" dirty="0">
                <a:solidFill>
                  <a:prstClr val="black"/>
                </a:solidFill>
                <a:latin typeface="Century Gothic" panose="020B0502020202020204" pitchFamily="34" charset="0"/>
              </a:rPr>
              <a:t>.</a:t>
            </a:r>
          </a:p>
        </p:txBody>
      </p:sp>
    </p:spTree>
    <p:extLst>
      <p:ext uri="{BB962C8B-B14F-4D97-AF65-F5344CB8AC3E}">
        <p14:creationId xmlns:p14="http://schemas.microsoft.com/office/powerpoint/2010/main" val="2731326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8">
            <a:extLst>
              <a:ext uri="{FF2B5EF4-FFF2-40B4-BE49-F238E27FC236}">
                <a16:creationId xmlns="" xmlns:a16="http://schemas.microsoft.com/office/drawing/2014/main" id="{41D27A2C-ADC6-4484-8C7A-DFCE033BA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2940"/>
          <a:stretch/>
        </p:blipFill>
        <p:spPr>
          <a:xfrm>
            <a:off x="0" y="-26895"/>
            <a:ext cx="9144000" cy="685801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3033564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idx="4294967295"/>
          </p:nvPr>
        </p:nvSpPr>
        <p:spPr>
          <a:xfrm>
            <a:off x="628650" y="963877"/>
            <a:ext cx="2620771" cy="4930246"/>
          </a:xfrm>
        </p:spPr>
        <p:txBody>
          <a:bodyPr vert="horz" lIns="91440" tIns="45720" rIns="91440" bIns="45720" rtlCol="0" anchor="ctr">
            <a:normAutofit/>
          </a:bodyPr>
          <a:lstStyle/>
          <a:p>
            <a:pPr algn="r"/>
            <a:r>
              <a:rPr lang="en-US" kern="1200" dirty="0">
                <a:solidFill>
                  <a:schemeClr val="accent1"/>
                </a:solidFill>
                <a:latin typeface="+mj-lt"/>
                <a:ea typeface="+mj-ea"/>
                <a:cs typeface="+mj-cs"/>
              </a:rPr>
              <a:t>U.S. Libraries: Quick Facts</a:t>
            </a:r>
          </a:p>
        </p:txBody>
      </p:sp>
      <p:cxnSp>
        <p:nvCxnSpPr>
          <p:cNvPr id="10" name="Straight Connector 9">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4294967295"/>
          </p:nvPr>
        </p:nvSpPr>
        <p:spPr>
          <a:xfrm>
            <a:off x="3732023" y="963877"/>
            <a:ext cx="4973827" cy="4930246"/>
          </a:xfrm>
        </p:spPr>
        <p:txBody>
          <a:bodyPr vert="horz" lIns="91440" tIns="45720" rIns="91440" bIns="45720" rtlCol="0" anchor="ctr">
            <a:normAutofit/>
          </a:bodyPr>
          <a:lstStyle/>
          <a:p>
            <a:pPr marL="228600" lvl="0">
              <a:spcAft>
                <a:spcPts val="600"/>
              </a:spcAft>
              <a:buClrTx/>
              <a:buSzTx/>
              <a:defRPr/>
            </a:pPr>
            <a:r>
              <a:rPr lang="en-US" sz="3200" dirty="0">
                <a:latin typeface="Century Gothic" panose="020B0502020202020204" pitchFamily="34" charset="0"/>
              </a:rPr>
              <a:t>16,000 library locations</a:t>
            </a:r>
          </a:p>
          <a:p>
            <a:pPr marL="228600" lvl="0">
              <a:spcAft>
                <a:spcPts val="600"/>
              </a:spcAft>
              <a:buClrTx/>
              <a:buSzTx/>
              <a:defRPr/>
            </a:pPr>
            <a:r>
              <a:rPr lang="en-US" sz="3200" dirty="0">
                <a:latin typeface="Century Gothic" panose="020B0502020202020204" pitchFamily="34" charset="0"/>
              </a:rPr>
              <a:t>1.5 billion visits per year</a:t>
            </a:r>
          </a:p>
          <a:p>
            <a:pPr marL="228600" lvl="0">
              <a:spcAft>
                <a:spcPts val="600"/>
              </a:spcAft>
              <a:buClrTx/>
              <a:buSzTx/>
              <a:defRPr/>
            </a:pPr>
            <a:r>
              <a:rPr lang="en-US" sz="3200" dirty="0">
                <a:latin typeface="Century Gothic" panose="020B0502020202020204" pitchFamily="34" charset="0"/>
              </a:rPr>
              <a:t>Latinx Use: 72%</a:t>
            </a:r>
          </a:p>
          <a:p>
            <a:pPr marL="228600" lvl="0">
              <a:spcAft>
                <a:spcPts val="600"/>
              </a:spcAft>
              <a:buClrTx/>
              <a:buSzTx/>
              <a:defRPr/>
            </a:pPr>
            <a:r>
              <a:rPr lang="en-US" sz="3200" dirty="0">
                <a:latin typeface="Century Gothic" panose="020B0502020202020204" pitchFamily="34" charset="0"/>
              </a:rPr>
              <a:t>African-American Use: 69%</a:t>
            </a:r>
          </a:p>
        </p:txBody>
      </p:sp>
    </p:spTree>
    <p:extLst>
      <p:ext uri="{BB962C8B-B14F-4D97-AF65-F5344CB8AC3E}">
        <p14:creationId xmlns:p14="http://schemas.microsoft.com/office/powerpoint/2010/main" val="1383869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1132840"/>
            <a:ext cx="7886700" cy="1229360"/>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solidFill>
                  <a:srgbClr val="5B9BD5"/>
                </a:solidFill>
                <a:latin typeface="Eras Bold ITC"/>
              </a:rPr>
              <a:t/>
            </a:r>
            <a:br>
              <a:rPr lang="en-US" dirty="0">
                <a:solidFill>
                  <a:srgbClr val="5B9BD5"/>
                </a:solidFill>
                <a:latin typeface="Eras Bold ITC"/>
              </a:rPr>
            </a:br>
            <a:r>
              <a:rPr lang="en-US" sz="17600" i="1" dirty="0">
                <a:solidFill>
                  <a:srgbClr val="5B9BD5"/>
                </a:solidFill>
                <a:latin typeface="Calibri"/>
              </a:rPr>
              <a:t>STAR Net</a:t>
            </a:r>
            <a:r>
              <a:rPr lang="en-US" sz="17600" dirty="0">
                <a:solidFill>
                  <a:srgbClr val="5B9BD5"/>
                </a:solidFill>
                <a:latin typeface="Calibri"/>
              </a:rPr>
              <a:t> Project Stats</a:t>
            </a:r>
            <a:r>
              <a:rPr lang="en-US" sz="9800" dirty="0">
                <a:solidFill>
                  <a:srgbClr val="5B9BD5"/>
                </a:solidFill>
                <a:latin typeface="Eras Bold ITC"/>
              </a:rPr>
              <a:t/>
            </a:r>
            <a:br>
              <a:rPr lang="en-US" sz="9800" dirty="0">
                <a:solidFill>
                  <a:srgbClr val="5B9BD5"/>
                </a:solidFill>
                <a:latin typeface="Eras Bold ITC"/>
              </a:rPr>
            </a:br>
            <a:r>
              <a:rPr lang="en-US" sz="9800" dirty="0">
                <a:solidFill>
                  <a:srgbClr val="5B9BD5"/>
                </a:solidFill>
                <a:latin typeface="Eras Bold ITC"/>
              </a:rPr>
              <a:t/>
            </a:r>
            <a:br>
              <a:rPr lang="en-US" sz="9800" dirty="0">
                <a:solidFill>
                  <a:srgbClr val="5B9BD5"/>
                </a:solidFill>
                <a:latin typeface="Eras Bold ITC"/>
              </a:rPr>
            </a:br>
            <a:endParaRPr lang="en-US" sz="9800" dirty="0">
              <a:solidFill>
                <a:srgbClr val="5B9BD5"/>
              </a:solidFill>
              <a:latin typeface="Eras Bold ITC"/>
            </a:endParaRPr>
          </a:p>
        </p:txBody>
      </p:sp>
      <p:sp>
        <p:nvSpPr>
          <p:cNvPr id="3" name="Content Placeholder 2"/>
          <p:cNvSpPr txBox="1">
            <a:spLocks/>
          </p:cNvSpPr>
          <p:nvPr/>
        </p:nvSpPr>
        <p:spPr>
          <a:xfrm>
            <a:off x="628650" y="2046514"/>
            <a:ext cx="7886700" cy="426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25000"/>
              <a:buFont typeface="Calibri" panose="020F0502020204030204" pitchFamily="34" charset="0"/>
              <a:buChar char="•"/>
              <a:defRPr/>
            </a:pPr>
            <a:r>
              <a:rPr lang="en-US" dirty="0">
                <a:solidFill>
                  <a:prstClr val="black"/>
                </a:solidFill>
                <a:latin typeface="Calibri"/>
              </a:rPr>
              <a:t> Over 1.5 million patrons have visited </a:t>
            </a:r>
            <a:r>
              <a:rPr lang="en-US" i="1" dirty="0">
                <a:solidFill>
                  <a:prstClr val="black"/>
                </a:solidFill>
                <a:latin typeface="Calibri"/>
              </a:rPr>
              <a:t>STAR Net</a:t>
            </a:r>
            <a:r>
              <a:rPr lang="en-US" dirty="0">
                <a:solidFill>
                  <a:prstClr val="black"/>
                </a:solidFill>
                <a:latin typeface="Calibri"/>
              </a:rPr>
              <a:t> exhibitions</a:t>
            </a:r>
          </a:p>
          <a:p>
            <a:pPr>
              <a:buFont typeface="Arial" panose="020B0604020202020204" pitchFamily="34" charset="0"/>
              <a:buChar char="●"/>
              <a:defRPr/>
            </a:pPr>
            <a:endParaRPr lang="en-US" dirty="0">
              <a:solidFill>
                <a:prstClr val="black"/>
              </a:solidFill>
              <a:latin typeface="Calibri"/>
            </a:endParaRPr>
          </a:p>
          <a:p>
            <a:pPr>
              <a:buFont typeface="Arial" panose="020B0604020202020204" pitchFamily="34" charset="0"/>
              <a:buChar char="●"/>
              <a:defRPr/>
            </a:pPr>
            <a:r>
              <a:rPr lang="en-US" dirty="0">
                <a:solidFill>
                  <a:prstClr val="black"/>
                </a:solidFill>
                <a:latin typeface="Calibri"/>
              </a:rPr>
              <a:t> Over 200,000 patrons have attended </a:t>
            </a:r>
            <a:r>
              <a:rPr lang="en-US" i="1" dirty="0">
                <a:solidFill>
                  <a:prstClr val="black"/>
                </a:solidFill>
                <a:latin typeface="Calibri"/>
              </a:rPr>
              <a:t>STAR Net</a:t>
            </a:r>
            <a:r>
              <a:rPr lang="en-US" dirty="0">
                <a:solidFill>
                  <a:prstClr val="black"/>
                </a:solidFill>
                <a:latin typeface="Calibri"/>
              </a:rPr>
              <a:t> programs</a:t>
            </a:r>
          </a:p>
          <a:p>
            <a:pPr>
              <a:buFont typeface="Arial" panose="020B0604020202020204" pitchFamily="34" charset="0"/>
              <a:buChar char="●"/>
              <a:defRPr/>
            </a:pPr>
            <a:endParaRPr lang="en-US" dirty="0">
              <a:solidFill>
                <a:prstClr val="black"/>
              </a:solidFill>
              <a:latin typeface="Calibri"/>
            </a:endParaRPr>
          </a:p>
          <a:p>
            <a:pPr>
              <a:buFont typeface="Arial" panose="020B0604020202020204" pitchFamily="34" charset="0"/>
              <a:buChar char="●"/>
              <a:defRPr/>
            </a:pPr>
            <a:r>
              <a:rPr lang="en-US" dirty="0">
                <a:solidFill>
                  <a:prstClr val="black"/>
                </a:solidFill>
                <a:latin typeface="Calibri"/>
              </a:rPr>
              <a:t> Over 8,000 members have joined the </a:t>
            </a:r>
            <a:r>
              <a:rPr lang="en-US" i="1" dirty="0">
                <a:solidFill>
                  <a:prstClr val="black"/>
                </a:solidFill>
                <a:latin typeface="Calibri"/>
              </a:rPr>
              <a:t>STAR Net</a:t>
            </a:r>
            <a:r>
              <a:rPr lang="en-US" dirty="0">
                <a:solidFill>
                  <a:prstClr val="black"/>
                </a:solidFill>
                <a:latin typeface="Calibri"/>
              </a:rPr>
              <a:t> Online Community</a:t>
            </a:r>
          </a:p>
        </p:txBody>
      </p:sp>
    </p:spTree>
    <p:extLst>
      <p:ext uri="{BB962C8B-B14F-4D97-AF65-F5344CB8AC3E}">
        <p14:creationId xmlns:p14="http://schemas.microsoft.com/office/powerpoint/2010/main" val="1811502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b="1" dirty="0">
                <a:solidFill>
                  <a:schemeClr val="accent1"/>
                </a:solidFill>
                <a:effectLst>
                  <a:outerShdw blurRad="38100" dist="38100" dir="2700000" algn="tl">
                    <a:srgbClr val="000000">
                      <a:alpha val="43137"/>
                    </a:srgbClr>
                  </a:outerShdw>
                </a:effectLst>
                <a:latin typeface="Century Gothic" panose="020B0502020202020204" pitchFamily="34" charset="0"/>
              </a:rPr>
              <a:t>Survey of U.S. Libraries</a:t>
            </a:r>
            <a:endParaRPr lang="en-AU" sz="4800" b="1" dirty="0">
              <a:solidFill>
                <a:schemeClr val="accent1"/>
              </a:solidFill>
              <a:effectLst>
                <a:outerShdw blurRad="38100" dist="38100" dir="2700000" algn="tl">
                  <a:srgbClr val="000000">
                    <a:alpha val="43137"/>
                  </a:srgbClr>
                </a:outerShdw>
              </a:effectLst>
              <a:latin typeface="Century Gothic" panose="020B0502020202020204" pitchFamily="34" charset="0"/>
            </a:endParaRP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2466717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219200"/>
            <a:ext cx="7387888" cy="3511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575733" y="226381"/>
            <a:ext cx="7800623" cy="707886"/>
          </a:xfrm>
          <a:prstGeom prst="rect">
            <a:avLst/>
          </a:prstGeom>
        </p:spPr>
        <p:txBody>
          <a:bodyPr wrap="square">
            <a:spAutoFit/>
          </a:bodyPr>
          <a:lstStyle/>
          <a:p>
            <a:pPr algn="ctr" defTabSz="914400">
              <a:defRPr/>
            </a:pPr>
            <a:r>
              <a:rPr lang="en-US" sz="4000" b="1" dirty="0">
                <a:solidFill>
                  <a:prstClr val="black"/>
                </a:solidFill>
                <a:latin typeface="Century Gothic" panose="020B0502020202020204" pitchFamily="34" charset="0"/>
              </a:rPr>
              <a:t>STEM Programming in Libraries</a:t>
            </a:r>
          </a:p>
        </p:txBody>
      </p:sp>
      <p:sp>
        <p:nvSpPr>
          <p:cNvPr id="3" name="Rectangle 2"/>
          <p:cNvSpPr/>
          <p:nvPr/>
        </p:nvSpPr>
        <p:spPr>
          <a:xfrm>
            <a:off x="676835" y="4608616"/>
            <a:ext cx="8077200" cy="1938992"/>
          </a:xfrm>
          <a:prstGeom prst="rect">
            <a:avLst/>
          </a:prstGeom>
        </p:spPr>
        <p:txBody>
          <a:bodyPr wrap="square">
            <a:spAutoFit/>
          </a:bodyPr>
          <a:lstStyle/>
          <a:p>
            <a:pPr defTabSz="914400">
              <a:defRPr/>
            </a:pPr>
            <a:r>
              <a:rPr lang="en-US" sz="2400" dirty="0">
                <a:solidFill>
                  <a:prstClr val="black"/>
                </a:solidFill>
                <a:latin typeface="Century Gothic" panose="020B0502020202020204" pitchFamily="34" charset="0"/>
              </a:rPr>
              <a:t>STEM programming is offered somewhat frequently, often </a:t>
            </a:r>
            <a:r>
              <a:rPr lang="en-US" sz="2400" b="1" dirty="0">
                <a:solidFill>
                  <a:prstClr val="black"/>
                </a:solidFill>
                <a:latin typeface="Century Gothic" panose="020B0502020202020204" pitchFamily="34" charset="0"/>
              </a:rPr>
              <a:t>integrated into existing literacy and arts programming</a:t>
            </a:r>
            <a:r>
              <a:rPr lang="en-US" sz="2400" dirty="0">
                <a:solidFill>
                  <a:prstClr val="black"/>
                </a:solidFill>
                <a:latin typeface="Century Gothic" panose="020B0502020202020204" pitchFamily="34" charset="0"/>
              </a:rPr>
              <a:t> like hands-on investigations, art-based STEM projects, and STEM-related </a:t>
            </a:r>
            <a:r>
              <a:rPr lang="en-US" sz="2400" dirty="0" err="1">
                <a:solidFill>
                  <a:prstClr val="black"/>
                </a:solidFill>
                <a:latin typeface="Century Gothic" panose="020B0502020202020204" pitchFamily="34" charset="0"/>
              </a:rPr>
              <a:t>storytimes</a:t>
            </a:r>
            <a:r>
              <a:rPr lang="en-US" sz="2400" dirty="0">
                <a:solidFill>
                  <a:prstClr val="black"/>
                </a:solidFill>
                <a:latin typeface="Century Gothic" panose="020B0502020202020204" pitchFamily="34" charset="0"/>
              </a:rPr>
              <a:t> (Hakala et al., 2016; n=455)</a:t>
            </a:r>
          </a:p>
        </p:txBody>
      </p:sp>
    </p:spTree>
    <p:extLst>
      <p:ext uri="{BB962C8B-B14F-4D97-AF65-F5344CB8AC3E}">
        <p14:creationId xmlns:p14="http://schemas.microsoft.com/office/powerpoint/2010/main" val="2092018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88938" y="379413"/>
            <a:ext cx="7866062" cy="921067"/>
          </a:xfrm>
        </p:spPr>
        <p:txBody>
          <a:bodyPr>
            <a:noAutofit/>
          </a:bodyPr>
          <a:lstStyle/>
          <a:p>
            <a:pPr marL="0" indent="0">
              <a:buNone/>
            </a:pPr>
            <a:r>
              <a:rPr lang="en-US" sz="3600" b="1" dirty="0">
                <a:latin typeface="Century Gothic" panose="020B0502020202020204" pitchFamily="34" charset="0"/>
              </a:rPr>
              <a:t>Type of STEM Programming (2017)</a:t>
            </a:r>
            <a:endParaRPr lang="en-US" sz="3600" dirty="0">
              <a:latin typeface="Century Gothic" panose="020B0502020202020204" pitchFamily="34" charset="0"/>
            </a:endParaRPr>
          </a:p>
        </p:txBody>
      </p:sp>
      <p:graphicFrame>
        <p:nvGraphicFramePr>
          <p:cNvPr id="5" name="Chart 4"/>
          <p:cNvGraphicFramePr>
            <a:graphicFrameLocks/>
          </p:cNvGraphicFramePr>
          <p:nvPr>
            <p:extLst/>
          </p:nvPr>
        </p:nvGraphicFramePr>
        <p:xfrm>
          <a:off x="477672" y="1231483"/>
          <a:ext cx="8447963" cy="543180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387153" y="3701801"/>
            <a:ext cx="2538482" cy="2062103"/>
          </a:xfrm>
          <a:prstGeom prst="rect">
            <a:avLst/>
          </a:prstGeom>
          <a:noFill/>
        </p:spPr>
        <p:txBody>
          <a:bodyPr wrap="square" rtlCol="0">
            <a:spAutoFit/>
          </a:bodyPr>
          <a:lstStyle/>
          <a:p>
            <a:pPr algn="ctr">
              <a:defRPr/>
            </a:pPr>
            <a:r>
              <a:rPr lang="en-US" sz="1600"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t>Note. Item was ‘check all that apply’ - percentages are out of those providing a response.</a:t>
            </a:r>
          </a:p>
          <a:p>
            <a:pPr algn="ctr">
              <a:defRPr/>
            </a:pPr>
            <a:endParaRPr lang="en-US" sz="1600"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1600"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t>16% provided a written programming type (‘other’ response)</a:t>
            </a:r>
          </a:p>
        </p:txBody>
      </p:sp>
      <p:pic>
        <p:nvPicPr>
          <p:cNvPr id="7" name="Picture 6">
            <a:extLst>
              <a:ext uri="{FF2B5EF4-FFF2-40B4-BE49-F238E27FC236}">
                <a16:creationId xmlns="" xmlns:a16="http://schemas.microsoft.com/office/drawing/2014/main" id="{8721B0E1-7CC3-43E3-B86E-DD0EAF508E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3667" y="5763904"/>
            <a:ext cx="1941968" cy="914400"/>
          </a:xfrm>
          <a:prstGeom prst="rect">
            <a:avLst/>
          </a:prstGeom>
        </p:spPr>
      </p:pic>
      <p:sp>
        <p:nvSpPr>
          <p:cNvPr id="3" name="Rectangle 2"/>
          <p:cNvSpPr/>
          <p:nvPr/>
        </p:nvSpPr>
        <p:spPr>
          <a:xfrm>
            <a:off x="7269108" y="3177917"/>
            <a:ext cx="774571" cy="369332"/>
          </a:xfrm>
          <a:prstGeom prst="rect">
            <a:avLst/>
          </a:prstGeom>
        </p:spPr>
        <p:txBody>
          <a:bodyPr wrap="none">
            <a:spAutoFit/>
          </a:bodyPr>
          <a:lstStyle/>
          <a:p>
            <a:pPr>
              <a:defRPr/>
            </a:pPr>
            <a:r>
              <a:rPr lang="en-US" dirty="0">
                <a:solidFill>
                  <a:prstClr val="black"/>
                </a:solidFill>
                <a:latin typeface="Calibri"/>
              </a:rPr>
              <a:t>n=717</a:t>
            </a:r>
            <a:endParaRPr lang="en-AU" dirty="0">
              <a:solidFill>
                <a:prstClr val="black"/>
              </a:solidFill>
              <a:latin typeface="Calibri"/>
            </a:endParaRPr>
          </a:p>
        </p:txBody>
      </p:sp>
    </p:spTree>
    <p:extLst>
      <p:ext uri="{BB962C8B-B14F-4D97-AF65-F5344CB8AC3E}">
        <p14:creationId xmlns:p14="http://schemas.microsoft.com/office/powerpoint/2010/main" val="1932145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White bottomB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926309"/>
            <a:ext cx="9144000" cy="9382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STARNET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1431" y="6061074"/>
            <a:ext cx="1828800" cy="67945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Content Placeholder 1"/>
          <p:cNvSpPr txBox="1">
            <a:spLocks/>
          </p:cNvSpPr>
          <p:nvPr/>
        </p:nvSpPr>
        <p:spPr>
          <a:xfrm>
            <a:off x="821431" y="31830"/>
            <a:ext cx="8229600" cy="5943600"/>
          </a:xfrm>
          <a:prstGeom prst="rect">
            <a:avLst/>
          </a:prstGeom>
        </p:spPr>
        <p:txBody>
          <a:bodyPr>
            <a:normAutofit/>
          </a:bodyPr>
          <a:lstStyle/>
          <a:p>
            <a:pPr marL="342900" indent="-342900" defTabSz="914400">
              <a:spcBef>
                <a:spcPct val="20000"/>
              </a:spcBef>
              <a:buFont typeface="Arial" pitchFamily="127" charset="0"/>
              <a:buChar char="•"/>
              <a:defRPr/>
            </a:pPr>
            <a:endParaRPr lang="en-US" sz="3200" kern="0" dirty="0">
              <a:solidFill>
                <a:prstClr val="black"/>
              </a:solidFill>
              <a:latin typeface="Calibri"/>
            </a:endParaRPr>
          </a:p>
          <a:p>
            <a:pPr marL="342900" indent="-342900" defTabSz="914400">
              <a:spcBef>
                <a:spcPct val="20000"/>
              </a:spcBef>
              <a:defRPr/>
            </a:pPr>
            <a:endParaRPr lang="en-US" sz="3800" kern="0" dirty="0">
              <a:solidFill>
                <a:srgbClr val="361DF1"/>
              </a:solidFill>
              <a:latin typeface="Arial" pitchFamily="34" charset="0"/>
              <a:cs typeface="Arial" pitchFamily="34" charset="0"/>
            </a:endParaRPr>
          </a:p>
          <a:p>
            <a:pPr marL="342900" indent="-342900" defTabSz="914400">
              <a:spcBef>
                <a:spcPct val="20000"/>
              </a:spcBef>
              <a:defRPr/>
            </a:pPr>
            <a:r>
              <a:rPr lang="en-US" sz="3200" kern="0" dirty="0">
                <a:solidFill>
                  <a:srgbClr val="361DF1"/>
                </a:solidFill>
                <a:latin typeface="Calibri"/>
              </a:rPr>
              <a:t>	</a:t>
            </a:r>
            <a:endParaRPr lang="en-US" sz="3300" b="1" kern="0" dirty="0">
              <a:solidFill>
                <a:prstClr val="black"/>
              </a:solidFill>
              <a:latin typeface="Calibri"/>
            </a:endParaRPr>
          </a:p>
        </p:txBody>
      </p:sp>
      <p:pic>
        <p:nvPicPr>
          <p:cNvPr id="10" name="Picture 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5714"/>
          <a:stretch/>
        </p:blipFill>
        <p:spPr bwMode="auto">
          <a:xfrm>
            <a:off x="224863" y="422347"/>
            <a:ext cx="8694274" cy="4196773"/>
          </a:xfrm>
          <a:prstGeom prst="rect">
            <a:avLst/>
          </a:prstGeom>
          <a:noFill/>
          <a:ln w="2857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946897" y="4725980"/>
            <a:ext cx="7250206" cy="1200329"/>
          </a:xfrm>
          <a:prstGeom prst="rect">
            <a:avLst/>
          </a:prstGeom>
        </p:spPr>
        <p:txBody>
          <a:bodyPr wrap="square">
            <a:spAutoFit/>
          </a:bodyPr>
          <a:lstStyle/>
          <a:p>
            <a:pPr defTabSz="914400">
              <a:defRPr/>
            </a:pPr>
            <a:r>
              <a:rPr lang="en-US" sz="2400" dirty="0">
                <a:solidFill>
                  <a:prstClr val="black"/>
                </a:solidFill>
                <a:latin typeface="Century Gothic" panose="020B0502020202020204" pitchFamily="34" charset="0"/>
              </a:rPr>
              <a:t>Children aged </a:t>
            </a:r>
            <a:r>
              <a:rPr lang="en-US" sz="2400" b="1" dirty="0">
                <a:solidFill>
                  <a:prstClr val="black"/>
                </a:solidFill>
                <a:latin typeface="Century Gothic" panose="020B0502020202020204" pitchFamily="34" charset="0"/>
              </a:rPr>
              <a:t>Pre-K through middle school </a:t>
            </a:r>
            <a:r>
              <a:rPr lang="en-US" sz="2400" dirty="0">
                <a:solidFill>
                  <a:prstClr val="black"/>
                </a:solidFill>
                <a:latin typeface="Century Gothic" panose="020B0502020202020204" pitchFamily="34" charset="0"/>
              </a:rPr>
              <a:t>are the most common target audience (Hakala et al., 2016; n=455).</a:t>
            </a:r>
          </a:p>
        </p:txBody>
      </p:sp>
      <p:sp>
        <p:nvSpPr>
          <p:cNvPr id="8" name="TextBox 7"/>
          <p:cNvSpPr txBox="1"/>
          <p:nvPr/>
        </p:nvSpPr>
        <p:spPr>
          <a:xfrm>
            <a:off x="5306101" y="6135114"/>
            <a:ext cx="3358927" cy="461665"/>
          </a:xfrm>
          <a:prstGeom prst="rect">
            <a:avLst/>
          </a:prstGeom>
          <a:noFill/>
        </p:spPr>
        <p:txBody>
          <a:bodyPr wrap="square" rtlCol="0">
            <a:spAutoFit/>
          </a:bodyPr>
          <a:lstStyle/>
          <a:p>
            <a:pPr defTabSz="914400">
              <a:defRPr/>
            </a:pPr>
            <a:r>
              <a:rPr lang="en-US" sz="2400" dirty="0">
                <a:solidFill>
                  <a:srgbClr val="3399FF"/>
                </a:solidFill>
                <a:latin typeface="Calibri"/>
              </a:rPr>
              <a:t>www.starnetlibraries.org</a:t>
            </a:r>
          </a:p>
        </p:txBody>
      </p:sp>
    </p:spTree>
    <p:extLst>
      <p:ext uri="{BB962C8B-B14F-4D97-AF65-F5344CB8AC3E}">
        <p14:creationId xmlns:p14="http://schemas.microsoft.com/office/powerpoint/2010/main" val="811526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DE2136E-CCE5-4FAA-BFAC-7F00B5F90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757" y="1700894"/>
            <a:ext cx="7700486" cy="3850243"/>
          </a:xfrm>
          <a:prstGeom prst="rect">
            <a:avLst/>
          </a:prstGeom>
        </p:spPr>
      </p:pic>
      <p:sp>
        <p:nvSpPr>
          <p:cNvPr id="5" name="TextBox 4">
            <a:extLst>
              <a:ext uri="{FF2B5EF4-FFF2-40B4-BE49-F238E27FC236}">
                <a16:creationId xmlns="" xmlns:a16="http://schemas.microsoft.com/office/drawing/2014/main" id="{CEBD6742-DCC5-4A24-A0BC-DE0C3F9F4461}"/>
              </a:ext>
            </a:extLst>
          </p:cNvPr>
          <p:cNvSpPr txBox="1"/>
          <p:nvPr/>
        </p:nvSpPr>
        <p:spPr>
          <a:xfrm>
            <a:off x="1259959" y="993008"/>
            <a:ext cx="6624082" cy="707886"/>
          </a:xfrm>
          <a:prstGeom prst="rect">
            <a:avLst/>
          </a:prstGeom>
          <a:noFill/>
        </p:spPr>
        <p:txBody>
          <a:bodyPr wrap="square" rtlCol="0">
            <a:spAutoFit/>
          </a:bodyPr>
          <a:lstStyle/>
          <a:p>
            <a:pPr algn="ctr">
              <a:defRPr/>
            </a:pPr>
            <a:r>
              <a:rPr lang="en-US" sz="4000" b="1" dirty="0">
                <a:solidFill>
                  <a:srgbClr val="5B9BD5"/>
                </a:solidFill>
                <a:effectLst>
                  <a:outerShdw blurRad="38100" dist="38100" dir="2700000" algn="tl">
                    <a:srgbClr val="000000">
                      <a:alpha val="43137"/>
                    </a:srgbClr>
                  </a:outerShdw>
                </a:effectLst>
                <a:latin typeface="Century Gothic" panose="020B0502020202020204" pitchFamily="34" charset="0"/>
              </a:rPr>
              <a:t>2017 Solar Eclipse Event</a:t>
            </a:r>
          </a:p>
        </p:txBody>
      </p:sp>
      <p:pic>
        <p:nvPicPr>
          <p:cNvPr id="6" name="Picture 5">
            <a:extLst>
              <a:ext uri="{FF2B5EF4-FFF2-40B4-BE49-F238E27FC236}">
                <a16:creationId xmlns="" xmlns:a16="http://schemas.microsoft.com/office/drawing/2014/main" id="{466E0912-793A-4102-8504-933503E71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950" y="5767397"/>
            <a:ext cx="1834542" cy="714261"/>
          </a:xfrm>
          <a:prstGeom prst="rect">
            <a:avLst/>
          </a:prstGeom>
        </p:spPr>
      </p:pic>
      <p:pic>
        <p:nvPicPr>
          <p:cNvPr id="7" name="Picture 6">
            <a:extLst>
              <a:ext uri="{FF2B5EF4-FFF2-40B4-BE49-F238E27FC236}">
                <a16:creationId xmlns="" xmlns:a16="http://schemas.microsoft.com/office/drawing/2014/main" id="{6FCF6686-8CDA-4657-886B-BDFD17731C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2690" y="5767397"/>
            <a:ext cx="2134578" cy="784316"/>
          </a:xfrm>
          <a:prstGeom prst="rect">
            <a:avLst/>
          </a:prstGeom>
        </p:spPr>
      </p:pic>
      <p:pic>
        <p:nvPicPr>
          <p:cNvPr id="8" name="Picture 7">
            <a:extLst>
              <a:ext uri="{FF2B5EF4-FFF2-40B4-BE49-F238E27FC236}">
                <a16:creationId xmlns="" xmlns:a16="http://schemas.microsoft.com/office/drawing/2014/main" id="{B2D7E189-00B8-4D05-8E04-AC0689AB35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1042" y="5796693"/>
            <a:ext cx="2113199" cy="714262"/>
          </a:xfrm>
          <a:prstGeom prst="rect">
            <a:avLst/>
          </a:prstGeom>
        </p:spPr>
      </p:pic>
      <p:pic>
        <p:nvPicPr>
          <p:cNvPr id="9" name="Picture 8" descr="I:\Library Conference_2\Marketing\Logos\starnet_logo.png">
            <a:extLst>
              <a:ext uri="{FF2B5EF4-FFF2-40B4-BE49-F238E27FC236}">
                <a16:creationId xmlns="" xmlns:a16="http://schemas.microsoft.com/office/drawing/2014/main" id="{80FB7BA6-3357-4B8E-BE79-28589FA418C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9285" y="5796693"/>
            <a:ext cx="1834542" cy="655671"/>
          </a:xfrm>
          <a:prstGeom prst="rect">
            <a:avLst/>
          </a:prstGeom>
          <a:noFill/>
        </p:spPr>
      </p:pic>
    </p:spTree>
    <p:extLst>
      <p:ext uri="{BB962C8B-B14F-4D97-AF65-F5344CB8AC3E}">
        <p14:creationId xmlns:p14="http://schemas.microsoft.com/office/powerpoint/2010/main" val="3213277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generated with very high confidence">
            <a:extLst>
              <a:ext uri="{FF2B5EF4-FFF2-40B4-BE49-F238E27FC236}">
                <a16:creationId xmlns="" xmlns:a16="http://schemas.microsoft.com/office/drawing/2014/main" id="{662C1C9C-4813-4B16-B335-890FA1B4C2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2" name="TextBox 1"/>
          <p:cNvSpPr txBox="1"/>
          <p:nvPr/>
        </p:nvSpPr>
        <p:spPr>
          <a:xfrm>
            <a:off x="73891" y="6470072"/>
            <a:ext cx="5477435" cy="307777"/>
          </a:xfrm>
          <a:prstGeom prst="rect">
            <a:avLst/>
          </a:prstGeom>
          <a:noFill/>
        </p:spPr>
        <p:txBody>
          <a:bodyPr wrap="square" rtlCol="0">
            <a:spAutoFit/>
          </a:bodyPr>
          <a:lstStyle/>
          <a:p>
            <a:r>
              <a:rPr lang="en-US" sz="1400" dirty="0">
                <a:solidFill>
                  <a:prstClr val="white"/>
                </a:solidFill>
                <a:latin typeface="Calibri"/>
              </a:rPr>
              <a:t>Photo courtesy of Grand Tetons Public Library</a:t>
            </a:r>
            <a:endParaRPr lang="en-AU" sz="1400" dirty="0">
              <a:solidFill>
                <a:prstClr val="white"/>
              </a:solidFill>
              <a:latin typeface="Calibri"/>
            </a:endParaRPr>
          </a:p>
        </p:txBody>
      </p:sp>
    </p:spTree>
    <p:extLst>
      <p:ext uri="{BB962C8B-B14F-4D97-AF65-F5344CB8AC3E}">
        <p14:creationId xmlns:p14="http://schemas.microsoft.com/office/powerpoint/2010/main" val="3093120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304800"/>
            <a:ext cx="8906476" cy="1107996"/>
          </a:xfrm>
          <a:prstGeom prst="rect">
            <a:avLst/>
          </a:prstGeom>
        </p:spPr>
        <p:txBody>
          <a:bodyPr wrap="square">
            <a:spAutoFit/>
          </a:bodyPr>
          <a:lstStyle/>
          <a:p>
            <a:r>
              <a:rPr lang="en-US" sz="4800" b="1" dirty="0" smtClean="0">
                <a:latin typeface="Century Gothic"/>
                <a:cs typeface="Century Gothic"/>
              </a:rPr>
              <a:t>Overview</a:t>
            </a:r>
          </a:p>
          <a:p>
            <a:endParaRPr lang="en-US" i="1" dirty="0" smtClean="0">
              <a:solidFill>
                <a:srgbClr val="00858B"/>
              </a:solidFill>
              <a:latin typeface="Century Gothic"/>
              <a:cs typeface="Century Gothic"/>
            </a:endParaRPr>
          </a:p>
        </p:txBody>
      </p:sp>
      <p:sp>
        <p:nvSpPr>
          <p:cNvPr id="5" name="Rectangle 4"/>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364524" y="1251250"/>
            <a:ext cx="8432800" cy="830997"/>
          </a:xfrm>
          <a:prstGeom prst="rect">
            <a:avLst/>
          </a:prstGeom>
          <a:noFill/>
        </p:spPr>
        <p:txBody>
          <a:bodyPr wrap="square" rtlCol="0">
            <a:spAutoFit/>
          </a:bodyPr>
          <a:lstStyle/>
          <a:p>
            <a:r>
              <a:rPr lang="en-US" sz="2400" b="1" dirty="0" smtClean="0">
                <a:solidFill>
                  <a:srgbClr val="000000"/>
                </a:solidFill>
                <a:latin typeface="Century Gothic"/>
                <a:cs typeface="Century Gothic"/>
              </a:rPr>
              <a:t>INTRODUCTION – COLLABORATION </a:t>
            </a:r>
            <a:endParaRPr lang="en-US" sz="2400" b="1" dirty="0">
              <a:solidFill>
                <a:srgbClr val="000000"/>
              </a:solidFill>
              <a:latin typeface="Century Gothic"/>
              <a:cs typeface="Century Gothic"/>
            </a:endParaRPr>
          </a:p>
          <a:p>
            <a:pPr lvl="1"/>
            <a:r>
              <a:rPr lang="en-US" sz="2400" b="1" dirty="0">
                <a:solidFill>
                  <a:srgbClr val="000000"/>
                </a:solidFill>
                <a:latin typeface="Century Gothic"/>
                <a:cs typeface="Century Gothic"/>
              </a:rPr>
              <a:t>Rae Ostman</a:t>
            </a:r>
            <a:r>
              <a:rPr lang="en-US" sz="2400" dirty="0">
                <a:solidFill>
                  <a:srgbClr val="000000"/>
                </a:solidFill>
                <a:latin typeface="Century Gothic"/>
                <a:cs typeface="Century Gothic"/>
              </a:rPr>
              <a:t>, Arizona State </a:t>
            </a:r>
            <a:r>
              <a:rPr lang="en-US" sz="2400" dirty="0" smtClean="0">
                <a:solidFill>
                  <a:srgbClr val="000000"/>
                </a:solidFill>
                <a:latin typeface="Century Gothic"/>
                <a:cs typeface="Century Gothic"/>
              </a:rPr>
              <a:t>University</a:t>
            </a:r>
            <a:endParaRPr lang="en-US" sz="2400" dirty="0">
              <a:solidFill>
                <a:srgbClr val="000000"/>
              </a:solidFill>
              <a:latin typeface="Century Gothic"/>
              <a:cs typeface="Century Gothic"/>
            </a:endParaRPr>
          </a:p>
        </p:txBody>
      </p:sp>
      <p:sp>
        <p:nvSpPr>
          <p:cNvPr id="7" name="TextBox 6"/>
          <p:cNvSpPr txBox="1"/>
          <p:nvPr/>
        </p:nvSpPr>
        <p:spPr>
          <a:xfrm>
            <a:off x="364524" y="2211342"/>
            <a:ext cx="8432800" cy="3046988"/>
          </a:xfrm>
          <a:prstGeom prst="rect">
            <a:avLst/>
          </a:prstGeom>
          <a:noFill/>
        </p:spPr>
        <p:txBody>
          <a:bodyPr wrap="square" rtlCol="0">
            <a:spAutoFit/>
          </a:bodyPr>
          <a:lstStyle/>
          <a:p>
            <a:r>
              <a:rPr lang="en-US" sz="2400" b="1" dirty="0" smtClean="0">
                <a:solidFill>
                  <a:srgbClr val="000000"/>
                </a:solidFill>
                <a:latin typeface="Century Gothic"/>
                <a:cs typeface="Century Gothic"/>
              </a:rPr>
              <a:t>PRESENTATIONS – PARTNERSHIP PROJECTS</a:t>
            </a:r>
            <a:endParaRPr lang="en-US" sz="2400" b="1" dirty="0">
              <a:solidFill>
                <a:srgbClr val="000000"/>
              </a:solidFill>
              <a:latin typeface="Century Gothic"/>
              <a:cs typeface="Century Gothic"/>
            </a:endParaRPr>
          </a:p>
          <a:p>
            <a:pPr lvl="1"/>
            <a:r>
              <a:rPr lang="en-US" sz="2400" b="1" dirty="0" err="1">
                <a:solidFill>
                  <a:srgbClr val="000000"/>
                </a:solidFill>
                <a:latin typeface="Century Gothic"/>
                <a:cs typeface="Century Gothic"/>
              </a:rPr>
              <a:t>Keliann</a:t>
            </a:r>
            <a:r>
              <a:rPr lang="en-US" sz="2400" b="1" dirty="0">
                <a:solidFill>
                  <a:srgbClr val="000000"/>
                </a:solidFill>
                <a:latin typeface="Century Gothic"/>
                <a:cs typeface="Century Gothic"/>
              </a:rPr>
              <a:t> </a:t>
            </a:r>
            <a:r>
              <a:rPr lang="en-US" sz="2400" b="1" dirty="0" err="1" smtClean="0">
                <a:solidFill>
                  <a:srgbClr val="000000"/>
                </a:solidFill>
                <a:latin typeface="Century Gothic"/>
                <a:cs typeface="Century Gothic"/>
              </a:rPr>
              <a:t>LaConte</a:t>
            </a:r>
            <a:r>
              <a:rPr lang="en-US" sz="2400" dirty="0" smtClean="0">
                <a:solidFill>
                  <a:srgbClr val="000000"/>
                </a:solidFill>
                <a:latin typeface="Century Gothic"/>
                <a:cs typeface="Century Gothic"/>
              </a:rPr>
              <a:t>, Space </a:t>
            </a:r>
            <a:r>
              <a:rPr lang="en-US" sz="2400" dirty="0">
                <a:solidFill>
                  <a:srgbClr val="000000"/>
                </a:solidFill>
                <a:latin typeface="Century Gothic"/>
                <a:cs typeface="Century Gothic"/>
              </a:rPr>
              <a:t>Science Institute</a:t>
            </a:r>
          </a:p>
          <a:p>
            <a:pPr lvl="1"/>
            <a:r>
              <a:rPr lang="en-US" sz="2400" b="1" dirty="0">
                <a:solidFill>
                  <a:srgbClr val="000000"/>
                </a:solidFill>
                <a:latin typeface="Century Gothic"/>
                <a:cs typeface="Century Gothic"/>
              </a:rPr>
              <a:t>Dawn </a:t>
            </a:r>
            <a:r>
              <a:rPr lang="en-US" sz="2400" b="1" dirty="0" smtClean="0">
                <a:solidFill>
                  <a:srgbClr val="000000"/>
                </a:solidFill>
                <a:latin typeface="Century Gothic"/>
                <a:cs typeface="Century Gothic"/>
              </a:rPr>
              <a:t>La Valle</a:t>
            </a:r>
            <a:r>
              <a:rPr lang="en-US" sz="2400" dirty="0" smtClean="0">
                <a:solidFill>
                  <a:srgbClr val="000000"/>
                </a:solidFill>
                <a:latin typeface="Century Gothic"/>
                <a:cs typeface="Century Gothic"/>
              </a:rPr>
              <a:t>, Connecticut </a:t>
            </a:r>
            <a:r>
              <a:rPr lang="en-US" sz="2400" dirty="0">
                <a:solidFill>
                  <a:srgbClr val="000000"/>
                </a:solidFill>
                <a:latin typeface="Century Gothic"/>
                <a:cs typeface="Century Gothic"/>
              </a:rPr>
              <a:t>State Library</a:t>
            </a:r>
          </a:p>
          <a:p>
            <a:pPr lvl="1"/>
            <a:r>
              <a:rPr lang="en-US" sz="2400" b="1" dirty="0">
                <a:solidFill>
                  <a:srgbClr val="000000"/>
                </a:solidFill>
                <a:latin typeface="Century Gothic"/>
                <a:cs typeface="Century Gothic"/>
              </a:rPr>
              <a:t>Tara </a:t>
            </a:r>
            <a:r>
              <a:rPr lang="en-US" sz="2400" b="1" dirty="0" smtClean="0">
                <a:solidFill>
                  <a:srgbClr val="000000"/>
                </a:solidFill>
                <a:latin typeface="Century Gothic"/>
                <a:cs typeface="Century Gothic"/>
              </a:rPr>
              <a:t>Cox</a:t>
            </a:r>
            <a:r>
              <a:rPr lang="en-US" sz="2400" dirty="0" smtClean="0">
                <a:solidFill>
                  <a:srgbClr val="000000"/>
                </a:solidFill>
                <a:latin typeface="Century Gothic"/>
                <a:cs typeface="Century Gothic"/>
              </a:rPr>
              <a:t>, The </a:t>
            </a:r>
            <a:r>
              <a:rPr lang="en-US" sz="2400" dirty="0">
                <a:solidFill>
                  <a:srgbClr val="000000"/>
                </a:solidFill>
                <a:latin typeface="Century Gothic"/>
                <a:cs typeface="Century Gothic"/>
              </a:rPr>
              <a:t>Franklin Institute</a:t>
            </a:r>
          </a:p>
          <a:p>
            <a:pPr lvl="1"/>
            <a:r>
              <a:rPr lang="en-US" sz="2400" b="1" dirty="0">
                <a:solidFill>
                  <a:srgbClr val="000000"/>
                </a:solidFill>
                <a:latin typeface="Century Gothic"/>
                <a:cs typeface="Century Gothic"/>
              </a:rPr>
              <a:t>Anna </a:t>
            </a:r>
            <a:r>
              <a:rPr lang="en-US" sz="2400" b="1" dirty="0" smtClean="0">
                <a:solidFill>
                  <a:srgbClr val="000000"/>
                </a:solidFill>
                <a:latin typeface="Century Gothic"/>
                <a:cs typeface="Century Gothic"/>
              </a:rPr>
              <a:t>Hurst</a:t>
            </a:r>
            <a:r>
              <a:rPr lang="en-US" sz="2400" dirty="0" smtClean="0">
                <a:solidFill>
                  <a:srgbClr val="000000"/>
                </a:solidFill>
                <a:latin typeface="Century Gothic"/>
                <a:cs typeface="Century Gothic"/>
              </a:rPr>
              <a:t>, Astronomical </a:t>
            </a:r>
            <a:r>
              <a:rPr lang="en-US" sz="2400" dirty="0">
                <a:solidFill>
                  <a:srgbClr val="000000"/>
                </a:solidFill>
                <a:latin typeface="Century Gothic"/>
                <a:cs typeface="Century Gothic"/>
              </a:rPr>
              <a:t>Society of the Pacific</a:t>
            </a:r>
          </a:p>
          <a:p>
            <a:pPr lvl="1"/>
            <a:r>
              <a:rPr lang="en-US" sz="2400" b="1" dirty="0">
                <a:solidFill>
                  <a:srgbClr val="000000"/>
                </a:solidFill>
                <a:latin typeface="Century Gothic"/>
                <a:cs typeface="Century Gothic"/>
              </a:rPr>
              <a:t>Jeannie Colton</a:t>
            </a:r>
            <a:r>
              <a:rPr lang="en-US" sz="2400" dirty="0">
                <a:solidFill>
                  <a:srgbClr val="000000"/>
                </a:solidFill>
                <a:latin typeface="Century Gothic"/>
                <a:cs typeface="Century Gothic"/>
              </a:rPr>
              <a:t>, Arizona State </a:t>
            </a:r>
            <a:r>
              <a:rPr lang="en-US" sz="2400" dirty="0" smtClean="0">
                <a:solidFill>
                  <a:srgbClr val="000000"/>
                </a:solidFill>
                <a:latin typeface="Century Gothic"/>
                <a:cs typeface="Century Gothic"/>
              </a:rPr>
              <a:t>University</a:t>
            </a:r>
          </a:p>
          <a:p>
            <a:pPr lvl="1"/>
            <a:r>
              <a:rPr lang="en-US" sz="2400" b="1" dirty="0">
                <a:solidFill>
                  <a:srgbClr val="000000"/>
                </a:solidFill>
                <a:latin typeface="Century Gothic"/>
                <a:cs typeface="Century Gothic"/>
              </a:rPr>
              <a:t>Darlene Cavalier</a:t>
            </a:r>
            <a:r>
              <a:rPr lang="en-US" sz="2400" dirty="0">
                <a:solidFill>
                  <a:srgbClr val="000000"/>
                </a:solidFill>
                <a:latin typeface="Century Gothic"/>
                <a:cs typeface="Century Gothic"/>
              </a:rPr>
              <a:t>, Arizona State </a:t>
            </a:r>
            <a:r>
              <a:rPr lang="en-US" sz="2400" dirty="0" smtClean="0">
                <a:solidFill>
                  <a:srgbClr val="000000"/>
                </a:solidFill>
                <a:latin typeface="Century Gothic"/>
                <a:cs typeface="Century Gothic"/>
              </a:rPr>
              <a:t>University</a:t>
            </a:r>
            <a:endParaRPr lang="en-US" sz="2400" dirty="0">
              <a:solidFill>
                <a:srgbClr val="000000"/>
              </a:solidFill>
              <a:latin typeface="Century Gothic"/>
              <a:cs typeface="Century Gothic"/>
            </a:endParaRPr>
          </a:p>
          <a:p>
            <a:pPr lvl="1"/>
            <a:r>
              <a:rPr lang="en-US" sz="2400" b="1" dirty="0">
                <a:solidFill>
                  <a:srgbClr val="000000"/>
                </a:solidFill>
                <a:latin typeface="Century Gothic"/>
                <a:cs typeface="Century Gothic"/>
              </a:rPr>
              <a:t>Cheri Grinnell</a:t>
            </a:r>
            <a:r>
              <a:rPr lang="en-US" sz="2400" dirty="0">
                <a:solidFill>
                  <a:srgbClr val="000000"/>
                </a:solidFill>
                <a:latin typeface="Century Gothic"/>
                <a:cs typeface="Century Gothic"/>
              </a:rPr>
              <a:t>, Kentucky Science </a:t>
            </a:r>
            <a:r>
              <a:rPr lang="en-US" sz="2400" dirty="0" smtClean="0">
                <a:solidFill>
                  <a:srgbClr val="000000"/>
                </a:solidFill>
                <a:latin typeface="Century Gothic"/>
                <a:cs typeface="Century Gothic"/>
              </a:rPr>
              <a:t>Center</a:t>
            </a:r>
            <a:endParaRPr lang="en-US" sz="2400" dirty="0">
              <a:solidFill>
                <a:srgbClr val="000000"/>
              </a:solidFill>
              <a:latin typeface="Century Gothic"/>
              <a:cs typeface="Century Gothic"/>
            </a:endParaRPr>
          </a:p>
        </p:txBody>
      </p:sp>
      <p:sp>
        <p:nvSpPr>
          <p:cNvPr id="3" name="TextBox 2"/>
          <p:cNvSpPr txBox="1"/>
          <p:nvPr/>
        </p:nvSpPr>
        <p:spPr>
          <a:xfrm>
            <a:off x="364524" y="5401740"/>
            <a:ext cx="6341076" cy="1415772"/>
          </a:xfrm>
          <a:prstGeom prst="rect">
            <a:avLst/>
          </a:prstGeom>
          <a:noFill/>
        </p:spPr>
        <p:txBody>
          <a:bodyPr wrap="square" rtlCol="0">
            <a:spAutoFit/>
          </a:bodyPr>
          <a:lstStyle/>
          <a:p>
            <a:r>
              <a:rPr lang="en-US" sz="2400" b="1" dirty="0" smtClean="0">
                <a:solidFill>
                  <a:srgbClr val="000000"/>
                </a:solidFill>
                <a:latin typeface="Century Gothic"/>
                <a:cs typeface="Century Gothic"/>
              </a:rPr>
              <a:t>QUESTIONS</a:t>
            </a:r>
            <a:endParaRPr lang="en-US" sz="2400" b="1" dirty="0">
              <a:solidFill>
                <a:srgbClr val="000000"/>
              </a:solidFill>
              <a:latin typeface="Century Gothic"/>
              <a:cs typeface="Century Gothic"/>
            </a:endParaRPr>
          </a:p>
          <a:p>
            <a:endParaRPr lang="en-US" sz="2000" dirty="0">
              <a:solidFill>
                <a:srgbClr val="000000"/>
              </a:solidFill>
              <a:latin typeface="Century Gothic"/>
              <a:cs typeface="Century Gothic"/>
            </a:endParaRPr>
          </a:p>
          <a:p>
            <a:r>
              <a:rPr lang="en-US" sz="2400" b="1" dirty="0" smtClean="0">
                <a:solidFill>
                  <a:srgbClr val="000000"/>
                </a:solidFill>
                <a:latin typeface="Century Gothic"/>
                <a:cs typeface="Century Gothic"/>
              </a:rPr>
              <a:t>RESOURCES &amp; DISCUSSION</a:t>
            </a:r>
            <a:endParaRPr lang="en-US" sz="2400" b="1" dirty="0">
              <a:solidFill>
                <a:srgbClr val="000000"/>
              </a:solidFill>
              <a:latin typeface="Century Gothic"/>
              <a:cs typeface="Century Gothic"/>
            </a:endParaRPr>
          </a:p>
          <a:p>
            <a:endParaRPr lang="en-US" dirty="0"/>
          </a:p>
        </p:txBody>
      </p:sp>
    </p:spTree>
    <p:extLst>
      <p:ext uri="{BB962C8B-B14F-4D97-AF65-F5344CB8AC3E}">
        <p14:creationId xmlns:p14="http://schemas.microsoft.com/office/powerpoint/2010/main" val="78176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le:NASA AS-11-40-5875.jpg">
            <a:extLst>
              <a:ext uri="{FF2B5EF4-FFF2-40B4-BE49-F238E27FC236}">
                <a16:creationId xmlns="" xmlns:a16="http://schemas.microsoft.com/office/drawing/2014/main" id="{0E8E3FFD-E3EB-46F5-95B6-62967DF231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9" y="0"/>
            <a:ext cx="9143979"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Freeform 5">
            <a:extLst>
              <a:ext uri="{FF2B5EF4-FFF2-40B4-BE49-F238E27FC236}">
                <a16:creationId xmlns=""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prstClr val="black"/>
              </a:buClr>
              <a:buSzPct val="100000"/>
              <a:buFont typeface="Arial"/>
              <a:buNone/>
              <a:defRPr/>
            </a:pPr>
            <a:endParaRPr lang="en-US" sz="1600" cap="all">
              <a:solidFill>
                <a:prstClr val="black"/>
              </a:solidFill>
              <a:latin typeface="Calibri" panose="020F0502020204030204"/>
            </a:endParaRPr>
          </a:p>
        </p:txBody>
      </p:sp>
      <p:cxnSp>
        <p:nvCxnSpPr>
          <p:cNvPr id="73" name="Straight Connector 72">
            <a:extLst>
              <a:ext uri="{FF2B5EF4-FFF2-40B4-BE49-F238E27FC236}">
                <a16:creationId xmlns=""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D24282E0-BC9A-44BC-86D9-076C157D7A1A}"/>
              </a:ext>
            </a:extLst>
          </p:cNvPr>
          <p:cNvSpPr>
            <a:spLocks noGrp="1"/>
          </p:cNvSpPr>
          <p:nvPr>
            <p:ph type="title"/>
          </p:nvPr>
        </p:nvSpPr>
        <p:spPr>
          <a:xfrm>
            <a:off x="539968" y="1733303"/>
            <a:ext cx="3153102" cy="1342754"/>
          </a:xfrm>
        </p:spPr>
        <p:txBody>
          <a:bodyPr vert="horz" lIns="91440" tIns="45720" rIns="91440" bIns="45720" rtlCol="0" anchor="ctr">
            <a:normAutofit fontScale="90000"/>
          </a:bodyPr>
          <a:lstStyle/>
          <a:p>
            <a:pPr algn="ctr"/>
            <a:r>
              <a:rPr lang="en-US" sz="3200" b="1" dirty="0">
                <a:solidFill>
                  <a:srgbClr val="0000FF"/>
                </a:solidFill>
                <a:latin typeface="+mn-lt"/>
              </a:rPr>
              <a:t>Universe of Stories</a:t>
            </a:r>
            <a:r>
              <a:rPr lang="en-US" sz="2900" dirty="0"/>
              <a:t/>
            </a:r>
            <a:br>
              <a:rPr lang="en-US" sz="2900" dirty="0"/>
            </a:br>
            <a:r>
              <a:rPr lang="en-US" sz="2900" b="1" dirty="0"/>
              <a:t>June-August 2019</a:t>
            </a:r>
          </a:p>
        </p:txBody>
      </p:sp>
      <p:sp>
        <p:nvSpPr>
          <p:cNvPr id="3" name="TextBox 2">
            <a:extLst>
              <a:ext uri="{FF2B5EF4-FFF2-40B4-BE49-F238E27FC236}">
                <a16:creationId xmlns="" xmlns:a16="http://schemas.microsoft.com/office/drawing/2014/main" id="{F9DF0A3C-466E-41E7-AF84-C2FC5E66A737}"/>
              </a:ext>
            </a:extLst>
          </p:cNvPr>
          <p:cNvSpPr txBox="1"/>
          <p:nvPr/>
        </p:nvSpPr>
        <p:spPr>
          <a:xfrm>
            <a:off x="343687" y="3657109"/>
            <a:ext cx="3444765" cy="2619839"/>
          </a:xfrm>
          <a:prstGeom prst="rect">
            <a:avLst/>
          </a:prstGeom>
        </p:spPr>
        <p:txBody>
          <a:bodyPr vert="horz" lIns="91440" tIns="45720" rIns="91440" bIns="45720" rtlCol="0" anchor="ctr">
            <a:normAutofit lnSpcReduction="10000"/>
          </a:bodyPr>
          <a:lstStyle/>
          <a:p>
            <a:pPr algn="ctr" defTabSz="914400" fontAlgn="base">
              <a:lnSpc>
                <a:spcPct val="90000"/>
              </a:lnSpc>
              <a:spcAft>
                <a:spcPts val="600"/>
              </a:spcAft>
              <a:defRPr/>
            </a:pPr>
            <a:r>
              <a:rPr lang="en-US" sz="2400" b="1" i="1" dirty="0">
                <a:solidFill>
                  <a:prstClr val="black"/>
                </a:solidFill>
                <a:latin typeface="Calibri" panose="020F0502020204030204"/>
              </a:rPr>
              <a:t>STAR Net </a:t>
            </a:r>
          </a:p>
          <a:p>
            <a:pPr algn="ctr" defTabSz="914400" fontAlgn="base">
              <a:lnSpc>
                <a:spcPct val="90000"/>
              </a:lnSpc>
              <a:spcAft>
                <a:spcPts val="600"/>
              </a:spcAft>
              <a:defRPr/>
            </a:pPr>
            <a:r>
              <a:rPr lang="en-US" sz="2400" b="1" i="1" dirty="0">
                <a:solidFill>
                  <a:prstClr val="black"/>
                </a:solidFill>
                <a:latin typeface="Calibri" panose="020F0502020204030204"/>
              </a:rPr>
              <a:t>starnetlibraries.org</a:t>
            </a:r>
          </a:p>
          <a:p>
            <a:pPr algn="ctr" defTabSz="914400" fontAlgn="base">
              <a:lnSpc>
                <a:spcPct val="90000"/>
              </a:lnSpc>
              <a:spcAft>
                <a:spcPts val="600"/>
              </a:spcAft>
              <a:defRPr/>
            </a:pPr>
            <a:endParaRPr lang="en-US" sz="2400" b="1" dirty="0">
              <a:solidFill>
                <a:prstClr val="black"/>
              </a:solidFill>
              <a:latin typeface="Calibri" panose="020F0502020204030204"/>
            </a:endParaRPr>
          </a:p>
          <a:p>
            <a:pPr algn="ctr" defTabSz="914400" fontAlgn="base">
              <a:lnSpc>
                <a:spcPct val="90000"/>
              </a:lnSpc>
              <a:spcAft>
                <a:spcPts val="600"/>
              </a:spcAft>
              <a:defRPr/>
            </a:pPr>
            <a:r>
              <a:rPr lang="en-US" sz="2400" b="1" dirty="0">
                <a:solidFill>
                  <a:prstClr val="black"/>
                </a:solidFill>
                <a:latin typeface="Calibri" panose="020F0502020204030204"/>
              </a:rPr>
              <a:t>Collaborative Summer Library Program </a:t>
            </a:r>
          </a:p>
          <a:p>
            <a:pPr algn="ctr" defTabSz="914400" fontAlgn="base">
              <a:lnSpc>
                <a:spcPct val="90000"/>
              </a:lnSpc>
              <a:spcAft>
                <a:spcPts val="600"/>
              </a:spcAft>
              <a:defRPr/>
            </a:pPr>
            <a:r>
              <a:rPr lang="en-US" sz="2400" b="1" i="1" dirty="0">
                <a:solidFill>
                  <a:prstClr val="black"/>
                </a:solidFill>
                <a:latin typeface="Calibri" panose="020F0502020204030204"/>
              </a:rPr>
              <a:t>cslpreads.org</a:t>
            </a:r>
          </a:p>
          <a:p>
            <a:pPr algn="ctr" defTabSz="914400" fontAlgn="base">
              <a:lnSpc>
                <a:spcPct val="90000"/>
              </a:lnSpc>
              <a:spcAft>
                <a:spcPts val="600"/>
              </a:spcAft>
              <a:defRPr/>
            </a:pPr>
            <a:r>
              <a:rPr lang="en-US" sz="2400" dirty="0">
                <a:solidFill>
                  <a:prstClr val="black"/>
                </a:solidFill>
                <a:latin typeface="Calibri" panose="020F0502020204030204"/>
              </a:rPr>
              <a:t>	</a:t>
            </a:r>
          </a:p>
          <a:p>
            <a:pPr algn="ctr" defTabSz="914400" fontAlgn="base">
              <a:lnSpc>
                <a:spcPct val="90000"/>
              </a:lnSpc>
              <a:spcAft>
                <a:spcPts val="600"/>
              </a:spcAft>
              <a:defRPr/>
            </a:pPr>
            <a:endParaRPr lang="en-US" sz="3500" b="1" dirty="0">
              <a:solidFill>
                <a:prstClr val="black"/>
              </a:solidFill>
              <a:latin typeface="Calibri" panose="020F0502020204030204"/>
            </a:endParaRPr>
          </a:p>
        </p:txBody>
      </p:sp>
      <p:sp>
        <p:nvSpPr>
          <p:cNvPr id="4" name="TextBox 3">
            <a:extLst>
              <a:ext uri="{FF2B5EF4-FFF2-40B4-BE49-F238E27FC236}">
                <a16:creationId xmlns="" xmlns:a16="http://schemas.microsoft.com/office/drawing/2014/main" id="{2779395F-F955-4F8B-81CF-1EE025B7118D}"/>
              </a:ext>
            </a:extLst>
          </p:cNvPr>
          <p:cNvSpPr txBox="1"/>
          <p:nvPr/>
        </p:nvSpPr>
        <p:spPr>
          <a:xfrm>
            <a:off x="6056556" y="215153"/>
            <a:ext cx="2915322" cy="646331"/>
          </a:xfrm>
          <a:prstGeom prst="rect">
            <a:avLst/>
          </a:prstGeom>
          <a:noFill/>
        </p:spPr>
        <p:txBody>
          <a:bodyPr wrap="square" rtlCol="0">
            <a:spAutoFit/>
          </a:bodyPr>
          <a:lstStyle/>
          <a:p>
            <a:pPr>
              <a:defRPr/>
            </a:pPr>
            <a:r>
              <a:rPr lang="en-US" sz="3600" dirty="0">
                <a:solidFill>
                  <a:prstClr val="white"/>
                </a:solidFill>
                <a:latin typeface="Calibri" panose="020F0502020204030204"/>
              </a:rPr>
              <a:t>What’s Next?</a:t>
            </a:r>
          </a:p>
        </p:txBody>
      </p:sp>
    </p:spTree>
    <p:extLst>
      <p:ext uri="{BB962C8B-B14F-4D97-AF65-F5344CB8AC3E}">
        <p14:creationId xmlns:p14="http://schemas.microsoft.com/office/powerpoint/2010/main" val="3384528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6738E41-C80E-4898-9B94-46CDE8D88971}"/>
              </a:ext>
            </a:extLst>
          </p:cNvPr>
          <p:cNvSpPr txBox="1"/>
          <p:nvPr/>
        </p:nvSpPr>
        <p:spPr>
          <a:xfrm>
            <a:off x="903768" y="2679405"/>
            <a:ext cx="7336465" cy="1754326"/>
          </a:xfrm>
          <a:prstGeom prst="rect">
            <a:avLst/>
          </a:prstGeom>
          <a:noFill/>
        </p:spPr>
        <p:txBody>
          <a:bodyPr wrap="square" rtlCol="0">
            <a:spAutoFit/>
          </a:bodyPr>
          <a:lstStyle/>
          <a:p>
            <a:pPr algn="ctr"/>
            <a:r>
              <a:rPr lang="en-US" sz="5400" b="1" dirty="0">
                <a:solidFill>
                  <a:srgbClr val="5B9BD5"/>
                </a:solidFill>
                <a:effectLst>
                  <a:outerShdw blurRad="38100" dist="38100" dir="2700000" algn="tl">
                    <a:srgbClr val="000000">
                      <a:alpha val="43137"/>
                    </a:srgbClr>
                  </a:outerShdw>
                </a:effectLst>
                <a:latin typeface="Century Gothic" panose="020B0502020202020204" pitchFamily="34" charset="0"/>
              </a:rPr>
              <a:t>STEM Resources for Library Staff</a:t>
            </a:r>
          </a:p>
        </p:txBody>
      </p:sp>
    </p:spTree>
    <p:extLst>
      <p:ext uri="{BB962C8B-B14F-4D97-AF65-F5344CB8AC3E}">
        <p14:creationId xmlns:p14="http://schemas.microsoft.com/office/powerpoint/2010/main" val="3019553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2"/>
        <p:cNvGrpSpPr/>
        <p:nvPr/>
      </p:nvGrpSpPr>
      <p:grpSpPr>
        <a:xfrm>
          <a:off x="0" y="0"/>
          <a:ext cx="0" cy="0"/>
          <a:chOff x="0" y="0"/>
          <a:chExt cx="0" cy="0"/>
        </a:xfrm>
      </p:grpSpPr>
      <p:pic>
        <p:nvPicPr>
          <p:cNvPr id="3" name="Picture 2">
            <a:extLst>
              <a:ext uri="{FF2B5EF4-FFF2-40B4-BE49-F238E27FC236}">
                <a16:creationId xmlns="" xmlns:a16="http://schemas.microsoft.com/office/drawing/2014/main" id="{793B5BA8-81E1-40C1-B2AB-24D75179380D}"/>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672110" y="711854"/>
            <a:ext cx="3543427" cy="1975460"/>
          </a:xfrm>
          <a:prstGeom prst="rect">
            <a:avLst/>
          </a:prstGeom>
        </p:spPr>
      </p:pic>
      <p:cxnSp>
        <p:nvCxnSpPr>
          <p:cNvPr id="16" name="Straight Connector 15">
            <a:extLst>
              <a:ext uri="{FF2B5EF4-FFF2-40B4-BE49-F238E27FC236}">
                <a16:creationId xmlns="" xmlns:a16="http://schemas.microsoft.com/office/drawing/2014/main" id="{91B6081D-D3E8-4209-B85B-EB1C655A627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0" y="1111170"/>
            <a:ext cx="828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519A2350-5263-46EC-B3CD-D98C77ED5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4753737" y="648827"/>
            <a:ext cx="3549705" cy="2532497"/>
          </a:xfrm>
          <a:prstGeom prst="rect">
            <a:avLst/>
          </a:prstGeom>
        </p:spPr>
      </p:pic>
      <p:cxnSp>
        <p:nvCxnSpPr>
          <p:cNvPr id="18" name="Straight Connector 17">
            <a:extLst>
              <a:ext uri="{FF2B5EF4-FFF2-40B4-BE49-F238E27FC236}">
                <a16:creationId xmlns="" xmlns:a16="http://schemas.microsoft.com/office/drawing/2014/main" id="{28CA55E4-1295-45C8-BA05-5A9E705B74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08C5794E-A9A1-4A23-AF68-C79A782233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479ED0F2-F164-4441-93DB-6466B59B06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a:stretch/>
        </p:blipFill>
        <p:spPr>
          <a:xfrm>
            <a:off x="908594" y="3671316"/>
            <a:ext cx="3419911" cy="2545862"/>
          </a:xfrm>
          <a:prstGeom prst="rect">
            <a:avLst/>
          </a:prstGeom>
        </p:spPr>
      </p:pic>
      <p:sp>
        <p:nvSpPr>
          <p:cNvPr id="14" name="TextBox 13">
            <a:extLst>
              <a:ext uri="{FF2B5EF4-FFF2-40B4-BE49-F238E27FC236}">
                <a16:creationId xmlns="" xmlns:a16="http://schemas.microsoft.com/office/drawing/2014/main" id="{566BBE3D-D620-401F-85E2-037D573CF646}"/>
              </a:ext>
            </a:extLst>
          </p:cNvPr>
          <p:cNvSpPr txBox="1"/>
          <p:nvPr/>
        </p:nvSpPr>
        <p:spPr>
          <a:xfrm>
            <a:off x="4753737" y="3654628"/>
            <a:ext cx="3705760" cy="2554545"/>
          </a:xfrm>
          <a:prstGeom prst="rect">
            <a:avLst/>
          </a:prstGeom>
          <a:noFill/>
        </p:spPr>
        <p:txBody>
          <a:bodyPr wrap="square" rtlCol="0">
            <a:spAutoFit/>
          </a:bodyPr>
          <a:lstStyle/>
          <a:p>
            <a:r>
              <a:rPr lang="en-US" sz="3200" b="1" dirty="0">
                <a:ln w="0"/>
                <a:solidFill>
                  <a:srgbClr val="0093D0"/>
                </a:solidFill>
                <a:effectLst>
                  <a:outerShdw blurRad="38100" dist="25400" dir="5400000" algn="ctr" rotWithShape="0">
                    <a:srgbClr val="6E747A">
                      <a:alpha val="43000"/>
                    </a:srgbClr>
                  </a:outerShdw>
                </a:effectLst>
                <a:latin typeface="Century Gothic" panose="020B0502020202020204" pitchFamily="34" charset="0"/>
              </a:rPr>
              <a:t>Searchable</a:t>
            </a:r>
          </a:p>
          <a:p>
            <a:r>
              <a:rPr lang="en-US" sz="3200" b="1" dirty="0">
                <a:ln w="0"/>
                <a:solidFill>
                  <a:srgbClr val="0093D0"/>
                </a:solidFill>
                <a:effectLst>
                  <a:outerShdw blurRad="38100" dist="25400" dir="5400000" algn="ctr" rotWithShape="0">
                    <a:srgbClr val="6E747A">
                      <a:alpha val="43000"/>
                    </a:srgbClr>
                  </a:outerShdw>
                </a:effectLst>
                <a:latin typeface="Century Gothic" panose="020B0502020202020204" pitchFamily="34" charset="0"/>
              </a:rPr>
              <a:t>Hands-on</a:t>
            </a:r>
          </a:p>
          <a:p>
            <a:r>
              <a:rPr lang="en-US" sz="3200" b="1" dirty="0">
                <a:ln w="0"/>
                <a:solidFill>
                  <a:srgbClr val="0093D0"/>
                </a:solidFill>
                <a:effectLst>
                  <a:outerShdw blurRad="38100" dist="25400" dir="5400000" algn="ctr" rotWithShape="0">
                    <a:srgbClr val="6E747A">
                      <a:alpha val="43000"/>
                    </a:srgbClr>
                  </a:outerShdw>
                </a:effectLst>
                <a:latin typeface="Century Gothic" panose="020B0502020202020204" pitchFamily="34" charset="0"/>
              </a:rPr>
              <a:t>Free</a:t>
            </a:r>
          </a:p>
          <a:p>
            <a:r>
              <a:rPr lang="en-US" sz="3200" b="1" dirty="0">
                <a:ln w="0"/>
                <a:solidFill>
                  <a:srgbClr val="0093D0"/>
                </a:solidFill>
                <a:effectLst>
                  <a:outerShdw blurRad="38100" dist="25400" dir="5400000" algn="ctr" rotWithShape="0">
                    <a:srgbClr val="6E747A">
                      <a:alpha val="43000"/>
                    </a:srgbClr>
                  </a:outerShdw>
                </a:effectLst>
                <a:latin typeface="Century Gothic" panose="020B0502020202020204" pitchFamily="34" charset="0"/>
              </a:rPr>
              <a:t>Curated</a:t>
            </a:r>
          </a:p>
          <a:p>
            <a:r>
              <a:rPr lang="en-US" sz="3200" b="1" dirty="0">
                <a:ln w="0"/>
                <a:solidFill>
                  <a:srgbClr val="0093D0"/>
                </a:solidFill>
                <a:effectLst>
                  <a:outerShdw blurRad="38100" dist="25400" dir="5400000" algn="ctr" rotWithShape="0">
                    <a:srgbClr val="6E747A">
                      <a:alpha val="43000"/>
                    </a:srgbClr>
                  </a:outerShdw>
                </a:effectLst>
                <a:latin typeface="Century Gothic" panose="020B0502020202020204" pitchFamily="34" charset="0"/>
              </a:rPr>
              <a:t>Trusted </a:t>
            </a:r>
          </a:p>
        </p:txBody>
      </p:sp>
      <p:sp>
        <p:nvSpPr>
          <p:cNvPr id="15" name="Rectangle 14">
            <a:extLst>
              <a:ext uri="{FF2B5EF4-FFF2-40B4-BE49-F238E27FC236}">
                <a16:creationId xmlns="" xmlns:a16="http://schemas.microsoft.com/office/drawing/2014/main" id="{28BD6226-32E1-4830-90D9-1F1F4AB4C333}"/>
              </a:ext>
            </a:extLst>
          </p:cNvPr>
          <p:cNvSpPr/>
          <p:nvPr/>
        </p:nvSpPr>
        <p:spPr>
          <a:xfrm>
            <a:off x="504284" y="2875283"/>
            <a:ext cx="4064126" cy="369332"/>
          </a:xfrm>
          <a:prstGeom prst="rect">
            <a:avLst/>
          </a:prstGeom>
        </p:spPr>
        <p:txBody>
          <a:bodyPr wrap="none">
            <a:spAutoFit/>
          </a:bodyPr>
          <a:lstStyle/>
          <a:p>
            <a:r>
              <a:rPr lang="en-US" dirty="0">
                <a:solidFill>
                  <a:srgbClr val="0093D0"/>
                </a:solidFill>
                <a:latin typeface="Calibri"/>
                <a:hlinkClick r:id="rId6">
                  <a:extLst>
                    <a:ext uri="{A12FA001-AC4F-418D-AE19-62706E023703}">
                      <ahyp:hlinkClr xmlns="" xmlns:ahyp="http://schemas.microsoft.com/office/drawing/2018/hyperlinkcolor" val="tx"/>
                    </a:ext>
                  </a:extLst>
                </a:hlinkClick>
              </a:rPr>
              <a:t>http://clearinghouse.starnetlibraries.org</a:t>
            </a:r>
            <a:r>
              <a:rPr lang="en-US" dirty="0">
                <a:solidFill>
                  <a:srgbClr val="0093D0"/>
                </a:solidFill>
                <a:latin typeface="Calibri"/>
              </a:rPr>
              <a:t> </a:t>
            </a:r>
          </a:p>
        </p:txBody>
      </p:sp>
      <p:sp>
        <p:nvSpPr>
          <p:cNvPr id="17" name="TextBox 16">
            <a:extLst>
              <a:ext uri="{FF2B5EF4-FFF2-40B4-BE49-F238E27FC236}">
                <a16:creationId xmlns="" xmlns:a16="http://schemas.microsoft.com/office/drawing/2014/main" id="{B56A2E7B-2ADA-48B1-B8BF-ABF449F3F3AF}"/>
              </a:ext>
            </a:extLst>
          </p:cNvPr>
          <p:cNvSpPr txBox="1"/>
          <p:nvPr/>
        </p:nvSpPr>
        <p:spPr>
          <a:xfrm>
            <a:off x="795626" y="6264837"/>
            <a:ext cx="3419911" cy="307777"/>
          </a:xfrm>
          <a:prstGeom prst="rect">
            <a:avLst/>
          </a:prstGeom>
          <a:noFill/>
        </p:spPr>
        <p:txBody>
          <a:bodyPr wrap="square" rtlCol="0">
            <a:spAutoFit/>
          </a:bodyPr>
          <a:lstStyle/>
          <a:p>
            <a:r>
              <a:rPr lang="en-US" sz="1400" dirty="0">
                <a:solidFill>
                  <a:prstClr val="black"/>
                </a:solidFill>
                <a:latin typeface="Calibri"/>
              </a:rPr>
              <a:t>Credit: T.L.L. Temple Memorial Library</a:t>
            </a:r>
          </a:p>
        </p:txBody>
      </p:sp>
    </p:spTree>
    <p:extLst>
      <p:ext uri="{BB962C8B-B14F-4D97-AF65-F5344CB8AC3E}">
        <p14:creationId xmlns:p14="http://schemas.microsoft.com/office/powerpoint/2010/main" val="3555158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5E85FD66-AD7E-4C00-BB7B-906BD3DB34C9}"/>
              </a:ext>
            </a:extLst>
          </p:cNvPr>
          <p:cNvSpPr/>
          <p:nvPr/>
        </p:nvSpPr>
        <p:spPr>
          <a:xfrm>
            <a:off x="132099" y="1069966"/>
            <a:ext cx="1960635" cy="707886"/>
          </a:xfrm>
          <a:prstGeom prst="rect">
            <a:avLst/>
          </a:prstGeom>
          <a:noFill/>
        </p:spPr>
        <p:txBody>
          <a:bodyPr wrap="square" lIns="91440" tIns="45720" rIns="91440" bIns="45720">
            <a:spAutoFit/>
          </a:bodyPr>
          <a:lstStyle/>
          <a:p>
            <a:pPr algn="ctr">
              <a:defRPr/>
            </a:pPr>
            <a:r>
              <a:rPr lang="en-US" sz="4000" b="1" dirty="0">
                <a:ln w="0"/>
                <a:solidFill>
                  <a:srgbClr val="5B9BD5"/>
                </a:solidFill>
                <a:effectLst>
                  <a:outerShdw blurRad="38100" dist="25400" dir="5400000" algn="ctr" rotWithShape="0">
                    <a:srgbClr val="6E747A">
                      <a:alpha val="43000"/>
                    </a:srgbClr>
                  </a:outerShdw>
                </a:effectLst>
                <a:latin typeface="Century Gothic" panose="020B0502020202020204" pitchFamily="34" charset="0"/>
              </a:rPr>
              <a:t>Apps</a:t>
            </a:r>
          </a:p>
        </p:txBody>
      </p:sp>
      <p:pic>
        <p:nvPicPr>
          <p:cNvPr id="17" name="Picture 16">
            <a:extLst>
              <a:ext uri="{FF2B5EF4-FFF2-40B4-BE49-F238E27FC236}">
                <a16:creationId xmlns="" xmlns:a16="http://schemas.microsoft.com/office/drawing/2014/main" id="{04A3A677-D612-40D4-B10A-3F637311A6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2406" y="2159573"/>
            <a:ext cx="2286000" cy="17145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 xmlns:a16="http://schemas.microsoft.com/office/drawing/2014/main" id="{37690DE6-6E47-4E39-B916-438A33D6C3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845"/>
          <a:stretch/>
        </p:blipFill>
        <p:spPr>
          <a:xfrm>
            <a:off x="3897296" y="1147424"/>
            <a:ext cx="2286000" cy="162574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0" name="Picture 19">
            <a:extLst>
              <a:ext uri="{FF2B5EF4-FFF2-40B4-BE49-F238E27FC236}">
                <a16:creationId xmlns="" xmlns:a16="http://schemas.microsoft.com/office/drawing/2014/main" id="{DC377393-B361-4A29-8418-76DBED4583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3961" y="4102673"/>
            <a:ext cx="2286000" cy="17145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205672" y="6029617"/>
            <a:ext cx="2604654" cy="338554"/>
          </a:xfrm>
          <a:prstGeom prst="rect">
            <a:avLst/>
          </a:prstGeom>
          <a:noFill/>
        </p:spPr>
        <p:txBody>
          <a:bodyPr wrap="square" rtlCol="0">
            <a:spAutoFit/>
          </a:bodyPr>
          <a:lstStyle/>
          <a:p>
            <a:r>
              <a:rPr lang="en-US" sz="1600" dirty="0">
                <a:solidFill>
                  <a:prstClr val="black"/>
                </a:solidFill>
                <a:latin typeface="Calibri"/>
                <a:hlinkClick r:id="rId6"/>
              </a:rPr>
              <a:t>www.scigames.org</a:t>
            </a:r>
            <a:r>
              <a:rPr lang="en-US" sz="1600" dirty="0">
                <a:solidFill>
                  <a:prstClr val="black"/>
                </a:solidFill>
                <a:latin typeface="Calibri"/>
              </a:rPr>
              <a:t> </a:t>
            </a:r>
            <a:endParaRPr lang="en-AU" sz="1600" dirty="0">
              <a:solidFill>
                <a:prstClr val="black"/>
              </a:solidFill>
              <a:latin typeface="Calibri"/>
            </a:endParaRPr>
          </a:p>
        </p:txBody>
      </p:sp>
      <p:pic>
        <p:nvPicPr>
          <p:cNvPr id="1026" name="Picture 2" descr="http://clearinghouse.starnetlibraries.org/230-thickbox_default/mars-skits-how-s-the-weather-on-mar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0375" y="2159573"/>
            <a:ext cx="3657600" cy="3657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8682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5" name="Straight Connector 14">
            <a:extLst>
              <a:ext uri="{FF2B5EF4-FFF2-40B4-BE49-F238E27FC236}">
                <a16:creationId xmlns=""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 xmlns:a16="http://schemas.microsoft.com/office/drawing/2014/main" id="{440922F3-0439-439C-9E9B-7B4072ED3306}"/>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40030" y="772073"/>
            <a:ext cx="4091937" cy="3068952"/>
          </a:xfrm>
          <a:prstGeom prst="rect">
            <a:avLst/>
          </a:prstGeom>
        </p:spPr>
      </p:pic>
      <p:pic>
        <p:nvPicPr>
          <p:cNvPr id="8" name="Picture 7">
            <a:extLst>
              <a:ext uri="{FF2B5EF4-FFF2-40B4-BE49-F238E27FC236}">
                <a16:creationId xmlns="" xmlns:a16="http://schemas.microsoft.com/office/drawing/2014/main" id="{D8122609-9A05-4C9E-B971-C34C659A20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2032" y="1549541"/>
            <a:ext cx="4091938" cy="1514016"/>
          </a:xfrm>
          <a:prstGeom prst="rect">
            <a:avLst/>
          </a:prstGeom>
        </p:spPr>
      </p:pic>
      <p:sp>
        <p:nvSpPr>
          <p:cNvPr id="2" name="Title 1">
            <a:extLst>
              <a:ext uri="{FF2B5EF4-FFF2-40B4-BE49-F238E27FC236}">
                <a16:creationId xmlns="" xmlns:a16="http://schemas.microsoft.com/office/drawing/2014/main" id="{710E278A-1F57-4E45-BF2B-E51E7EBF3847}"/>
              </a:ext>
            </a:extLst>
          </p:cNvPr>
          <p:cNvSpPr>
            <a:spLocks noGrp="1"/>
          </p:cNvSpPr>
          <p:nvPr>
            <p:ph type="title" idx="4294967295"/>
          </p:nvPr>
        </p:nvSpPr>
        <p:spPr>
          <a:xfrm>
            <a:off x="395653" y="4756638"/>
            <a:ext cx="8354891" cy="930447"/>
          </a:xfrm>
        </p:spPr>
        <p:txBody>
          <a:bodyPr vert="horz" lIns="91440" tIns="45720" rIns="91440" bIns="45720" rtlCol="0" anchor="b">
            <a:normAutofit/>
          </a:bodyPr>
          <a:lstStyle/>
          <a:p>
            <a:pPr algn="ctr"/>
            <a:r>
              <a:rPr lang="en-US" sz="4700" dirty="0">
                <a:solidFill>
                  <a:schemeClr val="bg1"/>
                </a:solidFill>
                <a:latin typeface="Franklin Gothic Medium" panose="020B0603020102020204" pitchFamily="34" charset="0"/>
              </a:rPr>
              <a:t>Join us!</a:t>
            </a:r>
          </a:p>
        </p:txBody>
      </p:sp>
      <p:sp>
        <p:nvSpPr>
          <p:cNvPr id="3" name="TextBox 2">
            <a:extLst>
              <a:ext uri="{FF2B5EF4-FFF2-40B4-BE49-F238E27FC236}">
                <a16:creationId xmlns="" xmlns:a16="http://schemas.microsoft.com/office/drawing/2014/main" id="{3FF90BE4-C830-4434-B684-DC6823E13E14}"/>
              </a:ext>
            </a:extLst>
          </p:cNvPr>
          <p:cNvSpPr txBox="1"/>
          <p:nvPr/>
        </p:nvSpPr>
        <p:spPr>
          <a:xfrm>
            <a:off x="240030" y="3524098"/>
            <a:ext cx="3480637" cy="276999"/>
          </a:xfrm>
          <a:prstGeom prst="rect">
            <a:avLst/>
          </a:prstGeom>
          <a:noFill/>
        </p:spPr>
        <p:txBody>
          <a:bodyPr wrap="square" rtlCol="0">
            <a:spAutoFit/>
          </a:bodyPr>
          <a:lstStyle/>
          <a:p>
            <a:pPr defTabSz="914400">
              <a:defRPr/>
            </a:pPr>
            <a:r>
              <a:rPr lang="en-US" sz="1200" dirty="0">
                <a:solidFill>
                  <a:prstClr val="white"/>
                </a:solidFill>
                <a:latin typeface="Calibri" panose="020F0502020204030204"/>
              </a:rPr>
              <a:t>Credit: St. Tammany Parish Library</a:t>
            </a:r>
          </a:p>
        </p:txBody>
      </p:sp>
      <p:sp>
        <p:nvSpPr>
          <p:cNvPr id="4" name="TextBox 3">
            <a:extLst>
              <a:ext uri="{FF2B5EF4-FFF2-40B4-BE49-F238E27FC236}">
                <a16:creationId xmlns="" xmlns:a16="http://schemas.microsoft.com/office/drawing/2014/main" id="{36A124FB-C05C-4DC0-9C72-172EEC303D76}"/>
              </a:ext>
            </a:extLst>
          </p:cNvPr>
          <p:cNvSpPr txBox="1"/>
          <p:nvPr/>
        </p:nvSpPr>
        <p:spPr>
          <a:xfrm>
            <a:off x="3348119" y="5966782"/>
            <a:ext cx="5402425" cy="369332"/>
          </a:xfrm>
          <a:prstGeom prst="rect">
            <a:avLst/>
          </a:prstGeom>
          <a:noFill/>
        </p:spPr>
        <p:txBody>
          <a:bodyPr wrap="square" rtlCol="0">
            <a:spAutoFit/>
          </a:bodyPr>
          <a:lstStyle/>
          <a:p>
            <a:pPr defTabSz="914400">
              <a:defRPr/>
            </a:pPr>
            <a:r>
              <a:rPr lang="en-US" dirty="0">
                <a:solidFill>
                  <a:prstClr val="white"/>
                </a:solidFill>
                <a:latin typeface="Calibri" panose="020F0502020204030204"/>
              </a:rPr>
              <a:t>www.starnetlibraries.org</a:t>
            </a:r>
          </a:p>
        </p:txBody>
      </p:sp>
    </p:spTree>
    <p:extLst>
      <p:ext uri="{BB962C8B-B14F-4D97-AF65-F5344CB8AC3E}">
        <p14:creationId xmlns:p14="http://schemas.microsoft.com/office/powerpoint/2010/main" val="3102288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35"/>
            <a:ext cx="8906476" cy="1015663"/>
          </a:xfrm>
          <a:prstGeom prst="rect">
            <a:avLst/>
          </a:prstGeom>
        </p:spPr>
        <p:txBody>
          <a:bodyPr wrap="square">
            <a:spAutoFit/>
          </a:bodyPr>
          <a:lstStyle/>
          <a:p>
            <a:r>
              <a:rPr lang="en-US" sz="6000" b="1" dirty="0">
                <a:latin typeface="Century Gothic"/>
                <a:cs typeface="Century Gothic"/>
              </a:rPr>
              <a:t>Dawn </a:t>
            </a:r>
            <a:r>
              <a:rPr lang="en-US" sz="6000" b="1" dirty="0" smtClean="0">
                <a:latin typeface="Century Gothic"/>
                <a:cs typeface="Century Gothic"/>
              </a:rPr>
              <a:t>La Valle</a:t>
            </a:r>
            <a:endParaRPr lang="en-US" i="1"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4076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27028-7C1F-48FE-A1B9-2F3DFA578267}"/>
              </a:ext>
            </a:extLst>
          </p:cNvPr>
          <p:cNvSpPr>
            <a:spLocks noGrp="1"/>
          </p:cNvSpPr>
          <p:nvPr>
            <p:ph type="title"/>
          </p:nvPr>
        </p:nvSpPr>
        <p:spPr>
          <a:xfrm>
            <a:off x="0" y="142876"/>
            <a:ext cx="7188200" cy="666750"/>
          </a:xfrm>
        </p:spPr>
        <p:txBody>
          <a:bodyPr/>
          <a:lstStyle/>
          <a:p>
            <a:r>
              <a:rPr lang="en-US" sz="2400" b="1" dirty="0">
                <a:latin typeface="Arial" panose="020B0604020202020204" pitchFamily="34" charset="0"/>
                <a:cs typeface="Arial" panose="020B0604020202020204" pitchFamily="34" charset="0"/>
              </a:rPr>
              <a:t>State Libraries Empower Libraries to Engage in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STEM Activities </a:t>
            </a:r>
            <a:r>
              <a:rPr lang="en-US" sz="2400" b="1" dirty="0">
                <a:latin typeface="Arial" panose="020B0604020202020204" pitchFamily="34" charset="0"/>
                <a:cs typeface="Arial" panose="020B0604020202020204" pitchFamily="34" charset="0"/>
              </a:rPr>
              <a:t>through Statewide Services</a:t>
            </a:r>
          </a:p>
        </p:txBody>
      </p:sp>
      <p:sp>
        <p:nvSpPr>
          <p:cNvPr id="5" name="TextBox 4">
            <a:extLst>
              <a:ext uri="{FF2B5EF4-FFF2-40B4-BE49-F238E27FC236}">
                <a16:creationId xmlns:a16="http://schemas.microsoft.com/office/drawing/2014/main" xmlns="" id="{13CE7F25-C3FE-4D69-BA3E-6215FDA68BD2}"/>
              </a:ext>
            </a:extLst>
          </p:cNvPr>
          <p:cNvSpPr txBox="1"/>
          <p:nvPr/>
        </p:nvSpPr>
        <p:spPr>
          <a:xfrm>
            <a:off x="3429000" y="2265363"/>
            <a:ext cx="5714999" cy="3231654"/>
          </a:xfrm>
          <a:prstGeom prst="rect">
            <a:avLst/>
          </a:prstGeom>
          <a:noFill/>
        </p:spPr>
        <p:txBody>
          <a:bodyPr wrap="square" rtlCol="0">
            <a:spAutoFit/>
          </a:bodyPr>
          <a:lstStyle/>
          <a:p>
            <a:pPr marL="285750" indent="-285750" defTabSz="914400">
              <a:buFont typeface="Wingdings" panose="05000000000000000000" pitchFamily="2" charset="2"/>
              <a:buChar char="Ø"/>
            </a:pPr>
            <a:r>
              <a:rPr lang="en-US" sz="2000" dirty="0">
                <a:solidFill>
                  <a:prstClr val="black"/>
                </a:solidFill>
                <a:latin typeface="Calibri"/>
              </a:rPr>
              <a:t>Research and development; beta testing new concepts, technologies, equipment</a:t>
            </a:r>
          </a:p>
          <a:p>
            <a:pPr marL="285750" indent="-285750" defTabSz="914400">
              <a:buFont typeface="Wingdings" panose="05000000000000000000" pitchFamily="2" charset="2"/>
              <a:buChar char="Ø"/>
            </a:pPr>
            <a:r>
              <a:rPr lang="en-US" sz="2000" dirty="0">
                <a:solidFill>
                  <a:prstClr val="black"/>
                </a:solidFill>
                <a:latin typeface="Calibri"/>
              </a:rPr>
              <a:t>Professional Development Workshops</a:t>
            </a:r>
          </a:p>
          <a:p>
            <a:pPr marL="285750" indent="-285750" defTabSz="914400">
              <a:buFont typeface="Wingdings" panose="05000000000000000000" pitchFamily="2" charset="2"/>
              <a:buChar char="Ø"/>
            </a:pPr>
            <a:r>
              <a:rPr lang="en-US" sz="2000" dirty="0">
                <a:solidFill>
                  <a:prstClr val="black"/>
                </a:solidFill>
                <a:latin typeface="Calibri"/>
              </a:rPr>
              <a:t>Experiential learning </a:t>
            </a:r>
          </a:p>
          <a:p>
            <a:pPr marL="285750" indent="-285750" defTabSz="914400">
              <a:buFont typeface="Wingdings" panose="05000000000000000000" pitchFamily="2" charset="2"/>
              <a:buChar char="Ø"/>
            </a:pPr>
            <a:r>
              <a:rPr lang="en-US" sz="2000" dirty="0">
                <a:solidFill>
                  <a:prstClr val="black"/>
                </a:solidFill>
                <a:latin typeface="Calibri"/>
              </a:rPr>
              <a:t>Tech Sand Boxes; Collections</a:t>
            </a:r>
          </a:p>
          <a:p>
            <a:pPr marL="285750" indent="-285750" defTabSz="914400">
              <a:buFont typeface="Wingdings" panose="05000000000000000000" pitchFamily="2" charset="2"/>
              <a:buChar char="Ø"/>
            </a:pPr>
            <a:r>
              <a:rPr lang="en-US" sz="2000" dirty="0">
                <a:solidFill>
                  <a:prstClr val="black"/>
                </a:solidFill>
                <a:latin typeface="Calibri"/>
              </a:rPr>
              <a:t>Resource Sharing</a:t>
            </a:r>
          </a:p>
          <a:p>
            <a:pPr marL="285750" indent="-285750" defTabSz="914400">
              <a:buFont typeface="Wingdings" panose="05000000000000000000" pitchFamily="2" charset="2"/>
              <a:buChar char="Ø"/>
            </a:pPr>
            <a:r>
              <a:rPr lang="en-US" sz="2000" dirty="0">
                <a:solidFill>
                  <a:prstClr val="black"/>
                </a:solidFill>
                <a:latin typeface="Calibri"/>
              </a:rPr>
              <a:t>Consulting</a:t>
            </a:r>
          </a:p>
          <a:p>
            <a:pPr marL="285750" indent="-285750" defTabSz="914400">
              <a:buFont typeface="Wingdings" panose="05000000000000000000" pitchFamily="2" charset="2"/>
              <a:buChar char="Ø"/>
            </a:pPr>
            <a:r>
              <a:rPr lang="en-US" sz="2000" dirty="0">
                <a:solidFill>
                  <a:prstClr val="black"/>
                </a:solidFill>
                <a:latin typeface="Calibri"/>
              </a:rPr>
              <a:t>Statewide Strategic Partnerships</a:t>
            </a:r>
          </a:p>
          <a:p>
            <a:pPr marL="285750" indent="-285750" defTabSz="914400">
              <a:buFont typeface="Wingdings" panose="05000000000000000000" pitchFamily="2" charset="2"/>
              <a:buChar char="Ø"/>
            </a:pPr>
            <a:r>
              <a:rPr lang="en-US" sz="2000" dirty="0">
                <a:solidFill>
                  <a:prstClr val="black"/>
                </a:solidFill>
                <a:latin typeface="Calibri"/>
              </a:rPr>
              <a:t>IMLS/LSTA Grant Opportunities</a:t>
            </a:r>
          </a:p>
          <a:p>
            <a:pPr marL="285750" indent="-285750" defTabSz="914400">
              <a:buFont typeface="Wingdings" panose="05000000000000000000" pitchFamily="2" charset="2"/>
              <a:buChar char="Ø"/>
            </a:pPr>
            <a:endParaRPr lang="en-US" sz="2400" dirty="0">
              <a:solidFill>
                <a:prstClr val="black"/>
              </a:solidFill>
              <a:latin typeface="Calibri"/>
            </a:endParaRPr>
          </a:p>
        </p:txBody>
      </p:sp>
      <p:pic>
        <p:nvPicPr>
          <p:cNvPr id="6" name="Picture 5" descr="A group of people in a room&#10;&#10;Description generated with very high confidence">
            <a:extLst>
              <a:ext uri="{FF2B5EF4-FFF2-40B4-BE49-F238E27FC236}">
                <a16:creationId xmlns:a16="http://schemas.microsoft.com/office/drawing/2014/main" xmlns="" id="{67C43E2C-7E99-4FE5-845B-2671990AEF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2068512"/>
            <a:ext cx="3095624" cy="3643313"/>
          </a:xfrm>
          <a:prstGeom prst="rect">
            <a:avLst/>
          </a:prstGeom>
        </p:spPr>
      </p:pic>
    </p:spTree>
    <p:extLst>
      <p:ext uri="{BB962C8B-B14F-4D97-AF65-F5344CB8AC3E}">
        <p14:creationId xmlns:p14="http://schemas.microsoft.com/office/powerpoint/2010/main" val="1815381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7B444-C4C9-4BA7-8A91-245DE5B7173B}"/>
              </a:ext>
            </a:extLst>
          </p:cNvPr>
          <p:cNvSpPr>
            <a:spLocks noGrp="1"/>
          </p:cNvSpPr>
          <p:nvPr>
            <p:ph type="title"/>
          </p:nvPr>
        </p:nvSpPr>
        <p:spPr>
          <a:xfrm>
            <a:off x="0" y="203203"/>
            <a:ext cx="7035800" cy="568325"/>
          </a:xfrm>
        </p:spPr>
        <p:txBody>
          <a:bodyPr/>
          <a:lstStyle/>
          <a:p>
            <a:r>
              <a:rPr lang="en-US" sz="2400" b="1" dirty="0">
                <a:latin typeface="Arial" panose="020B0604020202020204" pitchFamily="34" charset="0"/>
                <a:cs typeface="Arial" panose="020B0604020202020204" pitchFamily="34" charset="0"/>
              </a:rPr>
              <a:t>State Library Agencies (SLAs) Leading the Way </a:t>
            </a:r>
            <a:r>
              <a:rPr lang="en-US" sz="2400" b="1" dirty="0" smtClean="0">
                <a:latin typeface="Arial" panose="020B0604020202020204" pitchFamily="34" charset="0"/>
                <a:cs typeface="Arial" panose="020B0604020202020204" pitchFamily="34" charset="0"/>
              </a:rPr>
              <a:t>to</a:t>
            </a:r>
            <a:r>
              <a:rPr lang="en-US" sz="2400"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Engaging </a:t>
            </a:r>
            <a:r>
              <a:rPr lang="en-US" sz="2400" b="1" dirty="0">
                <a:latin typeface="Arial" panose="020B0604020202020204" pitchFamily="34" charset="0"/>
                <a:cs typeface="Arial" panose="020B0604020202020204" pitchFamily="34" charset="0"/>
              </a:rPr>
              <a:t>Libraries in </a:t>
            </a:r>
            <a:r>
              <a:rPr lang="en-US" sz="2400" b="1" dirty="0" smtClean="0">
                <a:latin typeface="Arial" panose="020B0604020202020204" pitchFamily="34" charset="0"/>
                <a:cs typeface="Arial" panose="020B0604020202020204" pitchFamily="34" charset="0"/>
              </a:rPr>
              <a:t>STEM</a:t>
            </a:r>
            <a:endParaRPr lang="en-US"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ABCF6C08-0570-4DBD-B1F3-008786B3E6F7}"/>
              </a:ext>
            </a:extLst>
          </p:cNvPr>
          <p:cNvSpPr txBox="1"/>
          <p:nvPr/>
        </p:nvSpPr>
        <p:spPr>
          <a:xfrm>
            <a:off x="2945629" y="1484443"/>
            <a:ext cx="5959057" cy="5355313"/>
          </a:xfrm>
          <a:prstGeom prst="rect">
            <a:avLst/>
          </a:prstGeom>
          <a:noFill/>
        </p:spPr>
        <p:txBody>
          <a:bodyPr wrap="square" rtlCol="0">
            <a:spAutoFit/>
          </a:bodyPr>
          <a:lstStyle/>
          <a:p>
            <a:pPr marL="285750" indent="-285750" defTabSz="914400">
              <a:buFont typeface="Wingdings" panose="05000000000000000000" pitchFamily="2" charset="2"/>
              <a:buChar char="Ø"/>
            </a:pPr>
            <a:r>
              <a:rPr lang="en-US" b="1" dirty="0">
                <a:solidFill>
                  <a:prstClr val="black"/>
                </a:solidFill>
                <a:latin typeface="Arial" panose="020B0604020202020204" pitchFamily="34" charset="0"/>
                <a:cs typeface="Arial" panose="020B0604020202020204" pitchFamily="34" charset="0"/>
              </a:rPr>
              <a:t>Maine State Library </a:t>
            </a:r>
            <a:r>
              <a:rPr lang="en-US" dirty="0">
                <a:solidFill>
                  <a:prstClr val="black"/>
                </a:solidFill>
                <a:latin typeface="Arial" panose="020B0604020202020204" pitchFamily="34" charset="0"/>
                <a:cs typeface="Arial" panose="020B0604020202020204" pitchFamily="34" charset="0"/>
              </a:rPr>
              <a:t>awarded IMLS National Leadership grant with the goal to enable the nation’s State Library Agencies to have a field-tested, replicable science literacy methods that the can use to enable their public libraries to become skilled STEM facilitators.</a:t>
            </a:r>
          </a:p>
          <a:p>
            <a:pPr marL="285750" indent="-285750" defTabSz="914400">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rPr>
              <a:t>Empowering public libraries to build their science literacy capacity to enable libraries and librarians to connect with their communities and to engage their communities in meaningful informal science and technology experiences</a:t>
            </a:r>
          </a:p>
          <a:p>
            <a:pPr marL="285750" indent="-285750" defTabSz="914400">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rPr>
              <a:t>Project capitalizes on decade long strategic partnership between the Maine State library and Cornerstones of Science</a:t>
            </a:r>
          </a:p>
          <a:p>
            <a:pPr marL="285750" indent="-285750" defTabSz="914400">
              <a:buFont typeface="Wingdings" panose="05000000000000000000" pitchFamily="2" charset="2"/>
              <a:buChar char="Ø"/>
            </a:pPr>
            <a:endParaRPr lang="en-US" dirty="0">
              <a:solidFill>
                <a:prstClr val="black"/>
              </a:solidFill>
              <a:latin typeface="Arial" panose="020B0604020202020204" pitchFamily="34" charset="0"/>
              <a:cs typeface="Arial" panose="020B0604020202020204" pitchFamily="34" charset="0"/>
            </a:endParaRPr>
          </a:p>
          <a:p>
            <a:pPr marL="285750" indent="-285750" defTabSz="914400">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hlinkClick r:id="rId2"/>
              </a:rPr>
              <a:t>https://www.maine.gov/msl/libs/grant_projects/imls_leadership_grant.shtml</a:t>
            </a:r>
            <a:endParaRPr lang="en-US" dirty="0">
              <a:solidFill>
                <a:prstClr val="black"/>
              </a:solidFill>
              <a:latin typeface="Arial" panose="020B0604020202020204" pitchFamily="34" charset="0"/>
              <a:cs typeface="Arial" panose="020B0604020202020204" pitchFamily="34" charset="0"/>
            </a:endParaRPr>
          </a:p>
          <a:p>
            <a:pPr defTabSz="914400"/>
            <a:endParaRPr lang="en-US" dirty="0">
              <a:solidFill>
                <a:prstClr val="black"/>
              </a:solidFill>
              <a:latin typeface="Arial" panose="020B0604020202020204" pitchFamily="34" charset="0"/>
              <a:cs typeface="Arial" panose="020B0604020202020204" pitchFamily="34" charset="0"/>
            </a:endParaRPr>
          </a:p>
          <a:p>
            <a:pPr defTabSz="914400"/>
            <a:r>
              <a:rPr lang="en-US" dirty="0">
                <a:solidFill>
                  <a:prstClr val="black"/>
                </a:solidFill>
                <a:latin typeface="Arial" panose="020B0604020202020204" pitchFamily="34" charset="0"/>
                <a:cs typeface="Arial" panose="020B0604020202020204" pitchFamily="34" charset="0"/>
              </a:rPr>
              <a:t>     </a:t>
            </a:r>
          </a:p>
        </p:txBody>
      </p:sp>
      <p:pic>
        <p:nvPicPr>
          <p:cNvPr id="6" name="Content Placeholder 4" descr="A picture containing indoor, person, table&#10;&#10;Description generated with very high confidence">
            <a:extLst>
              <a:ext uri="{FF2B5EF4-FFF2-40B4-BE49-F238E27FC236}">
                <a16:creationId xmlns:a16="http://schemas.microsoft.com/office/drawing/2014/main" xmlns="" id="{3A48B2DE-74FA-4155-BAB2-935454582AC9}"/>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08611" y="1909893"/>
            <a:ext cx="2540000" cy="3810000"/>
          </a:xfrm>
        </p:spPr>
      </p:pic>
    </p:spTree>
    <p:extLst>
      <p:ext uri="{BB962C8B-B14F-4D97-AF65-F5344CB8AC3E}">
        <p14:creationId xmlns:p14="http://schemas.microsoft.com/office/powerpoint/2010/main" val="620988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2E5D-23FD-4875-B145-8F8FF691ECF5}"/>
              </a:ext>
            </a:extLst>
          </p:cNvPr>
          <p:cNvSpPr>
            <a:spLocks noGrp="1"/>
          </p:cNvSpPr>
          <p:nvPr>
            <p:ph type="title"/>
          </p:nvPr>
        </p:nvSpPr>
        <p:spPr>
          <a:xfrm>
            <a:off x="0" y="133349"/>
            <a:ext cx="7022306" cy="666751"/>
          </a:xfrm>
        </p:spPr>
        <p:txBody>
          <a:bodyPr>
            <a:normAutofit/>
          </a:bodyPr>
          <a:lstStyle/>
          <a:p>
            <a:r>
              <a:rPr lang="en-US" sz="2400" b="1" dirty="0">
                <a:latin typeface="Arial" panose="020B0604020202020204" pitchFamily="34" charset="0"/>
                <a:cs typeface="Arial" panose="020B0604020202020204" pitchFamily="34" charset="0"/>
              </a:rPr>
              <a:t>SLAs Leading the Way with </a:t>
            </a:r>
            <a:r>
              <a:rPr lang="en-US" sz="2400" b="1" dirty="0" smtClean="0">
                <a:latin typeface="Arial" panose="020B0604020202020204" pitchFamily="34" charset="0"/>
                <a:cs typeface="Arial" panose="020B0604020202020204" pitchFamily="34" charset="0"/>
              </a:rPr>
              <a:t>STEM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Professional </a:t>
            </a:r>
            <a:r>
              <a:rPr lang="en-US" sz="2400" b="1" dirty="0">
                <a:latin typeface="Arial" panose="020B0604020202020204" pitchFamily="34" charset="0"/>
                <a:cs typeface="Arial" panose="020B0604020202020204" pitchFamily="34" charset="0"/>
              </a:rPr>
              <a:t>Development for Librarians</a:t>
            </a:r>
          </a:p>
        </p:txBody>
      </p:sp>
      <p:sp>
        <p:nvSpPr>
          <p:cNvPr id="6" name="TextBox 5">
            <a:extLst>
              <a:ext uri="{FF2B5EF4-FFF2-40B4-BE49-F238E27FC236}">
                <a16:creationId xmlns:a16="http://schemas.microsoft.com/office/drawing/2014/main" xmlns="" id="{E6091986-8CBC-4F03-9FF6-15F7069A35CC}"/>
              </a:ext>
            </a:extLst>
          </p:cNvPr>
          <p:cNvSpPr txBox="1"/>
          <p:nvPr/>
        </p:nvSpPr>
        <p:spPr>
          <a:xfrm>
            <a:off x="4423173" y="950914"/>
            <a:ext cx="4720828" cy="6740308"/>
          </a:xfrm>
          <a:prstGeom prst="rect">
            <a:avLst/>
          </a:prstGeom>
          <a:noFill/>
        </p:spPr>
        <p:txBody>
          <a:bodyPr wrap="square" rtlCol="0">
            <a:spAutoFit/>
          </a:bodyPr>
          <a:lstStyle/>
          <a:p>
            <a:pPr marL="342900" indent="-342900" defTabSz="914400">
              <a:buFont typeface="Wingdings" panose="05000000000000000000" pitchFamily="2" charset="2"/>
              <a:buChar char="Ø"/>
            </a:pPr>
            <a:r>
              <a:rPr lang="en-US" b="1" dirty="0">
                <a:solidFill>
                  <a:prstClr val="black"/>
                </a:solidFill>
                <a:latin typeface="Calibri"/>
              </a:rPr>
              <a:t>VELI-STEM</a:t>
            </a:r>
            <a:r>
              <a:rPr lang="en-US" dirty="0">
                <a:solidFill>
                  <a:prstClr val="black"/>
                </a:solidFill>
                <a:latin typeface="Calibri"/>
              </a:rPr>
              <a:t> a partnership between the </a:t>
            </a:r>
            <a:r>
              <a:rPr lang="en-US" b="1" dirty="0">
                <a:solidFill>
                  <a:prstClr val="black"/>
                </a:solidFill>
                <a:latin typeface="Calibri"/>
              </a:rPr>
              <a:t>Vermont Department of Libraries </a:t>
            </a:r>
            <a:r>
              <a:rPr lang="en-US" dirty="0">
                <a:solidFill>
                  <a:prstClr val="black"/>
                </a:solidFill>
                <a:latin typeface="Calibri"/>
              </a:rPr>
              <a:t>and the Vermont Center for the Book, focusing on early literacy through inquiry into science, technology, engineering and math.</a:t>
            </a:r>
          </a:p>
          <a:p>
            <a:pPr defTabSz="914400"/>
            <a:endParaRPr lang="en-US" dirty="0">
              <a:solidFill>
                <a:prstClr val="black"/>
              </a:solidFill>
              <a:latin typeface="Calibri"/>
            </a:endParaRPr>
          </a:p>
          <a:p>
            <a:pPr marL="342900" indent="-342900" defTabSz="914400">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rPr>
              <a:t>Project sequence allows for three years of progressive development for librarians to understand what it means to engage children in inquiry-based experiences, the nature of facilitation and guidance that adults can offer in order to challenge, and engage children and to strengthen content knowledge.</a:t>
            </a:r>
          </a:p>
          <a:p>
            <a:pPr defTabSz="914400"/>
            <a:endParaRPr lang="en-US" dirty="0">
              <a:solidFill>
                <a:prstClr val="black"/>
              </a:solidFill>
              <a:latin typeface="Arial" panose="020B0604020202020204" pitchFamily="34" charset="0"/>
              <a:cs typeface="Arial" panose="020B0604020202020204" pitchFamily="34" charset="0"/>
            </a:endParaRPr>
          </a:p>
          <a:p>
            <a:pPr marL="342900" indent="-342900" defTabSz="914400">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hlinkClick r:id="rId2"/>
              </a:rPr>
              <a:t>www.veli-stem.weebly.com</a:t>
            </a:r>
            <a:endParaRPr lang="en-US" dirty="0">
              <a:solidFill>
                <a:prstClr val="black"/>
              </a:solidFill>
              <a:latin typeface="Arial" panose="020B0604020202020204" pitchFamily="34" charset="0"/>
              <a:cs typeface="Arial" panose="020B0604020202020204" pitchFamily="34" charset="0"/>
            </a:endParaRPr>
          </a:p>
          <a:p>
            <a:pPr marL="342900" indent="-342900" defTabSz="914400">
              <a:buFont typeface="Wingdings" panose="05000000000000000000" pitchFamily="2" charset="2"/>
              <a:buChar char="Ø"/>
            </a:pPr>
            <a:endParaRPr lang="en-US" dirty="0">
              <a:solidFill>
                <a:prstClr val="black"/>
              </a:solidFill>
              <a:latin typeface="Arial" panose="020B0604020202020204" pitchFamily="34" charset="0"/>
              <a:cs typeface="Arial" panose="020B0604020202020204" pitchFamily="34" charset="0"/>
            </a:endParaRPr>
          </a:p>
          <a:p>
            <a:pPr marL="285750" indent="-285750" defTabSz="914400">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rPr>
              <a:t>Creating community collaborations with a focus on STEM Education: https://www.slideshare.net/1amariposa/libraries-museumsstem</a:t>
            </a:r>
          </a:p>
          <a:p>
            <a:pPr marL="342900" indent="-342900" defTabSz="914400">
              <a:buFont typeface="Wingdings" panose="05000000000000000000" pitchFamily="2" charset="2"/>
              <a:buChar char="Ø"/>
            </a:pPr>
            <a:endParaRPr lang="en-US" dirty="0">
              <a:solidFill>
                <a:prstClr val="black"/>
              </a:solidFill>
              <a:latin typeface="Arial" panose="020B0604020202020204" pitchFamily="34" charset="0"/>
              <a:cs typeface="Arial" panose="020B0604020202020204" pitchFamily="34" charset="0"/>
            </a:endParaRPr>
          </a:p>
          <a:p>
            <a:pPr defTabSz="914400"/>
            <a:endParaRPr lang="en-US" dirty="0">
              <a:solidFill>
                <a:prstClr val="black"/>
              </a:solidFill>
              <a:latin typeface="Arial" panose="020B0604020202020204" pitchFamily="34" charset="0"/>
              <a:cs typeface="Arial" panose="020B0604020202020204" pitchFamily="34" charset="0"/>
            </a:endParaRPr>
          </a:p>
          <a:p>
            <a:pPr defTabSz="914400"/>
            <a:endParaRPr lang="en-US" dirty="0">
              <a:solidFill>
                <a:prstClr val="black"/>
              </a:solidFill>
              <a:latin typeface="Arial" panose="020B0604020202020204" pitchFamily="34" charset="0"/>
              <a:cs typeface="Arial" panose="020B0604020202020204" pitchFamily="34" charset="0"/>
            </a:endParaRPr>
          </a:p>
        </p:txBody>
      </p:sp>
      <p:pic>
        <p:nvPicPr>
          <p:cNvPr id="7" name="Content Placeholder 4" descr="A group of people in a room&#10;&#10;Description generated with very high confidence">
            <a:extLst>
              <a:ext uri="{FF2B5EF4-FFF2-40B4-BE49-F238E27FC236}">
                <a16:creationId xmlns:a16="http://schemas.microsoft.com/office/drawing/2014/main" xmlns="" id="{4AE46E8F-7E40-4A87-89BA-EA369315D948}"/>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22635" y="2074864"/>
            <a:ext cx="4300538" cy="3270249"/>
          </a:xfrm>
        </p:spPr>
      </p:pic>
    </p:spTree>
    <p:extLst>
      <p:ext uri="{BB962C8B-B14F-4D97-AF65-F5344CB8AC3E}">
        <p14:creationId xmlns:p14="http://schemas.microsoft.com/office/powerpoint/2010/main" val="1460131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D9755A-AEA5-4115-B667-A5584B43F94C}"/>
              </a:ext>
            </a:extLst>
          </p:cNvPr>
          <p:cNvSpPr>
            <a:spLocks noGrp="1"/>
          </p:cNvSpPr>
          <p:nvPr>
            <p:ph type="title"/>
          </p:nvPr>
        </p:nvSpPr>
        <p:spPr>
          <a:xfrm>
            <a:off x="0" y="212726"/>
            <a:ext cx="6984999" cy="587374"/>
          </a:xfrm>
        </p:spPr>
        <p:txBody>
          <a:bodyPr/>
          <a:lstStyle/>
          <a:p>
            <a:r>
              <a:rPr lang="en-US" sz="2400" b="1" dirty="0">
                <a:latin typeface="Arial" panose="020B0604020202020204" pitchFamily="34" charset="0"/>
                <a:cs typeface="Arial" panose="020B0604020202020204" pitchFamily="34" charset="0"/>
              </a:rPr>
              <a:t>Statewide Resource Sharing:</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Providing Libraries with Stem Kits</a:t>
            </a:r>
          </a:p>
        </p:txBody>
      </p:sp>
      <p:pic>
        <p:nvPicPr>
          <p:cNvPr id="8" name="Content Placeholder 4" descr="A picture containing wall, indoor, person, furniture&#10;&#10;Description generated with very high confidence">
            <a:extLst>
              <a:ext uri="{FF2B5EF4-FFF2-40B4-BE49-F238E27FC236}">
                <a16:creationId xmlns:a16="http://schemas.microsoft.com/office/drawing/2014/main" xmlns="" id="{50CB6A77-0981-41A8-B3AE-87DD63CED52F}"/>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65163" y="1448594"/>
            <a:ext cx="2143125" cy="2143125"/>
          </a:xfrm>
        </p:spPr>
      </p:pic>
      <p:pic>
        <p:nvPicPr>
          <p:cNvPr id="10" name="Picture 9" descr="A picture containing indoor, table&#10;&#10;Description generated with high confidence">
            <a:extLst>
              <a:ext uri="{FF2B5EF4-FFF2-40B4-BE49-F238E27FC236}">
                <a16:creationId xmlns:a16="http://schemas.microsoft.com/office/drawing/2014/main" xmlns="" id="{5D3998AE-2425-4200-97A5-870FD7AE16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5199" y="1448594"/>
            <a:ext cx="2143125" cy="2143125"/>
          </a:xfrm>
          <a:prstGeom prst="rect">
            <a:avLst/>
          </a:prstGeom>
        </p:spPr>
      </p:pic>
      <p:pic>
        <p:nvPicPr>
          <p:cNvPr id="12" name="Picture 11">
            <a:extLst>
              <a:ext uri="{FF2B5EF4-FFF2-40B4-BE49-F238E27FC236}">
                <a16:creationId xmlns:a16="http://schemas.microsoft.com/office/drawing/2014/main" xmlns="" id="{F59E5076-7A6D-47CE-B767-E96A0374B5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1113" y="1448594"/>
            <a:ext cx="2143125" cy="2143125"/>
          </a:xfrm>
          <a:prstGeom prst="rect">
            <a:avLst/>
          </a:prstGeom>
        </p:spPr>
      </p:pic>
      <p:pic>
        <p:nvPicPr>
          <p:cNvPr id="13" name="Picture 12" descr="A car parked in a parking lot&#10;&#10;Description generated with very high confidence">
            <a:extLst>
              <a:ext uri="{FF2B5EF4-FFF2-40B4-BE49-F238E27FC236}">
                <a16:creationId xmlns:a16="http://schemas.microsoft.com/office/drawing/2014/main" xmlns="" id="{0F106EF0-2BC3-48B9-BAB1-98454AE301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6012" y="3872706"/>
            <a:ext cx="4371975" cy="2647157"/>
          </a:xfrm>
          <a:prstGeom prst="rect">
            <a:avLst/>
          </a:prstGeom>
        </p:spPr>
      </p:pic>
    </p:spTree>
    <p:extLst>
      <p:ext uri="{BB962C8B-B14F-4D97-AF65-F5344CB8AC3E}">
        <p14:creationId xmlns:p14="http://schemas.microsoft.com/office/powerpoint/2010/main" val="662297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2602" y="1943100"/>
            <a:ext cx="8539565" cy="3848100"/>
            <a:chOff x="481364" y="1943100"/>
            <a:chExt cx="7708899" cy="3848100"/>
          </a:xfrm>
        </p:grpSpPr>
        <p:sp>
          <p:nvSpPr>
            <p:cNvPr id="2" name="Rounded Rectangle 1"/>
            <p:cNvSpPr/>
            <p:nvPr/>
          </p:nvSpPr>
          <p:spPr>
            <a:xfrm>
              <a:off x="481364" y="1943100"/>
              <a:ext cx="7708899" cy="3848100"/>
            </a:xfrm>
            <a:prstGeom prst="roundRect">
              <a:avLst>
                <a:gd name="adj" fmla="val 3136"/>
              </a:avLst>
            </a:prstGeom>
            <a:solidFill>
              <a:srgbClr val="5BB5DF"/>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Rectangle 3"/>
            <p:cNvSpPr/>
            <p:nvPr/>
          </p:nvSpPr>
          <p:spPr>
            <a:xfrm>
              <a:off x="887764" y="2371890"/>
              <a:ext cx="6858000" cy="1323439"/>
            </a:xfrm>
            <a:prstGeom prst="rect">
              <a:avLst/>
            </a:prstGeom>
          </p:spPr>
          <p:txBody>
            <a:bodyPr wrap="square">
              <a:spAutoFit/>
            </a:bodyPr>
            <a:lstStyle/>
            <a:p>
              <a:r>
                <a:rPr lang="en-US" sz="4000" b="1" dirty="0" smtClean="0">
                  <a:solidFill>
                    <a:srgbClr val="000000"/>
                  </a:solidFill>
                  <a:latin typeface="Century Gothic"/>
                  <a:cs typeface="Century Gothic"/>
                </a:rPr>
                <a:t>To achieve something </a:t>
              </a:r>
            </a:p>
            <a:p>
              <a:r>
                <a:rPr lang="en-US" sz="4000" b="1" dirty="0" smtClean="0">
                  <a:solidFill>
                    <a:srgbClr val="000000"/>
                  </a:solidFill>
                  <a:latin typeface="Century Gothic"/>
                  <a:cs typeface="Century Gothic"/>
                </a:rPr>
                <a:t>you can’t do on your own!</a:t>
              </a:r>
              <a:r>
                <a:rPr lang="en-US" sz="4000" b="1" i="1" dirty="0" smtClean="0">
                  <a:solidFill>
                    <a:srgbClr val="000000"/>
                  </a:solidFill>
                  <a:latin typeface="Century Gothic"/>
                  <a:cs typeface="Century Gothic"/>
                </a:rPr>
                <a:t> </a:t>
              </a:r>
            </a:p>
          </p:txBody>
        </p:sp>
        <p:sp>
          <p:nvSpPr>
            <p:cNvPr id="7" name="Rectangle 6"/>
            <p:cNvSpPr/>
            <p:nvPr/>
          </p:nvSpPr>
          <p:spPr>
            <a:xfrm>
              <a:off x="887764" y="3832150"/>
              <a:ext cx="6629399" cy="1456809"/>
            </a:xfrm>
            <a:prstGeom prst="rect">
              <a:avLst/>
            </a:prstGeom>
          </p:spPr>
          <p:txBody>
            <a:bodyPr wrap="square">
              <a:spAutoFit/>
            </a:bodyPr>
            <a:lstStyle/>
            <a:p>
              <a:pPr marL="457200" indent="-457200" defTabSz="684213">
                <a:spcAft>
                  <a:spcPts val="1000"/>
                </a:spcAft>
                <a:buFont typeface="Arial"/>
                <a:buChar char="•"/>
              </a:pPr>
              <a:r>
                <a:rPr lang="en-US" sz="2400" dirty="0">
                  <a:solidFill>
                    <a:srgbClr val="000000"/>
                  </a:solidFill>
                  <a:latin typeface="+mj-lt"/>
                  <a:cs typeface="Century Gothic"/>
                </a:rPr>
                <a:t>S</a:t>
              </a:r>
              <a:r>
                <a:rPr lang="en-US" sz="2400" dirty="0" smtClean="0">
                  <a:solidFill>
                    <a:srgbClr val="000000"/>
                  </a:solidFill>
                  <a:latin typeface="+mj-lt"/>
                  <a:cs typeface="Century Gothic"/>
                </a:rPr>
                <a:t>hare </a:t>
              </a:r>
              <a:r>
                <a:rPr lang="en-US" sz="2400" dirty="0">
                  <a:solidFill>
                    <a:srgbClr val="000000"/>
                  </a:solidFill>
                  <a:latin typeface="+mj-lt"/>
                  <a:cs typeface="Century Gothic"/>
                </a:rPr>
                <a:t>resources, expertise, and connections </a:t>
              </a:r>
            </a:p>
            <a:p>
              <a:pPr marL="457200" indent="-457200" defTabSz="684213">
                <a:spcAft>
                  <a:spcPts val="1000"/>
                </a:spcAft>
                <a:buFont typeface="Arial"/>
                <a:buChar char="•"/>
              </a:pPr>
              <a:r>
                <a:rPr lang="en-US" sz="2400" dirty="0">
                  <a:solidFill>
                    <a:srgbClr val="000000"/>
                  </a:solidFill>
                  <a:latin typeface="+mj-lt"/>
                  <a:cs typeface="Century Gothic"/>
                </a:rPr>
                <a:t>B</a:t>
              </a:r>
              <a:r>
                <a:rPr lang="en-US" sz="2400" dirty="0" smtClean="0">
                  <a:solidFill>
                    <a:srgbClr val="000000"/>
                  </a:solidFill>
                  <a:latin typeface="+mj-lt"/>
                  <a:cs typeface="Century Gothic"/>
                </a:rPr>
                <a:t>uild </a:t>
              </a:r>
              <a:r>
                <a:rPr lang="en-US" sz="2400" dirty="0">
                  <a:solidFill>
                    <a:srgbClr val="000000"/>
                  </a:solidFill>
                  <a:latin typeface="+mj-lt"/>
                  <a:cs typeface="Century Gothic"/>
                </a:rPr>
                <a:t>upon existing </a:t>
              </a:r>
              <a:r>
                <a:rPr lang="en-US" sz="2400" dirty="0" smtClean="0">
                  <a:solidFill>
                    <a:srgbClr val="000000"/>
                  </a:solidFill>
                  <a:latin typeface="+mj-lt"/>
                  <a:cs typeface="Century Gothic"/>
                </a:rPr>
                <a:t>strengths</a:t>
              </a:r>
            </a:p>
            <a:p>
              <a:pPr marL="457200" indent="-457200" defTabSz="684213">
                <a:spcAft>
                  <a:spcPts val="1000"/>
                </a:spcAft>
                <a:buFont typeface="Arial"/>
                <a:buChar char="•"/>
              </a:pPr>
              <a:r>
                <a:rPr lang="en-US" sz="2400" dirty="0" smtClean="0">
                  <a:solidFill>
                    <a:srgbClr val="000000"/>
                  </a:solidFill>
                  <a:latin typeface="+mj-lt"/>
                  <a:cs typeface="Century Gothic"/>
                </a:rPr>
                <a:t>Reach </a:t>
              </a:r>
              <a:r>
                <a:rPr lang="en-US" sz="2400" dirty="0">
                  <a:solidFill>
                    <a:srgbClr val="000000"/>
                  </a:solidFill>
                  <a:latin typeface="+mj-lt"/>
                  <a:cs typeface="Century Gothic"/>
                </a:rPr>
                <a:t>new audiences </a:t>
              </a:r>
            </a:p>
          </p:txBody>
        </p:sp>
      </p:grpSp>
      <p:sp>
        <p:nvSpPr>
          <p:cNvPr id="8" name="Title 1"/>
          <p:cNvSpPr txBox="1">
            <a:spLocks/>
          </p:cNvSpPr>
          <p:nvPr/>
        </p:nvSpPr>
        <p:spPr>
          <a:xfrm>
            <a:off x="364525" y="16518"/>
            <a:ext cx="864494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800" b="1" dirty="0" smtClean="0">
                <a:latin typeface="Century Gothic"/>
                <a:cs typeface="Century Gothic"/>
              </a:rPr>
              <a:t>Why collaborate?</a:t>
            </a:r>
            <a:endParaRPr lang="en-US" sz="4800" b="1" dirty="0">
              <a:latin typeface="Century Gothic"/>
              <a:cs typeface="Century Gothic"/>
            </a:endParaRPr>
          </a:p>
        </p:txBody>
      </p:sp>
      <p:sp>
        <p:nvSpPr>
          <p:cNvPr id="9" name="Rectangle 8"/>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49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1EB80-AFB4-4D4D-AC70-D420F7E5085C}"/>
              </a:ext>
            </a:extLst>
          </p:cNvPr>
          <p:cNvSpPr>
            <a:spLocks noGrp="1"/>
          </p:cNvSpPr>
          <p:nvPr>
            <p:ph type="title"/>
          </p:nvPr>
        </p:nvSpPr>
        <p:spPr>
          <a:xfrm>
            <a:off x="0" y="317501"/>
            <a:ext cx="7108032" cy="482600"/>
          </a:xfrm>
        </p:spPr>
        <p:txBody>
          <a:bodyPr/>
          <a:lstStyle/>
          <a:p>
            <a:r>
              <a:rPr lang="en-US" sz="2400" b="1" dirty="0">
                <a:latin typeface="Arial" panose="020B0604020202020204" pitchFamily="34" charset="0"/>
                <a:cs typeface="Arial" panose="020B0604020202020204" pitchFamily="34" charset="0"/>
              </a:rPr>
              <a:t>SLAs Uniquely Positioned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to Foster </a:t>
            </a:r>
            <a:r>
              <a:rPr lang="en-US" sz="2400" b="1" dirty="0">
                <a:latin typeface="Arial" panose="020B0604020202020204" pitchFamily="34" charset="0"/>
                <a:cs typeface="Arial" panose="020B0604020202020204" pitchFamily="34" charset="0"/>
              </a:rPr>
              <a:t>Strategic Partnerships</a:t>
            </a:r>
          </a:p>
        </p:txBody>
      </p:sp>
      <p:sp>
        <p:nvSpPr>
          <p:cNvPr id="8" name="TextBox 7">
            <a:extLst>
              <a:ext uri="{FF2B5EF4-FFF2-40B4-BE49-F238E27FC236}">
                <a16:creationId xmlns:a16="http://schemas.microsoft.com/office/drawing/2014/main" xmlns="" id="{C6E61348-686F-49E2-A328-D16A6B3D0A44}"/>
              </a:ext>
            </a:extLst>
          </p:cNvPr>
          <p:cNvSpPr txBox="1"/>
          <p:nvPr/>
        </p:nvSpPr>
        <p:spPr>
          <a:xfrm>
            <a:off x="2138681" y="1295402"/>
            <a:ext cx="7005320" cy="5355313"/>
          </a:xfrm>
          <a:prstGeom prst="rect">
            <a:avLst/>
          </a:prstGeom>
          <a:noFill/>
        </p:spPr>
        <p:txBody>
          <a:bodyPr wrap="square" rtlCol="0">
            <a:spAutoFit/>
          </a:bodyPr>
          <a:lstStyle/>
          <a:p>
            <a:pPr marL="285750" indent="-285750" defTabSz="914400">
              <a:buFont typeface="Wingdings" panose="05000000000000000000" pitchFamily="2" charset="2"/>
              <a:buChar char="Ø"/>
            </a:pPr>
            <a:r>
              <a:rPr lang="en-US" dirty="0">
                <a:solidFill>
                  <a:prstClr val="black"/>
                </a:solidFill>
                <a:latin typeface="Calibri"/>
              </a:rPr>
              <a:t>IMLS – Institute for Museums and Library Services offers Talking Points: Museums, Libraries and Makerspaces.</a:t>
            </a:r>
          </a:p>
          <a:p>
            <a:pPr marL="285750" indent="-285750" defTabSz="914400">
              <a:buFont typeface="Wingdings" panose="05000000000000000000" pitchFamily="2" charset="2"/>
              <a:buChar char="Ø"/>
            </a:pPr>
            <a:r>
              <a:rPr lang="en-US" dirty="0">
                <a:solidFill>
                  <a:prstClr val="black"/>
                </a:solidFill>
                <a:latin typeface="Calibri"/>
              </a:rPr>
              <a:t>SLAs foster strategic partnerships with Depts of Economic Develop; Arts and Culture; Museums, higher education, private sector and other key stakeholder groups</a:t>
            </a:r>
          </a:p>
          <a:p>
            <a:pPr marL="285750" indent="-285750" defTabSz="914400">
              <a:buFont typeface="Wingdings" panose="05000000000000000000" pitchFamily="2" charset="2"/>
              <a:buChar char="Ø"/>
            </a:pPr>
            <a:r>
              <a:rPr lang="en-US" dirty="0">
                <a:solidFill>
                  <a:prstClr val="black"/>
                </a:solidFill>
                <a:latin typeface="Calibri"/>
              </a:rPr>
              <a:t>SLAs collaborate amongst themselves on national initiatives sharing professional development, resource sharing and partnering opportunities to benefit their library communities</a:t>
            </a:r>
          </a:p>
          <a:p>
            <a:pPr marL="285750" indent="-285750" defTabSz="914400">
              <a:buFont typeface="Wingdings" panose="05000000000000000000" pitchFamily="2" charset="2"/>
              <a:buChar char="Ø"/>
            </a:pPr>
            <a:r>
              <a:rPr lang="en-US" dirty="0">
                <a:solidFill>
                  <a:prstClr val="black"/>
                </a:solidFill>
                <a:latin typeface="Calibri"/>
              </a:rPr>
              <a:t>Library community – </a:t>
            </a:r>
            <a:r>
              <a:rPr lang="en-US" dirty="0" err="1">
                <a:solidFill>
                  <a:prstClr val="black"/>
                </a:solidFill>
                <a:latin typeface="Calibri"/>
              </a:rPr>
              <a:t>YouMedia</a:t>
            </a:r>
            <a:r>
              <a:rPr lang="en-US" dirty="0">
                <a:solidFill>
                  <a:prstClr val="black"/>
                </a:solidFill>
                <a:latin typeface="Calibri"/>
              </a:rPr>
              <a:t> Centers (Hartford CT), Meteorology Maker’s Club (Norman, OK), </a:t>
            </a:r>
            <a:r>
              <a:rPr lang="en-US" dirty="0" err="1">
                <a:solidFill>
                  <a:prstClr val="black"/>
                </a:solidFill>
                <a:latin typeface="Calibri"/>
              </a:rPr>
              <a:t>Makelabs</a:t>
            </a:r>
            <a:r>
              <a:rPr lang="en-US" dirty="0">
                <a:solidFill>
                  <a:prstClr val="black"/>
                </a:solidFill>
                <a:latin typeface="Calibri"/>
              </a:rPr>
              <a:t> (Chicago, IL), </a:t>
            </a:r>
            <a:r>
              <a:rPr lang="en-US" dirty="0" err="1">
                <a:solidFill>
                  <a:prstClr val="black"/>
                </a:solidFill>
                <a:latin typeface="Calibri"/>
              </a:rPr>
              <a:t>Anythink</a:t>
            </a:r>
            <a:r>
              <a:rPr lang="en-US" dirty="0">
                <a:solidFill>
                  <a:prstClr val="black"/>
                </a:solidFill>
                <a:latin typeface="Calibri"/>
              </a:rPr>
              <a:t> Places (Thornton, CO)</a:t>
            </a:r>
          </a:p>
          <a:p>
            <a:pPr marL="285750" indent="-285750" defTabSz="914400">
              <a:buFont typeface="Wingdings" panose="05000000000000000000" pitchFamily="2" charset="2"/>
              <a:buChar char="Ø"/>
            </a:pPr>
            <a:endParaRPr lang="en-US" dirty="0">
              <a:solidFill>
                <a:prstClr val="black"/>
              </a:solidFill>
              <a:latin typeface="Calibri"/>
            </a:endParaRPr>
          </a:p>
          <a:p>
            <a:pPr defTabSz="914400"/>
            <a:r>
              <a:rPr lang="en-US" b="1" dirty="0">
                <a:solidFill>
                  <a:prstClr val="black"/>
                </a:solidFill>
                <a:latin typeface="Calibri"/>
              </a:rPr>
              <a:t>For more information contact:</a:t>
            </a:r>
          </a:p>
          <a:p>
            <a:pPr defTabSz="914400"/>
            <a:endParaRPr lang="en-US" dirty="0">
              <a:solidFill>
                <a:prstClr val="black"/>
              </a:solidFill>
              <a:latin typeface="Calibri"/>
            </a:endParaRPr>
          </a:p>
          <a:p>
            <a:pPr defTabSz="914400"/>
            <a:r>
              <a:rPr lang="en-US" dirty="0">
                <a:solidFill>
                  <a:prstClr val="black"/>
                </a:solidFill>
                <a:latin typeface="Calibri"/>
              </a:rPr>
              <a:t>Dawn La Valle |Director, Division of Library Development | </a:t>
            </a:r>
            <a:r>
              <a:rPr lang="en-US" u="sng" dirty="0">
                <a:solidFill>
                  <a:prstClr val="black"/>
                </a:solidFill>
                <a:latin typeface="Calibri"/>
                <a:hlinkClick r:id="rId2"/>
              </a:rPr>
              <a:t>Dawn.lavalle@ct.gov</a:t>
            </a:r>
            <a:r>
              <a:rPr lang="en-US" dirty="0">
                <a:solidFill>
                  <a:prstClr val="black"/>
                </a:solidFill>
                <a:latin typeface="Calibri"/>
              </a:rPr>
              <a:t> |</a:t>
            </a:r>
            <a:r>
              <a:rPr lang="en-US" i="1" dirty="0">
                <a:solidFill>
                  <a:prstClr val="black"/>
                </a:solidFill>
                <a:latin typeface="Calibri"/>
              </a:rPr>
              <a:t> Office: </a:t>
            </a:r>
            <a:r>
              <a:rPr lang="en-US" dirty="0">
                <a:solidFill>
                  <a:prstClr val="black"/>
                </a:solidFill>
                <a:latin typeface="Calibri"/>
              </a:rPr>
              <a:t>(860) 757-6665</a:t>
            </a:r>
            <a:br>
              <a:rPr lang="en-US" dirty="0">
                <a:solidFill>
                  <a:prstClr val="black"/>
                </a:solidFill>
                <a:latin typeface="Calibri"/>
              </a:rPr>
            </a:br>
            <a:r>
              <a:rPr lang="en-US" u="sng" dirty="0">
                <a:solidFill>
                  <a:prstClr val="black"/>
                </a:solidFill>
                <a:latin typeface="Calibri"/>
                <a:hlinkClick r:id="rId3"/>
              </a:rPr>
              <a:t>http://libguides.ctstatelibrary.org/dld/home</a:t>
            </a:r>
            <a:r>
              <a:rPr lang="en-US" dirty="0">
                <a:solidFill>
                  <a:prstClr val="black"/>
                </a:solidFill>
                <a:latin typeface="Calibri"/>
              </a:rPr>
              <a:t> | </a:t>
            </a:r>
            <a:endParaRPr lang="en-US" dirty="0" smtClean="0">
              <a:solidFill>
                <a:prstClr val="black"/>
              </a:solidFill>
              <a:latin typeface="Calibri"/>
            </a:endParaRPr>
          </a:p>
          <a:p>
            <a:pPr defTabSz="914400"/>
            <a:r>
              <a:rPr lang="en-US" dirty="0" smtClean="0">
                <a:solidFill>
                  <a:prstClr val="black"/>
                </a:solidFill>
                <a:latin typeface="Calibri"/>
              </a:rPr>
              <a:t>231 </a:t>
            </a:r>
            <a:r>
              <a:rPr lang="en-US" dirty="0">
                <a:solidFill>
                  <a:prstClr val="black"/>
                </a:solidFill>
                <a:latin typeface="Calibri"/>
              </a:rPr>
              <a:t>Capitol Ave. Hartford CT 06106 | Fax: (860) 757-6503</a:t>
            </a:r>
          </a:p>
          <a:p>
            <a:pPr marL="285750" indent="-285750" defTabSz="914400">
              <a:buFont typeface="Wingdings" panose="05000000000000000000" pitchFamily="2" charset="2"/>
              <a:buChar char="Ø"/>
            </a:pPr>
            <a:endParaRPr lang="en-US" dirty="0">
              <a:solidFill>
                <a:prstClr val="black"/>
              </a:solidFill>
              <a:latin typeface="Calibri"/>
            </a:endParaRPr>
          </a:p>
        </p:txBody>
      </p:sp>
      <p:sp>
        <p:nvSpPr>
          <p:cNvPr id="9" name="AutoShape 2" descr="Macintosh HD:Users:jeff:Desktop:CT_State_Library_Email_Logo.jpg">
            <a:extLst>
              <a:ext uri="{FF2B5EF4-FFF2-40B4-BE49-F238E27FC236}">
                <a16:creationId xmlns:a16="http://schemas.microsoft.com/office/drawing/2014/main" xmlns="" id="{8D9523A1-278A-407F-A1FA-F1FC976B532D}"/>
              </a:ext>
            </a:extLst>
          </p:cNvPr>
          <p:cNvSpPr>
            <a:spLocks noChangeAspect="1" noChangeArrowheads="1"/>
          </p:cNvSpPr>
          <p:nvPr/>
        </p:nvSpPr>
        <p:spPr bwMode="auto">
          <a:xfrm>
            <a:off x="3468292" y="3105150"/>
            <a:ext cx="2207419" cy="6477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libri"/>
            </a:endParaRPr>
          </a:p>
        </p:txBody>
      </p:sp>
      <p:pic>
        <p:nvPicPr>
          <p:cNvPr id="10" name="Content Placeholder 4" descr="A close up of a logo&#10;&#10;Description generated with high confidence">
            <a:extLst>
              <a:ext uri="{FF2B5EF4-FFF2-40B4-BE49-F238E27FC236}">
                <a16:creationId xmlns:a16="http://schemas.microsoft.com/office/drawing/2014/main" xmlns="" id="{69804965-D3EF-4DC4-86B4-B9CC596E13D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20980" y="1682751"/>
            <a:ext cx="1784349" cy="1784349"/>
          </a:xfrm>
        </p:spPr>
      </p:pic>
      <p:pic>
        <p:nvPicPr>
          <p:cNvPr id="11" name="Picture 10" descr="CSL dld 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980" y="5400041"/>
            <a:ext cx="1828800" cy="681769"/>
          </a:xfrm>
          <a:prstGeom prst="rect">
            <a:avLst/>
          </a:prstGeom>
        </p:spPr>
      </p:pic>
    </p:spTree>
    <p:extLst>
      <p:ext uri="{BB962C8B-B14F-4D97-AF65-F5344CB8AC3E}">
        <p14:creationId xmlns:p14="http://schemas.microsoft.com/office/powerpoint/2010/main" val="996600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35"/>
            <a:ext cx="8906476" cy="1015663"/>
          </a:xfrm>
          <a:prstGeom prst="rect">
            <a:avLst/>
          </a:prstGeom>
        </p:spPr>
        <p:txBody>
          <a:bodyPr wrap="square">
            <a:spAutoFit/>
          </a:bodyPr>
          <a:lstStyle/>
          <a:p>
            <a:r>
              <a:rPr lang="en-US" sz="6000" b="1" dirty="0" smtClean="0">
                <a:latin typeface="Century Gothic"/>
                <a:cs typeface="Century Gothic"/>
              </a:rPr>
              <a:t>Tara Cox</a:t>
            </a:r>
            <a:endParaRPr lang="en-US"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39934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35858" y="4747667"/>
            <a:ext cx="8497229" cy="957747"/>
          </a:xfrm>
        </p:spPr>
        <p:txBody>
          <a:bodyPr>
            <a:noAutofit/>
          </a:bodyPr>
          <a:lstStyle/>
          <a:p>
            <a:r>
              <a:rPr lang="en-US" sz="4000" dirty="0" smtClean="0">
                <a:latin typeface="Gotham Black" pitchFamily="50" charset="0"/>
              </a:rPr>
              <a:t>Cultivating a National Network for Informal Science and Literacy </a:t>
            </a:r>
            <a:endParaRPr lang="en-US" sz="4000" dirty="0">
              <a:latin typeface="Gotham Black" pitchFamily="50" charset="0"/>
            </a:endParaRPr>
          </a:p>
        </p:txBody>
      </p:sp>
      <p:grpSp>
        <p:nvGrpSpPr>
          <p:cNvPr id="3" name="Group 2"/>
          <p:cNvGrpSpPr/>
          <p:nvPr/>
        </p:nvGrpSpPr>
        <p:grpSpPr>
          <a:xfrm>
            <a:off x="1061717" y="153048"/>
            <a:ext cx="7154033" cy="1751952"/>
            <a:chOff x="1061717" y="153048"/>
            <a:chExt cx="7154033" cy="1751952"/>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1717" y="153048"/>
              <a:ext cx="2235501" cy="175195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6457" y="447865"/>
              <a:ext cx="1229293" cy="1371600"/>
            </a:xfrm>
            <a:prstGeom prst="rect">
              <a:avLst/>
            </a:prstGeom>
          </p:spPr>
        </p:pic>
      </p:grpSp>
    </p:spTree>
    <p:extLst>
      <p:ext uri="{BB962C8B-B14F-4D97-AF65-F5344CB8AC3E}">
        <p14:creationId xmlns:p14="http://schemas.microsoft.com/office/powerpoint/2010/main" val="3789682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ookdepot-lmwv1z0x2r9fdffrc7q.netdna-ssl.com/covers/large/isbn978144/9781442407572-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424614">
            <a:off x="1548881" y="2639085"/>
            <a:ext cx="1514475" cy="164768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0" name="Title 4"/>
          <p:cNvSpPr>
            <a:spLocks noGrp="1"/>
          </p:cNvSpPr>
          <p:nvPr>
            <p:ph type="title"/>
          </p:nvPr>
        </p:nvSpPr>
        <p:spPr>
          <a:xfrm>
            <a:off x="628651" y="365128"/>
            <a:ext cx="6457951" cy="1325563"/>
          </a:xfrm>
        </p:spPr>
        <p:txBody>
          <a:bodyPr>
            <a:noAutofit/>
          </a:bodyPr>
          <a:lstStyle/>
          <a:p>
            <a:r>
              <a:rPr lang="en-US" sz="4000" dirty="0" smtClean="0">
                <a:latin typeface="Gotham Black" pitchFamily="50" charset="0"/>
              </a:rPr>
              <a:t>What is Leap into Science?</a:t>
            </a:r>
            <a:endParaRPr lang="en-US" sz="4000" dirty="0">
              <a:latin typeface="Gotham Black" pitchFamily="50"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31578" y="2493826"/>
            <a:ext cx="2187468" cy="177230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58775">
            <a:off x="414466" y="2228816"/>
            <a:ext cx="1321502" cy="200644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628651" y="4532848"/>
            <a:ext cx="2316890" cy="1446255"/>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3200" dirty="0" smtClean="0">
                <a:solidFill>
                  <a:srgbClr val="FFFFFF"/>
                </a:solidFill>
                <a:latin typeface="Gotham Black" pitchFamily="50" charset="0"/>
              </a:rPr>
              <a:t>Preschool </a:t>
            </a:r>
          </a:p>
          <a:p>
            <a:pPr algn="ctr" defTabSz="914400"/>
            <a:r>
              <a:rPr lang="en-US" sz="2000" dirty="0" smtClean="0">
                <a:solidFill>
                  <a:srgbClr val="FFFFFF"/>
                </a:solidFill>
                <a:latin typeface="Gotham Light" pitchFamily="50" charset="0"/>
              </a:rPr>
              <a:t>Ages 3-5</a:t>
            </a:r>
          </a:p>
          <a:p>
            <a:pPr algn="ctr" defTabSz="914400"/>
            <a:r>
              <a:rPr lang="en-US" sz="2000" dirty="0" smtClean="0">
                <a:solidFill>
                  <a:srgbClr val="FFFFFF"/>
                </a:solidFill>
                <a:latin typeface="Gotham Light" pitchFamily="50" charset="0"/>
              </a:rPr>
              <a:t>Structured Activities </a:t>
            </a:r>
            <a:endParaRPr lang="en-US" sz="2000" dirty="0">
              <a:solidFill>
                <a:srgbClr val="FFFFFF"/>
              </a:solidFill>
              <a:latin typeface="Gotham Light" pitchFamily="50" charset="0"/>
            </a:endParaRPr>
          </a:p>
        </p:txBody>
      </p:sp>
      <p:sp>
        <p:nvSpPr>
          <p:cNvPr id="13" name="Rounded Rectangle 12"/>
          <p:cNvSpPr/>
          <p:nvPr/>
        </p:nvSpPr>
        <p:spPr>
          <a:xfrm>
            <a:off x="6153883" y="4549358"/>
            <a:ext cx="2400301" cy="1444259"/>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3200" dirty="0" smtClean="0">
                <a:solidFill>
                  <a:srgbClr val="FFFFFF"/>
                </a:solidFill>
                <a:latin typeface="Gotham Black" pitchFamily="50" charset="0"/>
              </a:rPr>
              <a:t>Elementary</a:t>
            </a:r>
          </a:p>
          <a:p>
            <a:pPr algn="ctr" defTabSz="914400"/>
            <a:r>
              <a:rPr lang="en-US" sz="2000" dirty="0" smtClean="0">
                <a:solidFill>
                  <a:srgbClr val="FFFFFF"/>
                </a:solidFill>
                <a:latin typeface="Gotham Light" pitchFamily="50" charset="0"/>
              </a:rPr>
              <a:t>Ages 6-10 </a:t>
            </a:r>
          </a:p>
          <a:p>
            <a:pPr algn="ctr" defTabSz="914400"/>
            <a:r>
              <a:rPr lang="en-US" sz="2000" dirty="0" smtClean="0">
                <a:solidFill>
                  <a:srgbClr val="FFFFFF"/>
                </a:solidFill>
                <a:latin typeface="Gotham Light" pitchFamily="50" charset="0"/>
              </a:rPr>
              <a:t>Structured Activities </a:t>
            </a:r>
            <a:endParaRPr lang="en-US" sz="2000" dirty="0">
              <a:solidFill>
                <a:srgbClr val="FFFFFF"/>
              </a:solidFill>
              <a:latin typeface="Gotham Light" pitchFamily="50" charset="0"/>
            </a:endParaRPr>
          </a:p>
        </p:txBody>
      </p:sp>
      <p:sp>
        <p:nvSpPr>
          <p:cNvPr id="14" name="Rounded Rectangle 13"/>
          <p:cNvSpPr/>
          <p:nvPr/>
        </p:nvSpPr>
        <p:spPr>
          <a:xfrm>
            <a:off x="3338974" y="4441394"/>
            <a:ext cx="2400301" cy="1552414"/>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3200" dirty="0" smtClean="0">
                <a:solidFill>
                  <a:srgbClr val="FFFFFF"/>
                </a:solidFill>
                <a:latin typeface="Gotham Black" pitchFamily="50" charset="0"/>
              </a:rPr>
              <a:t>Family</a:t>
            </a:r>
            <a:r>
              <a:rPr lang="en-US" sz="3200" dirty="0" smtClean="0">
                <a:solidFill>
                  <a:srgbClr val="FFFFFF"/>
                </a:solidFill>
                <a:latin typeface="Gotham Light" pitchFamily="50" charset="0"/>
              </a:rPr>
              <a:t> </a:t>
            </a:r>
          </a:p>
          <a:p>
            <a:pPr algn="ctr" defTabSz="914400"/>
            <a:r>
              <a:rPr lang="en-US" sz="2000" dirty="0" smtClean="0">
                <a:solidFill>
                  <a:srgbClr val="FFFFFF"/>
                </a:solidFill>
                <a:latin typeface="Gotham Light" pitchFamily="50" charset="0"/>
              </a:rPr>
              <a:t>All Ages</a:t>
            </a:r>
          </a:p>
          <a:p>
            <a:pPr algn="ctr" defTabSz="914400"/>
            <a:r>
              <a:rPr lang="en-US" sz="2000" dirty="0" smtClean="0">
                <a:solidFill>
                  <a:srgbClr val="FFFFFF"/>
                </a:solidFill>
                <a:latin typeface="Gotham Light" pitchFamily="50" charset="0"/>
              </a:rPr>
              <a:t>Mix of structured &amp; station-based  </a:t>
            </a:r>
            <a:endParaRPr lang="en-US" sz="2000" dirty="0">
              <a:solidFill>
                <a:srgbClr val="FFFFFF"/>
              </a:solidFill>
              <a:latin typeface="Gotham Light" pitchFamily="50" charset="0"/>
            </a:endParaRPr>
          </a:p>
        </p:txBody>
      </p:sp>
      <p:pic>
        <p:nvPicPr>
          <p:cNvPr id="1028" name="Picture 4" descr="Image result for mirette on a high wir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616692">
            <a:off x="6194487" y="2347022"/>
            <a:ext cx="1162612" cy="20271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431990">
            <a:off x="6983270" y="2625729"/>
            <a:ext cx="1658083" cy="168376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spTree>
    <p:extLst>
      <p:ext uri="{BB962C8B-B14F-4D97-AF65-F5344CB8AC3E}">
        <p14:creationId xmlns:p14="http://schemas.microsoft.com/office/powerpoint/2010/main" val="6472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319402-2FB5-5B4F-A74D-77E9BEF05A42}"/>
              </a:ext>
            </a:extLst>
          </p:cNvPr>
          <p:cNvSpPr>
            <a:spLocks noGrp="1"/>
          </p:cNvSpPr>
          <p:nvPr>
            <p:ph type="title"/>
          </p:nvPr>
        </p:nvSpPr>
        <p:spPr>
          <a:xfrm>
            <a:off x="628651" y="365128"/>
            <a:ext cx="6560426" cy="1325563"/>
          </a:xfrm>
        </p:spPr>
        <p:txBody>
          <a:bodyPr>
            <a:noAutofit/>
          </a:bodyPr>
          <a:lstStyle/>
          <a:p>
            <a:r>
              <a:rPr lang="en-US" sz="4000" dirty="0" smtClean="0">
                <a:latin typeface="Gotham Black" pitchFamily="50" charset="0"/>
              </a:rPr>
              <a:t>Goals for Children &amp; Caregivers</a:t>
            </a:r>
            <a:endParaRPr lang="en-US" sz="4000" dirty="0">
              <a:solidFill>
                <a:schemeClr val="accent2">
                  <a:lumMod val="40000"/>
                  <a:lumOff val="60000"/>
                </a:schemeClr>
              </a:solidFill>
              <a:latin typeface="Gotham Black" pitchFamily="50" charset="0"/>
            </a:endParaRPr>
          </a:p>
        </p:txBody>
      </p:sp>
      <p:sp>
        <p:nvSpPr>
          <p:cNvPr id="6" name="TextBox 5"/>
          <p:cNvSpPr txBox="1"/>
          <p:nvPr/>
        </p:nvSpPr>
        <p:spPr>
          <a:xfrm>
            <a:off x="628650" y="4730378"/>
            <a:ext cx="5510048" cy="1569660"/>
          </a:xfrm>
          <a:prstGeom prst="rect">
            <a:avLst/>
          </a:prstGeom>
          <a:noFill/>
        </p:spPr>
        <p:txBody>
          <a:bodyPr wrap="square" rtlCol="0">
            <a:spAutoFit/>
          </a:bodyPr>
          <a:lstStyle/>
          <a:p>
            <a:pPr defTabSz="914400"/>
            <a:r>
              <a:rPr lang="en-US" sz="3200" dirty="0">
                <a:solidFill>
                  <a:srgbClr val="000000"/>
                </a:solidFill>
                <a:latin typeface="Gotham Narrow Bold" pitchFamily="50" charset="0"/>
              </a:rPr>
              <a:t>Caregivers are learners themselves, </a:t>
            </a:r>
            <a:r>
              <a:rPr lang="en-US" sz="3200" dirty="0" smtClean="0">
                <a:solidFill>
                  <a:srgbClr val="000000"/>
                </a:solidFill>
                <a:latin typeface="Gotham Narrow Bold" pitchFamily="50" charset="0"/>
              </a:rPr>
              <a:t>and </a:t>
            </a:r>
            <a:r>
              <a:rPr lang="en-US" sz="3200" dirty="0">
                <a:solidFill>
                  <a:srgbClr val="000000"/>
                </a:solidFill>
                <a:latin typeface="Gotham Narrow Bold" pitchFamily="50" charset="0"/>
              </a:rPr>
              <a:t>facilitators for their children’s learning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005" y="2089631"/>
            <a:ext cx="2150594" cy="3518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Diagram 6"/>
          <p:cNvGraphicFramePr/>
          <p:nvPr>
            <p:extLst>
              <p:ext uri="{D42A27DB-BD31-4B8C-83A1-F6EECF244321}">
                <p14:modId xmlns:p14="http://schemas.microsoft.com/office/powerpoint/2010/main" val="4224448413"/>
              </p:ext>
            </p:extLst>
          </p:nvPr>
        </p:nvGraphicFramePr>
        <p:xfrm>
          <a:off x="132349" y="1353670"/>
          <a:ext cx="6200429" cy="40523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spTree>
    <p:extLst>
      <p:ext uri="{BB962C8B-B14F-4D97-AF65-F5344CB8AC3E}">
        <p14:creationId xmlns:p14="http://schemas.microsoft.com/office/powerpoint/2010/main" val="360105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3721907A-A6B2-4D56-AFA3-C84430D9FA07}"/>
                                            </p:graphicEl>
                                          </p:spTgt>
                                        </p:tgtEl>
                                        <p:attrNameLst>
                                          <p:attrName>style.visibility</p:attrName>
                                        </p:attrNameLst>
                                      </p:cBhvr>
                                      <p:to>
                                        <p:strVal val="visible"/>
                                      </p:to>
                                    </p:set>
                                    <p:animEffect transition="in" filter="fade">
                                      <p:cBhvr>
                                        <p:cTn id="7" dur="500"/>
                                        <p:tgtEl>
                                          <p:spTgt spid="7">
                                            <p:graphicEl>
                                              <a:dgm id="{3721907A-A6B2-4D56-AFA3-C84430D9FA0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F875CF81-F2A8-48A5-9537-41923A87871A}"/>
                                            </p:graphicEl>
                                          </p:spTgt>
                                        </p:tgtEl>
                                        <p:attrNameLst>
                                          <p:attrName>style.visibility</p:attrName>
                                        </p:attrNameLst>
                                      </p:cBhvr>
                                      <p:to>
                                        <p:strVal val="visible"/>
                                      </p:to>
                                    </p:set>
                                    <p:animEffect transition="in" filter="fade">
                                      <p:cBhvr>
                                        <p:cTn id="10" dur="500"/>
                                        <p:tgtEl>
                                          <p:spTgt spid="7">
                                            <p:graphicEl>
                                              <a:dgm id="{F875CF81-F2A8-48A5-9537-41923A87871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25A2EE67-DBF5-42F2-BC5A-88B97206B7E3}"/>
                                            </p:graphicEl>
                                          </p:spTgt>
                                        </p:tgtEl>
                                        <p:attrNameLst>
                                          <p:attrName>style.visibility</p:attrName>
                                        </p:attrNameLst>
                                      </p:cBhvr>
                                      <p:to>
                                        <p:strVal val="visible"/>
                                      </p:to>
                                    </p:set>
                                    <p:animEffect transition="in" filter="fade">
                                      <p:cBhvr>
                                        <p:cTn id="15" dur="500"/>
                                        <p:tgtEl>
                                          <p:spTgt spid="7">
                                            <p:graphicEl>
                                              <a:dgm id="{25A2EE67-DBF5-42F2-BC5A-88B97206B7E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6DF4A97E-8D9C-4185-AC04-6D1711441037}"/>
                                            </p:graphicEl>
                                          </p:spTgt>
                                        </p:tgtEl>
                                        <p:attrNameLst>
                                          <p:attrName>style.visibility</p:attrName>
                                        </p:attrNameLst>
                                      </p:cBhvr>
                                      <p:to>
                                        <p:strVal val="visible"/>
                                      </p:to>
                                    </p:set>
                                    <p:animEffect transition="in" filter="fade">
                                      <p:cBhvr>
                                        <p:cTn id="18" dur="500"/>
                                        <p:tgtEl>
                                          <p:spTgt spid="7">
                                            <p:graphicEl>
                                              <a:dgm id="{6DF4A97E-8D9C-4185-AC04-6D171144103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126933EC-0795-4ABB-B271-DBEDE993B7D8}"/>
                                            </p:graphicEl>
                                          </p:spTgt>
                                        </p:tgtEl>
                                        <p:attrNameLst>
                                          <p:attrName>style.visibility</p:attrName>
                                        </p:attrNameLst>
                                      </p:cBhvr>
                                      <p:to>
                                        <p:strVal val="visible"/>
                                      </p:to>
                                    </p:set>
                                    <p:animEffect transition="in" filter="fade">
                                      <p:cBhvr>
                                        <p:cTn id="23" dur="500"/>
                                        <p:tgtEl>
                                          <p:spTgt spid="7">
                                            <p:graphicEl>
                                              <a:dgm id="{126933EC-0795-4ABB-B271-DBEDE993B7D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E428F86C-C6EA-42C3-A9ED-39FAA90E1ECF}"/>
                                            </p:graphicEl>
                                          </p:spTgt>
                                        </p:tgtEl>
                                        <p:attrNameLst>
                                          <p:attrName>style.visibility</p:attrName>
                                        </p:attrNameLst>
                                      </p:cBhvr>
                                      <p:to>
                                        <p:strVal val="visible"/>
                                      </p:to>
                                    </p:set>
                                    <p:animEffect transition="in" filter="fade">
                                      <p:cBhvr>
                                        <p:cTn id="26" dur="500"/>
                                        <p:tgtEl>
                                          <p:spTgt spid="7">
                                            <p:graphicEl>
                                              <a:dgm id="{E428F86C-C6EA-42C3-A9ED-39FAA90E1EC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781425" cy="1325563"/>
          </a:xfrm>
        </p:spPr>
        <p:txBody>
          <a:bodyPr>
            <a:normAutofit/>
          </a:bodyPr>
          <a:lstStyle/>
          <a:p>
            <a:pPr>
              <a:spcAft>
                <a:spcPts val="1200"/>
              </a:spcAft>
            </a:pPr>
            <a:r>
              <a:rPr lang="en-US" sz="4000" dirty="0" smtClean="0">
                <a:latin typeface="Gotham Black" pitchFamily="50" charset="0"/>
                <a:cs typeface="Calibri" panose="020F0502020204030204" pitchFamily="34" charset="0"/>
              </a:rPr>
              <a:t>Program Origins </a:t>
            </a:r>
            <a:endParaRPr lang="en-US" sz="4000" dirty="0">
              <a:latin typeface="Gotham Black" pitchFamily="50" charset="0"/>
              <a:cs typeface="Calibri" panose="020F0502020204030204" pitchFamily="34" charset="0"/>
            </a:endParaRPr>
          </a:p>
        </p:txBody>
      </p:sp>
      <p:pic>
        <p:nvPicPr>
          <p:cNvPr id="7"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1491" y="1841374"/>
            <a:ext cx="2950173" cy="2065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descr="Image result for free library of philadelphi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4746" y="3996138"/>
            <a:ext cx="2800352" cy="2245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 name="Picture 9" descr="C:\Users\jskolnik\Desktop\nsf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7133" y="5552762"/>
            <a:ext cx="737766" cy="731520"/>
          </a:xfrm>
          <a:prstGeom prst="rect">
            <a:avLst/>
          </a:prstGeom>
          <a:extLst>
            <a:ext uri="{909E8E84-426E-40dd-AFC4-6F175D3DCCD1}">
              <a14:hiddenFill xmlns:a14="http://schemas.microsoft.com/office/drawing/2010/main" xmlns="">
                <a:solidFill>
                  <a:srgbClr val="FFFFFF"/>
                </a:solidFill>
              </a14:hiddenFill>
            </a:ext>
          </a:extLst>
        </p:spPr>
      </p:pic>
      <p:pic>
        <p:nvPicPr>
          <p:cNvPr id="11" name="Picture 10" descr="C:\Users\jskolnik\Desktop\IMLS_Logo_2c.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2601" y="5489262"/>
            <a:ext cx="1440312" cy="79019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4112784" y="3580658"/>
            <a:ext cx="4171746" cy="2062103"/>
          </a:xfrm>
          <a:prstGeom prst="rect">
            <a:avLst/>
          </a:prstGeom>
          <a:effectLst>
            <a:innerShdw blurRad="114300">
              <a:prstClr val="black"/>
            </a:innerShdw>
          </a:effectLst>
        </p:spPr>
        <p:txBody>
          <a:bodyPr wrap="square">
            <a:spAutoFit/>
          </a:bodyPr>
          <a:lstStyle/>
          <a:p>
            <a:pPr algn="ctr" defTabSz="914400"/>
            <a:endParaRPr lang="en-US" sz="2400" dirty="0">
              <a:solidFill>
                <a:srgbClr val="000000"/>
              </a:solidFill>
              <a:latin typeface="Gotham Narrow Book" pitchFamily="50" charset="0"/>
            </a:endParaRPr>
          </a:p>
          <a:p>
            <a:pPr algn="ctr" defTabSz="914400"/>
            <a:r>
              <a:rPr lang="en-US" sz="3200" dirty="0">
                <a:solidFill>
                  <a:srgbClr val="000000"/>
                </a:solidFill>
                <a:latin typeface="Gotham Narrow Bold" pitchFamily="50" charset="0"/>
              </a:rPr>
              <a:t>2010-2017</a:t>
            </a:r>
          </a:p>
          <a:p>
            <a:pPr algn="ctr" defTabSz="914400"/>
            <a:r>
              <a:rPr lang="en-US" sz="2400" dirty="0">
                <a:solidFill>
                  <a:srgbClr val="000000"/>
                </a:solidFill>
                <a:latin typeface="Gotham Narrow Book" pitchFamily="50" charset="0"/>
              </a:rPr>
              <a:t>Piloted in 11 cities around the US to refine curriculum and training resources</a:t>
            </a:r>
          </a:p>
        </p:txBody>
      </p:sp>
      <p:sp>
        <p:nvSpPr>
          <p:cNvPr id="3" name="AutoShape 2" descr="Image result for free library logo"/>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latin typeface="Calibri"/>
            </a:endParaRPr>
          </a:p>
        </p:txBody>
      </p:sp>
      <p:sp>
        <p:nvSpPr>
          <p:cNvPr id="4" name="AutoShape 4" descr="Image result for free library logo"/>
          <p:cNvSpPr>
            <a:spLocks noChangeAspect="1" noChangeArrowheads="1"/>
          </p:cNvSpPr>
          <p:nvPr/>
        </p:nvSpPr>
        <p:spPr bwMode="auto">
          <a:xfrm>
            <a:off x="230981" y="7940"/>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latin typeface="Calibri"/>
            </a:endParaRPr>
          </a:p>
        </p:txBody>
      </p:sp>
      <p:sp>
        <p:nvSpPr>
          <p:cNvPr id="5" name="AutoShape 6" descr="Image result for free library logo"/>
          <p:cNvSpPr>
            <a:spLocks noChangeAspect="1" noChangeArrowheads="1"/>
          </p:cNvSpPr>
          <p:nvPr/>
        </p:nvSpPr>
        <p:spPr bwMode="auto">
          <a:xfrm>
            <a:off x="345281" y="160340"/>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latin typeface="Calibri"/>
            </a:endParaRPr>
          </a:p>
        </p:txBody>
      </p:sp>
      <p:pic>
        <p:nvPicPr>
          <p:cNvPr id="1032" name="Picture 8" descr="Image result for free library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41627" y="3996136"/>
            <a:ext cx="735944" cy="720244"/>
          </a:xfrm>
          <a:prstGeom prst="rect">
            <a:avLst/>
          </a:prstGeom>
          <a:solidFill>
            <a:schemeClr val="bg1"/>
          </a:solidFill>
          <a:ln>
            <a:solidFill>
              <a:schemeClr val="tx1">
                <a:lumMod val="65000"/>
                <a:lumOff val="35000"/>
              </a:schemeClr>
            </a:solidFill>
          </a:ln>
          <a:effectLst/>
          <a:extLst/>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75145" y="1789854"/>
            <a:ext cx="485776" cy="718790"/>
          </a:xfrm>
          <a:prstGeom prst="rect">
            <a:avLst/>
          </a:prstGeom>
        </p:spPr>
      </p:pic>
      <p:sp>
        <p:nvSpPr>
          <p:cNvPr id="9" name="Rectangle 8"/>
          <p:cNvSpPr/>
          <p:nvPr/>
        </p:nvSpPr>
        <p:spPr>
          <a:xfrm>
            <a:off x="4133258" y="1768252"/>
            <a:ext cx="4192312" cy="2062103"/>
          </a:xfrm>
          <a:prstGeom prst="rect">
            <a:avLst/>
          </a:prstGeom>
        </p:spPr>
        <p:txBody>
          <a:bodyPr wrap="square">
            <a:spAutoFit/>
          </a:bodyPr>
          <a:lstStyle/>
          <a:p>
            <a:pPr algn="ctr" defTabSz="914400"/>
            <a:r>
              <a:rPr lang="en-US" sz="3200" dirty="0">
                <a:solidFill>
                  <a:srgbClr val="000000"/>
                </a:solidFill>
                <a:latin typeface="Gotham Narrow Bold" pitchFamily="50" charset="0"/>
              </a:rPr>
              <a:t>2007-2010</a:t>
            </a:r>
          </a:p>
          <a:p>
            <a:pPr algn="ctr" defTabSz="914400"/>
            <a:r>
              <a:rPr lang="en-US" sz="2400" dirty="0">
                <a:solidFill>
                  <a:srgbClr val="000000"/>
                </a:solidFill>
                <a:latin typeface="Gotham Narrow Book" pitchFamily="50" charset="0"/>
              </a:rPr>
              <a:t>Developed and piloted resources with The Free Library of Philadelphia and early literacy partners</a:t>
            </a:r>
          </a:p>
        </p:txBody>
      </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spTree>
    <p:extLst>
      <p:ext uri="{BB962C8B-B14F-4D97-AF65-F5344CB8AC3E}">
        <p14:creationId xmlns:p14="http://schemas.microsoft.com/office/powerpoint/2010/main" val="359131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628651" y="365128"/>
            <a:ext cx="6374647" cy="1325563"/>
          </a:xfrm>
        </p:spPr>
        <p:txBody>
          <a:bodyPr>
            <a:noAutofit/>
          </a:bodyPr>
          <a:lstStyle/>
          <a:p>
            <a:r>
              <a:rPr lang="en-US" sz="4000" dirty="0" smtClean="0">
                <a:latin typeface="Gotham Black" pitchFamily="50" charset="0"/>
              </a:rPr>
              <a:t>National Scale-up</a:t>
            </a:r>
            <a:endParaRPr lang="en-US" sz="4000" dirty="0">
              <a:latin typeface="Gotham Black" pitchFamily="50" charset="0"/>
            </a:endParaRPr>
          </a:p>
        </p:txBody>
      </p:sp>
      <p:sp>
        <p:nvSpPr>
          <p:cNvPr id="9" name="TextBox 8"/>
          <p:cNvSpPr txBox="1"/>
          <p:nvPr/>
        </p:nvSpPr>
        <p:spPr>
          <a:xfrm>
            <a:off x="4546993" y="2036414"/>
            <a:ext cx="3906038" cy="4093428"/>
          </a:xfrm>
          <a:prstGeom prst="rect">
            <a:avLst/>
          </a:prstGeom>
          <a:noFill/>
        </p:spPr>
        <p:txBody>
          <a:bodyPr wrap="square" rtlCol="0">
            <a:spAutoFit/>
          </a:bodyPr>
          <a:lstStyle/>
          <a:p>
            <a:pPr marL="968375" lvl="1" indent="-342900" defTabSz="914400">
              <a:spcAft>
                <a:spcPts val="1200"/>
              </a:spcAft>
              <a:buFont typeface="Wingdings" panose="05000000000000000000" pitchFamily="2" charset="2"/>
              <a:buChar char="§"/>
            </a:pPr>
            <a:r>
              <a:rPr lang="en-US" sz="2000" dirty="0" smtClean="0">
                <a:solidFill>
                  <a:srgbClr val="000000"/>
                </a:solidFill>
                <a:latin typeface="Gotham Narrow Book" pitchFamily="50" charset="0"/>
              </a:rPr>
              <a:t>Network of informal educators committed to engaging underserved communities in science &amp; literacy</a:t>
            </a:r>
          </a:p>
          <a:p>
            <a:pPr marL="968375" lvl="1" indent="-342900" defTabSz="914400">
              <a:spcAft>
                <a:spcPts val="1200"/>
              </a:spcAft>
              <a:buFont typeface="Wingdings" panose="05000000000000000000" pitchFamily="2" charset="2"/>
              <a:buChar char="§"/>
            </a:pPr>
            <a:r>
              <a:rPr lang="en-US" sz="2000" dirty="0" smtClean="0">
                <a:solidFill>
                  <a:srgbClr val="000000"/>
                </a:solidFill>
                <a:latin typeface="Gotham Narrow Book" pitchFamily="50" charset="0"/>
              </a:rPr>
              <a:t>State-level interdisciplinary partnerships between museums, libraries, and OST organizations</a:t>
            </a:r>
          </a:p>
          <a:p>
            <a:pPr marL="968375" lvl="1" indent="-342900" defTabSz="914400">
              <a:spcAft>
                <a:spcPts val="1200"/>
              </a:spcAft>
              <a:buFont typeface="Wingdings" panose="05000000000000000000" pitchFamily="2" charset="2"/>
              <a:buChar char="§"/>
            </a:pPr>
            <a:r>
              <a:rPr lang="en-US" sz="2000" dirty="0" smtClean="0">
                <a:solidFill>
                  <a:srgbClr val="000000"/>
                </a:solidFill>
                <a:latin typeface="Gotham Narrow Book" pitchFamily="50" charset="0"/>
              </a:rPr>
              <a:t>Aiming for a sustainable         train-the-trainer model</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999" y="2216348"/>
            <a:ext cx="4572000" cy="3968909"/>
          </a:xfrm>
          <a:prstGeom prst="rect">
            <a:avLst/>
          </a:prstGeom>
        </p:spPr>
      </p:pic>
      <p:pic>
        <p:nvPicPr>
          <p:cNvPr id="15" name="Picture 4" descr="Image result for nsf logo transparent backgrou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002" y="5239318"/>
            <a:ext cx="914400" cy="9159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129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28650" y="365128"/>
            <a:ext cx="7686676" cy="1325563"/>
          </a:xfrm>
        </p:spPr>
        <p:txBody>
          <a:bodyPr>
            <a:noAutofit/>
          </a:bodyPr>
          <a:lstStyle/>
          <a:p>
            <a:r>
              <a:rPr lang="en-US" sz="4000" dirty="0" smtClean="0">
                <a:latin typeface="Gotham Black" pitchFamily="50" charset="0"/>
              </a:rPr>
              <a:t>Who leads the National Network?</a:t>
            </a:r>
            <a:endParaRPr lang="en-US" sz="4000" dirty="0">
              <a:latin typeface="Gotham Black" pitchFamily="50" charset="0"/>
            </a:endParaRPr>
          </a:p>
        </p:txBody>
      </p:sp>
      <p:sp>
        <p:nvSpPr>
          <p:cNvPr id="8" name="Content Placeholder 2"/>
          <p:cNvSpPr>
            <a:spLocks noGrp="1"/>
          </p:cNvSpPr>
          <p:nvPr>
            <p:ph idx="1"/>
          </p:nvPr>
        </p:nvSpPr>
        <p:spPr>
          <a:xfrm>
            <a:off x="527050" y="4325430"/>
            <a:ext cx="2254321" cy="2351563"/>
          </a:xfrm>
        </p:spPr>
        <p:txBody>
          <a:bodyPr>
            <a:noAutofit/>
          </a:bodyPr>
          <a:lstStyle/>
          <a:p>
            <a:pPr marL="0" indent="0" algn="ctr">
              <a:buNone/>
            </a:pPr>
            <a:r>
              <a:rPr lang="en-US" sz="2000" dirty="0" smtClean="0"/>
              <a:t>STEM &amp; PD expertise</a:t>
            </a:r>
          </a:p>
          <a:p>
            <a:pPr marL="0" indent="0" algn="ctr">
              <a:buNone/>
            </a:pPr>
            <a:r>
              <a:rPr lang="en-US" sz="2000" dirty="0" smtClean="0"/>
              <a:t>Tested resources</a:t>
            </a:r>
          </a:p>
          <a:p>
            <a:pPr marL="0" indent="0" algn="ctr">
              <a:buNone/>
            </a:pPr>
            <a:r>
              <a:rPr lang="en-US" sz="2000" dirty="0" smtClean="0"/>
              <a:t>National strategy</a:t>
            </a:r>
            <a:endParaRPr lang="en-US" sz="2000" dirty="0"/>
          </a:p>
        </p:txBody>
      </p:sp>
      <p:sp>
        <p:nvSpPr>
          <p:cNvPr id="9" name="Content Placeholder 2"/>
          <p:cNvSpPr txBox="1">
            <a:spLocks/>
          </p:cNvSpPr>
          <p:nvPr/>
        </p:nvSpPr>
        <p:spPr>
          <a:xfrm>
            <a:off x="2936772" y="4332860"/>
            <a:ext cx="2810727" cy="1756293"/>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Narrow Book" pitchFamily="50" charset="0"/>
                <a:ea typeface="Gotham Book" charset="0"/>
                <a:cs typeface="Gotham Book" charset="0"/>
              </a:defRPr>
            </a:lvl1pPr>
            <a:lvl2pPr marL="1320800" indent="-45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Narrow Book" pitchFamily="50" charset="0"/>
                <a:ea typeface="Gotham Book" charset="0"/>
                <a:cs typeface="Gotham Book" charset="0"/>
              </a:defRPr>
            </a:lvl2pPr>
            <a:lvl3pPr marL="1828800" indent="-4572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Narrow Book" pitchFamily="50" charset="0"/>
                <a:ea typeface="Gotham Book" charset="0"/>
                <a:cs typeface="Gotham Book" charset="0"/>
              </a:defRPr>
            </a:lvl3pPr>
            <a:lvl4pPr marL="26924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Narrow Book" pitchFamily="50" charset="0"/>
                <a:ea typeface="Gotham Book" charset="0"/>
                <a:cs typeface="Gotham Book" charset="0"/>
              </a:defRPr>
            </a:lvl4pPr>
            <a:lvl5pPr marL="3606800" indent="-355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Narrow Book" pitchFamily="50"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rgbClr val="000000"/>
                </a:solidFill>
              </a:rPr>
              <a:t>Network &amp; collaboration expertise</a:t>
            </a:r>
          </a:p>
          <a:p>
            <a:pPr marL="0" indent="0" algn="ctr">
              <a:buFont typeface="Arial" panose="020B0604020202020204" pitchFamily="34" charset="0"/>
              <a:buNone/>
            </a:pPr>
            <a:r>
              <a:rPr lang="en-US" sz="2000" dirty="0" smtClean="0">
                <a:solidFill>
                  <a:srgbClr val="000000"/>
                </a:solidFill>
              </a:rPr>
              <a:t>National partnerships</a:t>
            </a:r>
          </a:p>
          <a:p>
            <a:pPr marL="0" indent="0" algn="ctr">
              <a:buFont typeface="Arial" panose="020B0604020202020204" pitchFamily="34" charset="0"/>
              <a:buNone/>
            </a:pPr>
            <a:r>
              <a:rPr lang="en-US" sz="2000" dirty="0" smtClean="0">
                <a:solidFill>
                  <a:srgbClr val="000000"/>
                </a:solidFill>
              </a:rPr>
              <a:t>Gender equity</a:t>
            </a:r>
            <a:endParaRPr lang="en-US" sz="2000" dirty="0">
              <a:solidFill>
                <a:srgbClr val="000000"/>
              </a:solidFill>
            </a:endParaRPr>
          </a:p>
        </p:txBody>
      </p:sp>
      <p:sp>
        <p:nvSpPr>
          <p:cNvPr id="10" name="Content Placeholder 2"/>
          <p:cNvSpPr txBox="1">
            <a:spLocks/>
          </p:cNvSpPr>
          <p:nvPr/>
        </p:nvSpPr>
        <p:spPr>
          <a:xfrm>
            <a:off x="5992939" y="4340290"/>
            <a:ext cx="2547757" cy="1756293"/>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Narrow Book" pitchFamily="50" charset="0"/>
                <a:ea typeface="Gotham Book" charset="0"/>
                <a:cs typeface="Gotham Book" charset="0"/>
              </a:defRPr>
            </a:lvl1pPr>
            <a:lvl2pPr marL="1320800" indent="-45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Narrow Book" pitchFamily="50" charset="0"/>
                <a:ea typeface="Gotham Book" charset="0"/>
                <a:cs typeface="Gotham Book" charset="0"/>
              </a:defRPr>
            </a:lvl2pPr>
            <a:lvl3pPr marL="1828800" indent="-4572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Narrow Book" pitchFamily="50" charset="0"/>
                <a:ea typeface="Gotham Book" charset="0"/>
                <a:cs typeface="Gotham Book" charset="0"/>
              </a:defRPr>
            </a:lvl3pPr>
            <a:lvl4pPr marL="26924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Narrow Book" pitchFamily="50" charset="0"/>
                <a:ea typeface="Gotham Book" charset="0"/>
                <a:cs typeface="Gotham Book" charset="0"/>
              </a:defRPr>
            </a:lvl4pPr>
            <a:lvl5pPr marL="3606800" indent="-355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Narrow Book" pitchFamily="50"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rgbClr val="000000"/>
                </a:solidFill>
              </a:rPr>
              <a:t>Research expertise</a:t>
            </a:r>
          </a:p>
          <a:p>
            <a:pPr marL="0" indent="0" algn="ctr">
              <a:buFont typeface="Arial" panose="020B0604020202020204" pitchFamily="34" charset="0"/>
              <a:buNone/>
            </a:pPr>
            <a:r>
              <a:rPr lang="en-US" sz="2000" dirty="0" smtClean="0">
                <a:solidFill>
                  <a:srgbClr val="000000"/>
                </a:solidFill>
              </a:rPr>
              <a:t>Depth in understanding of informal family STEM learning</a:t>
            </a:r>
          </a:p>
          <a:p>
            <a:pPr marL="0" indent="0" algn="ctr">
              <a:buFont typeface="Arial" panose="020B0604020202020204" pitchFamily="34" charset="0"/>
              <a:buNone/>
            </a:pPr>
            <a:r>
              <a:rPr lang="en-US" sz="2000" dirty="0" smtClean="0">
                <a:solidFill>
                  <a:srgbClr val="000000"/>
                </a:solidFill>
              </a:rPr>
              <a:t>Impacts on scale-up</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pic>
        <p:nvPicPr>
          <p:cNvPr id="13" name="Picture 2" descr="Image result for national girls collaborative proje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3781" y="1993391"/>
            <a:ext cx="2649158" cy="212457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ILIlogo-nobackground"/>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36399" y="2492067"/>
            <a:ext cx="3200400" cy="1191820"/>
          </a:xfrm>
          <a:prstGeom prst="rect">
            <a:avLst/>
          </a:prstGeom>
          <a:noFill/>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365" y="2124265"/>
            <a:ext cx="1700784" cy="1897673"/>
          </a:xfrm>
          <a:prstGeom prst="rect">
            <a:avLst/>
          </a:prstGeom>
        </p:spPr>
      </p:pic>
    </p:spTree>
    <p:extLst>
      <p:ext uri="{BB962C8B-B14F-4D97-AF65-F5344CB8AC3E}">
        <p14:creationId xmlns:p14="http://schemas.microsoft.com/office/powerpoint/2010/main" val="35538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4797" y="288758"/>
            <a:ext cx="7758404" cy="1419726"/>
          </a:xfrm>
        </p:spPr>
        <p:txBody>
          <a:bodyPr>
            <a:noAutofit/>
          </a:bodyPr>
          <a:lstStyle/>
          <a:p>
            <a:r>
              <a:rPr lang="en-US" sz="4000" dirty="0" smtClean="0">
                <a:latin typeface="Gotham Black" pitchFamily="50" charset="0"/>
                <a:cs typeface="Calibri" panose="020F0502020204030204" pitchFamily="34" charset="0"/>
              </a:rPr>
              <a:t>State Leadership Teams</a:t>
            </a:r>
            <a:endParaRPr lang="en-US" sz="4000" dirty="0">
              <a:latin typeface="Gotham Black" pitchFamily="50" charset="0"/>
              <a:cs typeface="Calibri" panose="020F0502020204030204" pitchFamily="34" charset="0"/>
            </a:endParaRPr>
          </a:p>
        </p:txBody>
      </p:sp>
      <p:sp>
        <p:nvSpPr>
          <p:cNvPr id="5" name="Content Placeholder 2"/>
          <p:cNvSpPr>
            <a:spLocks noGrp="1"/>
          </p:cNvSpPr>
          <p:nvPr>
            <p:ph idx="1"/>
          </p:nvPr>
        </p:nvSpPr>
        <p:spPr>
          <a:xfrm>
            <a:off x="5128963" y="1946145"/>
            <a:ext cx="3781782" cy="5580249"/>
          </a:xfrm>
        </p:spPr>
        <p:txBody>
          <a:bodyPr>
            <a:normAutofit/>
          </a:bodyPr>
          <a:lstStyle/>
          <a:p>
            <a:pPr marL="274320" indent="-274320">
              <a:spcBef>
                <a:spcPts val="2400"/>
              </a:spcBef>
              <a:spcAft>
                <a:spcPts val="600"/>
              </a:spcAft>
              <a:buFont typeface="Wingdings" panose="05000000000000000000" pitchFamily="2" charset="2"/>
              <a:buChar char="§"/>
            </a:pPr>
            <a:r>
              <a:rPr lang="en-US" sz="2000" dirty="0" smtClean="0">
                <a:solidFill>
                  <a:schemeClr val="tx1">
                    <a:lumMod val="95000"/>
                  </a:schemeClr>
                </a:solidFill>
                <a:latin typeface="Gotham Narrow Book" pitchFamily="50" charset="0"/>
                <a:cs typeface="Calibri" panose="020F0502020204030204" pitchFamily="34" charset="0"/>
              </a:rPr>
              <a:t>All </a:t>
            </a:r>
            <a:r>
              <a:rPr lang="en-US" sz="2000" dirty="0">
                <a:solidFill>
                  <a:schemeClr val="tx1">
                    <a:lumMod val="95000"/>
                  </a:schemeClr>
                </a:solidFill>
                <a:latin typeface="Gotham Narrow Book" pitchFamily="50" charset="0"/>
                <a:cs typeface="Calibri" panose="020F0502020204030204" pitchFamily="34" charset="0"/>
              </a:rPr>
              <a:t>s</a:t>
            </a:r>
            <a:r>
              <a:rPr lang="en-US" sz="2000" dirty="0" smtClean="0">
                <a:solidFill>
                  <a:schemeClr val="tx1">
                    <a:lumMod val="95000"/>
                  </a:schemeClr>
                </a:solidFill>
                <a:latin typeface="Gotham Narrow Book" pitchFamily="50" charset="0"/>
                <a:cs typeface="Calibri" panose="020F0502020204030204" pitchFamily="34" charset="0"/>
              </a:rPr>
              <a:t>tate leaders must be </a:t>
            </a:r>
            <a:r>
              <a:rPr lang="en-US" sz="2000" dirty="0" smtClean="0">
                <a:solidFill>
                  <a:schemeClr val="accent2">
                    <a:lumMod val="50000"/>
                  </a:schemeClr>
                </a:solidFill>
                <a:latin typeface="Gotham Narrow Bold" pitchFamily="50" charset="0"/>
                <a:cs typeface="Calibri" panose="020F0502020204030204" pitchFamily="34" charset="0"/>
              </a:rPr>
              <a:t>committed to statewide outreach</a:t>
            </a:r>
          </a:p>
          <a:p>
            <a:pPr marL="274320" indent="-274320">
              <a:spcBef>
                <a:spcPts val="2400"/>
              </a:spcBef>
              <a:buClr>
                <a:schemeClr val="tx1"/>
              </a:buClr>
              <a:buFont typeface="Wingdings" panose="05000000000000000000" pitchFamily="2" charset="2"/>
              <a:buChar char="§"/>
            </a:pPr>
            <a:r>
              <a:rPr lang="en-US" sz="2000" dirty="0" smtClean="0">
                <a:solidFill>
                  <a:schemeClr val="tx1">
                    <a:lumMod val="95000"/>
                  </a:schemeClr>
                </a:solidFill>
                <a:latin typeface="Gotham Narrow Book" pitchFamily="50" charset="0"/>
                <a:cs typeface="Calibri" panose="020F0502020204030204" pitchFamily="34" charset="0"/>
              </a:rPr>
              <a:t>Trainers must have experience </a:t>
            </a:r>
            <a:r>
              <a:rPr lang="en-US" sz="2000" dirty="0" smtClean="0">
                <a:solidFill>
                  <a:schemeClr val="accent2">
                    <a:lumMod val="50000"/>
                  </a:schemeClr>
                </a:solidFill>
                <a:latin typeface="Gotham Narrow Bold" pitchFamily="50" charset="0"/>
                <a:cs typeface="Calibri" panose="020F0502020204030204" pitchFamily="34" charset="0"/>
              </a:rPr>
              <a:t>leading trainings</a:t>
            </a:r>
          </a:p>
          <a:p>
            <a:pPr marL="274320" indent="-274320">
              <a:spcBef>
                <a:spcPts val="2400"/>
              </a:spcBef>
              <a:buFont typeface="Wingdings" panose="05000000000000000000" pitchFamily="2" charset="2"/>
              <a:buChar char="§"/>
            </a:pPr>
            <a:r>
              <a:rPr lang="en-US" sz="2000" dirty="0" smtClean="0">
                <a:solidFill>
                  <a:schemeClr val="tx1">
                    <a:lumMod val="95000"/>
                  </a:schemeClr>
                </a:solidFill>
                <a:latin typeface="Gotham Narrow Book" pitchFamily="50" charset="0"/>
                <a:cs typeface="Calibri" panose="020F0502020204030204" pitchFamily="34" charset="0"/>
              </a:rPr>
              <a:t>State leaders must </a:t>
            </a:r>
            <a:r>
              <a:rPr lang="en-US" sz="2000" dirty="0" smtClean="0">
                <a:solidFill>
                  <a:schemeClr val="accent2">
                    <a:lumMod val="50000"/>
                  </a:schemeClr>
                </a:solidFill>
                <a:latin typeface="Gotham Narrow Bold" pitchFamily="50" charset="0"/>
                <a:cs typeface="Calibri" panose="020F0502020204030204" pitchFamily="34" charset="0"/>
              </a:rPr>
              <a:t>facilitate access to informal educators</a:t>
            </a:r>
            <a:r>
              <a:rPr lang="en-US" sz="2000" dirty="0" smtClean="0">
                <a:solidFill>
                  <a:schemeClr val="accent3"/>
                </a:solidFill>
                <a:latin typeface="Gotham Narrow Bold" pitchFamily="50" charset="0"/>
                <a:cs typeface="Calibri" panose="020F0502020204030204" pitchFamily="34" charset="0"/>
              </a:rPr>
              <a:t> </a:t>
            </a:r>
            <a:r>
              <a:rPr lang="en-US" sz="2000" dirty="0" smtClean="0">
                <a:solidFill>
                  <a:schemeClr val="tx1">
                    <a:lumMod val="95000"/>
                  </a:schemeClr>
                </a:solidFill>
                <a:latin typeface="Gotham Narrow Book" pitchFamily="50" charset="0"/>
                <a:cs typeface="Calibri" panose="020F0502020204030204" pitchFamily="34" charset="0"/>
              </a:rPr>
              <a:t>in rural </a:t>
            </a:r>
            <a:r>
              <a:rPr lang="en-US" sz="2000" dirty="0">
                <a:solidFill>
                  <a:schemeClr val="tx1">
                    <a:lumMod val="95000"/>
                  </a:schemeClr>
                </a:solidFill>
                <a:latin typeface="Gotham Narrow Book" pitchFamily="50" charset="0"/>
                <a:cs typeface="Calibri" panose="020F0502020204030204" pitchFamily="34" charset="0"/>
              </a:rPr>
              <a:t>and </a:t>
            </a:r>
            <a:r>
              <a:rPr lang="en-US" sz="2000" dirty="0" smtClean="0">
                <a:solidFill>
                  <a:schemeClr val="tx1">
                    <a:lumMod val="95000"/>
                  </a:schemeClr>
                </a:solidFill>
                <a:latin typeface="Gotham Narrow Book" pitchFamily="50" charset="0"/>
                <a:cs typeface="Calibri" panose="020F0502020204030204" pitchFamily="34" charset="0"/>
              </a:rPr>
              <a:t>urban areas</a:t>
            </a:r>
            <a:endParaRPr lang="en-US" sz="2000" dirty="0">
              <a:solidFill>
                <a:schemeClr val="accent2">
                  <a:lumMod val="50000"/>
                </a:schemeClr>
              </a:solidFill>
              <a:latin typeface="Gotham Narrow Bold" pitchFamily="50" charset="0"/>
              <a:cs typeface="Calibri" panose="020F0502020204030204" pitchFamily="34" charset="0"/>
            </a:endParaRPr>
          </a:p>
        </p:txBody>
      </p:sp>
      <p:graphicFrame>
        <p:nvGraphicFramePr>
          <p:cNvPr id="6" name="Diagram 5"/>
          <p:cNvGraphicFramePr/>
          <p:nvPr>
            <p:extLst>
              <p:ext uri="{D42A27DB-BD31-4B8C-83A1-F6EECF244321}">
                <p14:modId xmlns:p14="http://schemas.microsoft.com/office/powerpoint/2010/main" val="802550675"/>
              </p:ext>
            </p:extLst>
          </p:nvPr>
        </p:nvGraphicFramePr>
        <p:xfrm>
          <a:off x="152400" y="1436914"/>
          <a:ext cx="4734369" cy="542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spTree>
    <p:extLst>
      <p:ext uri="{BB962C8B-B14F-4D97-AF65-F5344CB8AC3E}">
        <p14:creationId xmlns:p14="http://schemas.microsoft.com/office/powerpoint/2010/main" val="305801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Gotham Black" pitchFamily="50" charset="0"/>
              </a:rPr>
              <a:t>Goal by 2021 </a:t>
            </a:r>
            <a:endParaRPr lang="en-US" sz="4000" dirty="0">
              <a:latin typeface="Gotham Black" pitchFamily="50" charset="0"/>
            </a:endParaRPr>
          </a:p>
        </p:txBody>
      </p:sp>
      <p:sp>
        <p:nvSpPr>
          <p:cNvPr id="6" name="Rectangle 5"/>
          <p:cNvSpPr/>
          <p:nvPr/>
        </p:nvSpPr>
        <p:spPr>
          <a:xfrm>
            <a:off x="628650" y="2554779"/>
            <a:ext cx="2906466" cy="3046988"/>
          </a:xfrm>
          <a:prstGeom prst="rect">
            <a:avLst/>
          </a:prstGeom>
        </p:spPr>
        <p:txBody>
          <a:bodyPr wrap="square">
            <a:spAutoFit/>
          </a:bodyPr>
          <a:lstStyle/>
          <a:p>
            <a:pPr defTabSz="914400"/>
            <a:r>
              <a:rPr lang="en-US" sz="2400" dirty="0" smtClean="0">
                <a:solidFill>
                  <a:srgbClr val="66C3D1">
                    <a:lumMod val="50000"/>
                  </a:srgbClr>
                </a:solidFill>
                <a:latin typeface="Gotham Narrow Bold" pitchFamily="50" charset="0"/>
              </a:rPr>
              <a:t>15 </a:t>
            </a:r>
            <a:r>
              <a:rPr lang="en-US" sz="2400" dirty="0">
                <a:solidFill>
                  <a:srgbClr val="66C3D1">
                    <a:lumMod val="50000"/>
                  </a:srgbClr>
                </a:solidFill>
                <a:latin typeface="Gotham Narrow Bold" pitchFamily="50" charset="0"/>
              </a:rPr>
              <a:t>states </a:t>
            </a:r>
            <a:r>
              <a:rPr lang="en-US" sz="2400" dirty="0">
                <a:solidFill>
                  <a:srgbClr val="000000"/>
                </a:solidFill>
                <a:latin typeface="Gotham Narrow Book" pitchFamily="50" charset="0"/>
              </a:rPr>
              <a:t>will have disseminated </a:t>
            </a:r>
            <a:r>
              <a:rPr lang="en-US" sz="2400" dirty="0" smtClean="0">
                <a:solidFill>
                  <a:srgbClr val="000000"/>
                </a:solidFill>
                <a:latin typeface="Gotham Narrow Book" pitchFamily="50" charset="0"/>
              </a:rPr>
              <a:t>      Leap </a:t>
            </a:r>
            <a:r>
              <a:rPr lang="en-US" sz="2400" dirty="0">
                <a:solidFill>
                  <a:srgbClr val="000000"/>
                </a:solidFill>
                <a:latin typeface="Gotham Narrow Book" pitchFamily="50" charset="0"/>
              </a:rPr>
              <a:t>into Science programming to </a:t>
            </a:r>
            <a:r>
              <a:rPr lang="en-US" sz="2400" dirty="0" smtClean="0">
                <a:solidFill>
                  <a:srgbClr val="000000"/>
                </a:solidFill>
                <a:latin typeface="Gotham Narrow Book" pitchFamily="50" charset="0"/>
              </a:rPr>
              <a:t>over </a:t>
            </a:r>
            <a:r>
              <a:rPr lang="en-US" sz="2400" dirty="0" smtClean="0">
                <a:solidFill>
                  <a:srgbClr val="66C3D1">
                    <a:lumMod val="50000"/>
                  </a:srgbClr>
                </a:solidFill>
                <a:latin typeface="Gotham Narrow Bold" pitchFamily="50" charset="0"/>
              </a:rPr>
              <a:t>2000</a:t>
            </a:r>
            <a:r>
              <a:rPr lang="en-US" sz="2400" dirty="0" smtClean="0">
                <a:solidFill>
                  <a:srgbClr val="66C3D1">
                    <a:lumMod val="50000"/>
                  </a:srgbClr>
                </a:solidFill>
                <a:latin typeface="Gotham Narrow Book" pitchFamily="50" charset="0"/>
              </a:rPr>
              <a:t>+ </a:t>
            </a:r>
            <a:r>
              <a:rPr lang="en-US" sz="2400" dirty="0" smtClean="0">
                <a:solidFill>
                  <a:srgbClr val="000000"/>
                </a:solidFill>
                <a:latin typeface="Gotham Narrow Book" pitchFamily="50" charset="0"/>
              </a:rPr>
              <a:t>educators in </a:t>
            </a:r>
            <a:r>
              <a:rPr lang="en-US" sz="2400" dirty="0">
                <a:solidFill>
                  <a:srgbClr val="000000"/>
                </a:solidFill>
                <a:latin typeface="Gotham Narrow Book" pitchFamily="50" charset="0"/>
              </a:rPr>
              <a:t>rural and urban </a:t>
            </a:r>
            <a:r>
              <a:rPr lang="en-US" sz="2400" dirty="0" smtClean="0">
                <a:solidFill>
                  <a:srgbClr val="000000"/>
                </a:solidFill>
                <a:latin typeface="Gotham Narrow Book" pitchFamily="50" charset="0"/>
              </a:rPr>
              <a:t>communities. </a:t>
            </a:r>
            <a:endParaRPr lang="en-US" sz="2400" dirty="0">
              <a:solidFill>
                <a:srgbClr val="000000"/>
              </a:solidFill>
              <a:latin typeface="Gotham Narrow Book" pitchFamily="50"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7702" y="441328"/>
            <a:ext cx="1422248" cy="1107194"/>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4050" y="2332402"/>
            <a:ext cx="5486400" cy="3456432"/>
          </a:xfrm>
          <a:prstGeom prst="rect">
            <a:avLst/>
          </a:prstGeom>
        </p:spPr>
      </p:pic>
      <p:pic>
        <p:nvPicPr>
          <p:cNvPr id="11" name="Picture 4" descr="Image result for nsf logo transparent backgrou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6050" y="4518580"/>
            <a:ext cx="914400" cy="9159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31355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805" y="1348477"/>
            <a:ext cx="1298699" cy="564477"/>
          </a:xfrm>
        </p:spPr>
        <p:txBody>
          <a:bodyPr>
            <a:normAutofit fontScale="90000"/>
          </a:bodyPr>
          <a:lstStyle/>
          <a:p>
            <a:r>
              <a:rPr lang="en-US" dirty="0" smtClean="0"/>
              <a:t> </a:t>
            </a:r>
            <a:endParaRPr lang="en-US" dirty="0"/>
          </a:p>
        </p:txBody>
      </p:sp>
      <p:pic>
        <p:nvPicPr>
          <p:cNvPr id="6" name="Picture 5" descr="NISE Network Collaboration Guide  IMAGE PAGE 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54" y="1912948"/>
            <a:ext cx="4141695" cy="3200400"/>
          </a:xfrm>
          <a:prstGeom prst="rect">
            <a:avLst/>
          </a:prstGeom>
          <a:ln>
            <a:solidFill>
              <a:srgbClr val="7F7F7F"/>
            </a:solidFill>
          </a:ln>
        </p:spPr>
      </p:pic>
      <p:sp>
        <p:nvSpPr>
          <p:cNvPr id="3" name="Content Placeholder 2"/>
          <p:cNvSpPr>
            <a:spLocks noGrp="1"/>
          </p:cNvSpPr>
          <p:nvPr>
            <p:ph idx="1"/>
          </p:nvPr>
        </p:nvSpPr>
        <p:spPr>
          <a:xfrm>
            <a:off x="533855" y="6219811"/>
            <a:ext cx="8610147" cy="638195"/>
          </a:xfrm>
        </p:spPr>
        <p:txBody>
          <a:bodyPr>
            <a:normAutofit/>
          </a:bodyPr>
          <a:lstStyle/>
          <a:p>
            <a:pPr marL="0" lvl="1" indent="0">
              <a:lnSpc>
                <a:spcPct val="80000"/>
              </a:lnSpc>
              <a:spcAft>
                <a:spcPts val="1800"/>
              </a:spcAft>
              <a:buNone/>
              <a:defRPr/>
            </a:pPr>
            <a:r>
              <a:rPr lang="en-US" sz="2400" dirty="0" smtClean="0">
                <a:ea typeface="ＭＳ Ｐゴシック" charset="0"/>
                <a:cs typeface="Calibri"/>
              </a:rPr>
              <a:t>Available </a:t>
            </a:r>
            <a:r>
              <a:rPr lang="en-US" sz="2400" dirty="0">
                <a:ea typeface="ＭＳ Ｐゴシック" charset="0"/>
                <a:cs typeface="Calibri"/>
              </a:rPr>
              <a:t>at </a:t>
            </a:r>
            <a:r>
              <a:rPr lang="en-US" sz="2400" dirty="0" err="1">
                <a:ea typeface="ＭＳ Ｐゴシック" charset="0"/>
                <a:cs typeface="Calibri"/>
              </a:rPr>
              <a:t>www.nisenet.org</a:t>
            </a:r>
            <a:r>
              <a:rPr lang="en-US" sz="2400" dirty="0">
                <a:ea typeface="ＭＳ Ｐゴシック" charset="0"/>
                <a:cs typeface="Calibri"/>
              </a:rPr>
              <a:t>/collaboration-guide</a:t>
            </a:r>
          </a:p>
          <a:p>
            <a:endParaRPr lang="en-US" sz="2400" dirty="0"/>
          </a:p>
        </p:txBody>
      </p:sp>
      <p:sp>
        <p:nvSpPr>
          <p:cNvPr id="7" name="Title 1"/>
          <p:cNvSpPr txBox="1">
            <a:spLocks/>
          </p:cNvSpPr>
          <p:nvPr/>
        </p:nvSpPr>
        <p:spPr>
          <a:xfrm>
            <a:off x="364525" y="16518"/>
            <a:ext cx="864494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800" b="1" dirty="0" smtClean="0">
                <a:latin typeface="Century Gothic"/>
                <a:cs typeface="Century Gothic"/>
              </a:rPr>
              <a:t>Resources</a:t>
            </a:r>
            <a:endParaRPr lang="en-US" sz="4800" b="1" dirty="0">
              <a:latin typeface="Century Gothic"/>
              <a:cs typeface="Century Gothic"/>
            </a:endParaRPr>
          </a:p>
        </p:txBody>
      </p:sp>
      <p:sp>
        <p:nvSpPr>
          <p:cNvPr id="8" name="Rectangle 7"/>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NISE_Network_national_logo_V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7386" y="5786376"/>
            <a:ext cx="1154999" cy="877888"/>
          </a:xfrm>
          <a:prstGeom prst="rect">
            <a:avLst/>
          </a:prstGeom>
        </p:spPr>
      </p:pic>
      <p:grpSp>
        <p:nvGrpSpPr>
          <p:cNvPr id="10" name="Group 9"/>
          <p:cNvGrpSpPr/>
          <p:nvPr/>
        </p:nvGrpSpPr>
        <p:grpSpPr>
          <a:xfrm>
            <a:off x="4840934" y="1912948"/>
            <a:ext cx="4141695" cy="3200400"/>
            <a:chOff x="4840934" y="1912948"/>
            <a:chExt cx="4141695" cy="3200400"/>
          </a:xfrm>
        </p:grpSpPr>
        <p:pic>
          <p:nvPicPr>
            <p:cNvPr id="4" name="Picture 3" descr="slide 77.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0934" y="1912948"/>
              <a:ext cx="4141695" cy="3200400"/>
            </a:xfrm>
            <a:prstGeom prst="rect">
              <a:avLst/>
            </a:prstGeom>
            <a:ln>
              <a:solidFill>
                <a:schemeClr val="tx1">
                  <a:lumMod val="50000"/>
                  <a:lumOff val="50000"/>
                </a:schemeClr>
              </a:solidFill>
            </a:ln>
          </p:spPr>
        </p:pic>
        <p:sp>
          <p:nvSpPr>
            <p:cNvPr id="5" name="Rectangle 4"/>
            <p:cNvSpPr/>
            <p:nvPr/>
          </p:nvSpPr>
          <p:spPr>
            <a:xfrm>
              <a:off x="5977467" y="4766733"/>
              <a:ext cx="1845733" cy="118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514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For more information please visit </a:t>
            </a:r>
            <a:r>
              <a:rPr lang="en-US" sz="4000" dirty="0" smtClean="0">
                <a:solidFill>
                  <a:schemeClr val="accent2">
                    <a:lumMod val="50000"/>
                  </a:schemeClr>
                </a:solidFill>
                <a:latin typeface="Gotham Narrow Bold" pitchFamily="50" charset="0"/>
              </a:rPr>
              <a:t>Leap.fi.edu </a:t>
            </a:r>
            <a:endParaRPr lang="en-US" sz="4000" dirty="0">
              <a:solidFill>
                <a:schemeClr val="accent2">
                  <a:lumMod val="50000"/>
                </a:schemeClr>
              </a:solidFill>
              <a:latin typeface="Gotham Narrow Bold" pitchFamily="50" charset="0"/>
            </a:endParaRPr>
          </a:p>
        </p:txBody>
      </p:sp>
    </p:spTree>
    <p:extLst>
      <p:ext uri="{BB962C8B-B14F-4D97-AF65-F5344CB8AC3E}">
        <p14:creationId xmlns:p14="http://schemas.microsoft.com/office/powerpoint/2010/main" val="3084874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35"/>
            <a:ext cx="8906476" cy="1015663"/>
          </a:xfrm>
          <a:prstGeom prst="rect">
            <a:avLst/>
          </a:prstGeom>
        </p:spPr>
        <p:txBody>
          <a:bodyPr wrap="square">
            <a:spAutoFit/>
          </a:bodyPr>
          <a:lstStyle/>
          <a:p>
            <a:r>
              <a:rPr lang="en-US" sz="6000" b="1" dirty="0" smtClean="0">
                <a:latin typeface="Century Gothic"/>
                <a:cs typeface="Century Gothic"/>
              </a:rPr>
              <a:t>Anna Hurst</a:t>
            </a:r>
            <a:endParaRPr lang="en-US"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3893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P logo.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7524" y="306720"/>
            <a:ext cx="5144398" cy="5144398"/>
          </a:xfrm>
          <a:prstGeom prst="rect">
            <a:avLst/>
          </a:prstGeom>
        </p:spPr>
      </p:pic>
      <p:sp>
        <p:nvSpPr>
          <p:cNvPr id="7" name="TextBox 6"/>
          <p:cNvSpPr txBox="1"/>
          <p:nvPr/>
        </p:nvSpPr>
        <p:spPr>
          <a:xfrm>
            <a:off x="2081399" y="5323220"/>
            <a:ext cx="4968027" cy="1200328"/>
          </a:xfrm>
          <a:prstGeom prst="rect">
            <a:avLst/>
          </a:prstGeom>
          <a:noFill/>
        </p:spPr>
        <p:txBody>
          <a:bodyPr wrap="none" rtlCol="0">
            <a:spAutoFit/>
          </a:bodyPr>
          <a:lstStyle/>
          <a:p>
            <a:pPr algn="ctr"/>
            <a:endParaRPr lang="en-US" sz="1200" dirty="0" smtClean="0">
              <a:solidFill>
                <a:prstClr val="black"/>
              </a:solidFill>
              <a:latin typeface="Chalkboard"/>
              <a:cs typeface="Chalkboard"/>
            </a:endParaRPr>
          </a:p>
          <a:p>
            <a:pPr algn="ctr"/>
            <a:r>
              <a:rPr lang="en-US" sz="2400" dirty="0" err="1" smtClean="0">
                <a:solidFill>
                  <a:prstClr val="black"/>
                </a:solidFill>
                <a:latin typeface="Calibri"/>
                <a:cs typeface="Arial"/>
              </a:rPr>
              <a:t>www.astrosociety.org</a:t>
            </a:r>
            <a:endParaRPr lang="en-US" sz="2400" dirty="0" smtClean="0">
              <a:solidFill>
                <a:prstClr val="black"/>
              </a:solidFill>
              <a:latin typeface="Calibri"/>
              <a:cs typeface="Arial"/>
            </a:endParaRPr>
          </a:p>
          <a:p>
            <a:pPr algn="ctr"/>
            <a:endParaRPr lang="en-US" sz="1200" dirty="0">
              <a:solidFill>
                <a:prstClr val="black"/>
              </a:solidFill>
              <a:latin typeface="Calibri"/>
              <a:cs typeface="Arial"/>
            </a:endParaRPr>
          </a:p>
          <a:p>
            <a:pPr algn="ctr"/>
            <a:r>
              <a:rPr lang="en-US" sz="2400" dirty="0" smtClean="0">
                <a:solidFill>
                  <a:prstClr val="black"/>
                </a:solidFill>
                <a:latin typeface="Calibri"/>
                <a:cs typeface="Arial"/>
              </a:rPr>
              <a:t>Anna Hurst:   </a:t>
            </a:r>
            <a:r>
              <a:rPr lang="en-US" sz="2400" dirty="0" err="1" smtClean="0">
                <a:solidFill>
                  <a:prstClr val="black"/>
                </a:solidFill>
                <a:latin typeface="Calibri"/>
                <a:cs typeface="Arial"/>
              </a:rPr>
              <a:t>ahurst@astrosociety.org</a:t>
            </a:r>
            <a:endParaRPr lang="en-US" sz="2400" dirty="0">
              <a:solidFill>
                <a:prstClr val="black"/>
              </a:solidFill>
              <a:latin typeface="Calibri"/>
              <a:cs typeface="Arial"/>
            </a:endParaRPr>
          </a:p>
        </p:txBody>
      </p:sp>
    </p:spTree>
    <p:extLst>
      <p:ext uri="{BB962C8B-B14F-4D97-AF65-F5344CB8AC3E}">
        <p14:creationId xmlns:p14="http://schemas.microsoft.com/office/powerpoint/2010/main" val="24659929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4455501558_0f1bd7e2a3_b (2).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445194" y="459773"/>
            <a:ext cx="4506204" cy="2641590"/>
          </a:xfrm>
          <a:prstGeom prst="roundRect">
            <a:avLst/>
          </a:prstGeom>
        </p:spPr>
      </p:pic>
      <p:pic>
        <p:nvPicPr>
          <p:cNvPr id="4" name="Picture 3" descr="4700953070_db09a333a0_b (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945" y="274638"/>
            <a:ext cx="4022183" cy="3016638"/>
          </a:xfrm>
          <a:prstGeom prst="roundRect">
            <a:avLst/>
          </a:prstGeom>
          <a:scene3d>
            <a:camera prst="orthographicFront"/>
            <a:lightRig rig="threePt" dir="t"/>
          </a:scene3d>
          <a:sp3d>
            <a:bevelT w="25400"/>
          </a:sp3d>
        </p:spPr>
      </p:pic>
      <p:pic>
        <p:nvPicPr>
          <p:cNvPr id="6" name="Picture 5" descr="5093136937_098b2bd25f_b (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717" y="3545873"/>
            <a:ext cx="4067411" cy="2704987"/>
          </a:xfrm>
          <a:prstGeom prst="roundRect">
            <a:avLst/>
          </a:prstGeom>
        </p:spPr>
      </p:pic>
      <p:pic>
        <p:nvPicPr>
          <p:cNvPr id="7" name="Picture 6" descr="girl telescop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5194" y="3414764"/>
            <a:ext cx="4506204" cy="2959584"/>
          </a:xfrm>
          <a:prstGeom prst="roundRect">
            <a:avLst/>
          </a:prstGeom>
        </p:spPr>
      </p:pic>
    </p:spTree>
    <p:extLst>
      <p:ext uri="{BB962C8B-B14F-4D97-AF65-F5344CB8AC3E}">
        <p14:creationId xmlns:p14="http://schemas.microsoft.com/office/powerpoint/2010/main" val="3822440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4292" y="123488"/>
            <a:ext cx="7933314" cy="4056945"/>
          </a:xfrm>
          <a:prstGeom prst="rect">
            <a:avLst/>
          </a:prstGeom>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510193"/>
            <a:ext cx="1235498" cy="12354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Macintosh HD:private:var:folders:g6:9qb38lr95_34tr5gbdg2w6tc0000gn:T:TemporaryItems:download.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6053" y="5621501"/>
            <a:ext cx="1023105" cy="1077532"/>
          </a:xfrm>
          <a:prstGeom prst="rect">
            <a:avLst/>
          </a:prstGeom>
          <a:noFill/>
          <a:ln>
            <a:noFill/>
          </a:ln>
          <a:extLst>
            <a:ext uri="{FAA26D3D-D897-4be2-8F04-BA451C77F1D7}">
              <ma14:placeholderFlag xmlns:ma14="http://schemas.microsoft.com/office/mac/drawingml/2011/main"/>
            </a:ext>
          </a:extLst>
        </p:spPr>
      </p:pic>
      <p:sp>
        <p:nvSpPr>
          <p:cNvPr id="8" name="Rectangle 7"/>
          <p:cNvSpPr/>
          <p:nvPr/>
        </p:nvSpPr>
        <p:spPr>
          <a:xfrm>
            <a:off x="1448638" y="5762196"/>
            <a:ext cx="6526702" cy="954107"/>
          </a:xfrm>
          <a:prstGeom prst="rect">
            <a:avLst/>
          </a:prstGeom>
        </p:spPr>
        <p:txBody>
          <a:bodyPr wrap="square">
            <a:spAutoFit/>
          </a:bodyPr>
          <a:lstStyle/>
          <a:p>
            <a:r>
              <a:rPr lang="en-US" sz="1400" i="1" dirty="0">
                <a:solidFill>
                  <a:prstClr val="black"/>
                </a:solidFill>
                <a:latin typeface="Calibri"/>
              </a:rPr>
              <a:t>My Sky Tonight is based upon work supported by the Division of Research On Learning (DRL) of the National Science Foundation under Grant no. AISL #1217441. Any opinions, findings, and conclusions or recommendations expressed in this material are those of the authors and do not necessarily reflect the views of the National Science Foundation. </a:t>
            </a:r>
            <a:endParaRPr lang="en-US" sz="1400" dirty="0">
              <a:solidFill>
                <a:prstClr val="black"/>
              </a:solidFill>
              <a:latin typeface="Calibri"/>
            </a:endParaRPr>
          </a:p>
        </p:txBody>
      </p:sp>
      <p:sp>
        <p:nvSpPr>
          <p:cNvPr id="9" name="TextBox 8"/>
          <p:cNvSpPr txBox="1"/>
          <p:nvPr/>
        </p:nvSpPr>
        <p:spPr>
          <a:xfrm>
            <a:off x="550899" y="4281385"/>
            <a:ext cx="7966707" cy="1200329"/>
          </a:xfrm>
          <a:prstGeom prst="rect">
            <a:avLst/>
          </a:prstGeom>
          <a:noFill/>
        </p:spPr>
        <p:txBody>
          <a:bodyPr wrap="none" rtlCol="0">
            <a:spAutoFit/>
          </a:bodyPr>
          <a:lstStyle/>
          <a:p>
            <a:pPr algn="ctr"/>
            <a:r>
              <a:rPr lang="en-US" sz="2400" dirty="0" smtClean="0">
                <a:solidFill>
                  <a:prstClr val="black"/>
                </a:solidFill>
                <a:latin typeface="Chalkboard"/>
                <a:cs typeface="Chalkboard"/>
              </a:rPr>
              <a:t>A Program from the Astronomical Society of the Pacific</a:t>
            </a:r>
          </a:p>
          <a:p>
            <a:pPr algn="ctr"/>
            <a:endParaRPr lang="en-US" sz="1200" dirty="0" smtClean="0">
              <a:solidFill>
                <a:prstClr val="black"/>
              </a:solidFill>
              <a:latin typeface="Chalkboard"/>
              <a:cs typeface="Chalkboard"/>
            </a:endParaRPr>
          </a:p>
          <a:p>
            <a:pPr algn="ctr"/>
            <a:r>
              <a:rPr lang="en-US" sz="2400" dirty="0" err="1" smtClean="0">
                <a:solidFill>
                  <a:prstClr val="black"/>
                </a:solidFill>
                <a:latin typeface="Chalkboard"/>
                <a:cs typeface="Chalkboard"/>
              </a:rPr>
              <a:t>www.astrosociety.org</a:t>
            </a:r>
            <a:r>
              <a:rPr lang="en-US" sz="2400" dirty="0" smtClean="0">
                <a:solidFill>
                  <a:prstClr val="black"/>
                </a:solidFill>
                <a:latin typeface="Chalkboard"/>
                <a:cs typeface="Chalkboard"/>
              </a:rPr>
              <a:t>/</a:t>
            </a:r>
            <a:r>
              <a:rPr lang="en-US" sz="2400" dirty="0" err="1" smtClean="0">
                <a:solidFill>
                  <a:prstClr val="black"/>
                </a:solidFill>
                <a:latin typeface="Chalkboard"/>
                <a:cs typeface="Chalkboard"/>
              </a:rPr>
              <a:t>MySkyTonight</a:t>
            </a:r>
            <a:endParaRPr lang="en-US" sz="2400" dirty="0" smtClean="0">
              <a:solidFill>
                <a:prstClr val="black"/>
              </a:solidFill>
              <a:latin typeface="Chalkboard"/>
              <a:cs typeface="Chalkboard"/>
            </a:endParaRPr>
          </a:p>
          <a:p>
            <a:pPr algn="ctr"/>
            <a:endParaRPr lang="en-US" sz="1200" dirty="0">
              <a:solidFill>
                <a:prstClr val="black"/>
              </a:solidFill>
              <a:latin typeface="Chalkboard"/>
              <a:cs typeface="Chalkboard"/>
            </a:endParaRPr>
          </a:p>
        </p:txBody>
      </p:sp>
    </p:spTree>
    <p:extLst>
      <p:ext uri="{BB962C8B-B14F-4D97-AF65-F5344CB8AC3E}">
        <p14:creationId xmlns:p14="http://schemas.microsoft.com/office/powerpoint/2010/main" val="17147098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62807472"/>
              </p:ext>
            </p:extLst>
          </p:nvPr>
        </p:nvGraphicFramePr>
        <p:xfrm>
          <a:off x="737490" y="166648"/>
          <a:ext cx="7772400" cy="1769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192432895"/>
              </p:ext>
            </p:extLst>
          </p:nvPr>
        </p:nvGraphicFramePr>
        <p:xfrm>
          <a:off x="317515" y="776212"/>
          <a:ext cx="4992047" cy="20640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685880491"/>
              </p:ext>
            </p:extLst>
          </p:nvPr>
        </p:nvGraphicFramePr>
        <p:xfrm>
          <a:off x="4727451" y="3677978"/>
          <a:ext cx="4215898" cy="27566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7" name="Picture 6" descr="hide_seek_moon_binoculars-1024x604.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634612" y="397283"/>
            <a:ext cx="2875278" cy="3137196"/>
          </a:xfrm>
          <a:prstGeom prst="roundRect">
            <a:avLst/>
          </a:prstGeom>
        </p:spPr>
      </p:pic>
      <p:pic>
        <p:nvPicPr>
          <p:cNvPr id="8" name="Picture 2" descr="craters pointing.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05713" y="3267821"/>
            <a:ext cx="4087823" cy="3008021"/>
          </a:xfrm>
          <a:prstGeom prst="round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8464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567466712_d16671e504_z.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974" y="271956"/>
            <a:ext cx="4177049" cy="3132787"/>
          </a:xfrm>
          <a:prstGeom prst="roundRect">
            <a:avLst/>
          </a:prstGeom>
        </p:spPr>
      </p:pic>
      <p:pic>
        <p:nvPicPr>
          <p:cNvPr id="7" name="Picture 6" descr="14381685028_d605d4c736_k (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422" y="801191"/>
            <a:ext cx="3692637" cy="4923516"/>
          </a:xfrm>
          <a:prstGeom prst="roundRect">
            <a:avLst/>
          </a:prstGeom>
        </p:spPr>
      </p:pic>
      <p:pic>
        <p:nvPicPr>
          <p:cNvPr id="9" name="Content Placeholder 3" descr="child_sunspott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4389921" y="3704642"/>
            <a:ext cx="4237102" cy="2605473"/>
          </a:xfrm>
          <a:prstGeom prst="roundRect">
            <a:avLst/>
          </a:prstGeom>
        </p:spPr>
      </p:pic>
      <p:sp>
        <p:nvSpPr>
          <p:cNvPr id="10" name="Rectangle 9"/>
          <p:cNvSpPr/>
          <p:nvPr/>
        </p:nvSpPr>
        <p:spPr>
          <a:xfrm>
            <a:off x="417422" y="6316731"/>
            <a:ext cx="3923838" cy="369332"/>
          </a:xfrm>
          <a:prstGeom prst="rect">
            <a:avLst/>
          </a:prstGeom>
        </p:spPr>
        <p:txBody>
          <a:bodyPr wrap="none">
            <a:spAutoFit/>
          </a:bodyPr>
          <a:lstStyle/>
          <a:p>
            <a:pPr algn="ctr"/>
            <a:r>
              <a:rPr lang="en-US" dirty="0" err="1">
                <a:solidFill>
                  <a:prstClr val="black"/>
                </a:solidFill>
                <a:latin typeface="Chalkboard"/>
                <a:cs typeface="Chalkboard"/>
              </a:rPr>
              <a:t>www.astrosociety.org</a:t>
            </a:r>
            <a:r>
              <a:rPr lang="en-US" dirty="0">
                <a:solidFill>
                  <a:prstClr val="black"/>
                </a:solidFill>
                <a:latin typeface="Chalkboard"/>
                <a:cs typeface="Chalkboard"/>
              </a:rPr>
              <a:t>/</a:t>
            </a:r>
            <a:r>
              <a:rPr lang="en-US" dirty="0" err="1">
                <a:solidFill>
                  <a:prstClr val="black"/>
                </a:solidFill>
                <a:latin typeface="Chalkboard"/>
                <a:cs typeface="Chalkboard"/>
              </a:rPr>
              <a:t>MySkyTonight</a:t>
            </a:r>
            <a:endParaRPr lang="en-US" dirty="0">
              <a:solidFill>
                <a:prstClr val="black"/>
              </a:solidFill>
              <a:latin typeface="Chalkboard"/>
              <a:cs typeface="Chalkboard"/>
            </a:endParaRPr>
          </a:p>
        </p:txBody>
      </p:sp>
    </p:spTree>
    <p:extLst>
      <p:ext uri="{BB962C8B-B14F-4D97-AF65-F5344CB8AC3E}">
        <p14:creationId xmlns:p14="http://schemas.microsoft.com/office/powerpoint/2010/main" val="35910658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227100811"/>
              </p:ext>
            </p:extLst>
          </p:nvPr>
        </p:nvGraphicFramePr>
        <p:xfrm>
          <a:off x="1006771" y="1812336"/>
          <a:ext cx="7465580" cy="4877689"/>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1006771" y="163130"/>
            <a:ext cx="7465580" cy="1477497"/>
            <a:chOff x="0" y="1"/>
            <a:chExt cx="8229600" cy="1265550"/>
          </a:xfrm>
          <a:solidFill>
            <a:schemeClr val="accent1"/>
          </a:solidFill>
        </p:grpSpPr>
        <p:sp>
          <p:nvSpPr>
            <p:cNvPr id="12" name="Rounded Rectangle 11"/>
            <p:cNvSpPr/>
            <p:nvPr/>
          </p:nvSpPr>
          <p:spPr>
            <a:xfrm>
              <a:off x="0" y="1"/>
              <a:ext cx="8229600" cy="126555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sp>
        <p:sp>
          <p:nvSpPr>
            <p:cNvPr id="13" name="Rounded Rectangle 4"/>
            <p:cNvSpPr/>
            <p:nvPr/>
          </p:nvSpPr>
          <p:spPr>
            <a:xfrm>
              <a:off x="61779" y="71137"/>
              <a:ext cx="8106042" cy="9657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algn="ctr" defTabSz="1555750">
                <a:lnSpc>
                  <a:spcPct val="90000"/>
                </a:lnSpc>
                <a:spcBef>
                  <a:spcPct val="0"/>
                </a:spcBef>
                <a:spcAft>
                  <a:spcPct val="35000"/>
                </a:spcAft>
              </a:pPr>
              <a:r>
                <a:rPr lang="en-US" sz="3500" dirty="0" smtClean="0">
                  <a:solidFill>
                    <a:prstClr val="white"/>
                  </a:solidFill>
                  <a:latin typeface="Chalkboard"/>
                  <a:cs typeface="Chalkboard"/>
                </a:rPr>
                <a:t>Diary Study: </a:t>
              </a:r>
            </a:p>
            <a:p>
              <a:pPr algn="ctr" defTabSz="1555750">
                <a:lnSpc>
                  <a:spcPct val="90000"/>
                </a:lnSpc>
                <a:spcBef>
                  <a:spcPct val="0"/>
                </a:spcBef>
                <a:spcAft>
                  <a:spcPct val="35000"/>
                </a:spcAft>
              </a:pPr>
              <a:r>
                <a:rPr lang="en-US" sz="3500" dirty="0" smtClean="0">
                  <a:solidFill>
                    <a:prstClr val="white"/>
                  </a:solidFill>
                  <a:latin typeface="Chalkboard"/>
                  <a:cs typeface="Chalkboard"/>
                </a:rPr>
                <a:t>Conversations About Nature</a:t>
              </a:r>
            </a:p>
          </p:txBody>
        </p:sp>
      </p:grpSp>
    </p:spTree>
    <p:extLst>
      <p:ext uri="{BB962C8B-B14F-4D97-AF65-F5344CB8AC3E}">
        <p14:creationId xmlns:p14="http://schemas.microsoft.com/office/powerpoint/2010/main" val="2531760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568299135_4ffed7a7e7_k.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071" y="3757567"/>
            <a:ext cx="3974062" cy="2593250"/>
          </a:xfrm>
          <a:prstGeom prst="round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071" y="322623"/>
            <a:ext cx="3974062" cy="3129294"/>
          </a:xfrm>
          <a:prstGeom prst="roundRect">
            <a:avLst/>
          </a:prstGeom>
        </p:spPr>
      </p:pic>
      <p:pic>
        <p:nvPicPr>
          <p:cNvPr id="9" name="Picture 8" descr="hide_seek_moon_binoculars-1024x60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9023" y="322623"/>
            <a:ext cx="3100987" cy="3137196"/>
          </a:xfrm>
          <a:prstGeom prst="roundRect">
            <a:avLst/>
          </a:prstGeom>
        </p:spPr>
      </p:pic>
      <p:pic>
        <p:nvPicPr>
          <p:cNvPr id="10" name="Picture 9" descr="moon phase matching.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9023" y="3757567"/>
            <a:ext cx="3100987" cy="2593250"/>
          </a:xfrm>
          <a:prstGeom prst="roundRect">
            <a:avLst/>
          </a:prstGeom>
        </p:spPr>
      </p:pic>
    </p:spTree>
    <p:extLst>
      <p:ext uri="{BB962C8B-B14F-4D97-AF65-F5344CB8AC3E}">
        <p14:creationId xmlns:p14="http://schemas.microsoft.com/office/powerpoint/2010/main" val="34648829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eakfast moon cov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796" y="370464"/>
            <a:ext cx="3051675" cy="3045344"/>
          </a:xfrm>
          <a:prstGeom prst="rect">
            <a:avLst/>
          </a:prstGeom>
          <a:effectLst>
            <a:outerShdw blurRad="50800" dist="38100" dir="2700000" algn="tl" rotWithShape="0">
              <a:srgbClr val="000000">
                <a:alpha val="43000"/>
              </a:srgbClr>
            </a:outerShdw>
          </a:effectLst>
        </p:spPr>
      </p:pic>
      <p:pic>
        <p:nvPicPr>
          <p:cNvPr id="9" name="Picture 8" descr="breakfast moon window spread.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9625" y="617441"/>
            <a:ext cx="5210338" cy="2607869"/>
          </a:xfrm>
          <a:prstGeom prst="rect">
            <a:avLst/>
          </a:prstGeom>
          <a:effectLst>
            <a:outerShdw blurRad="50800" dist="38100" dir="2700000" algn="tl" rotWithShape="0">
              <a:srgbClr val="000000">
                <a:alpha val="43000"/>
              </a:srgbClr>
            </a:outerShdw>
          </a:effectLst>
        </p:spPr>
      </p:pic>
      <p:pic>
        <p:nvPicPr>
          <p:cNvPr id="10" name="Picture 9" descr="breakfast moon journal spread.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8136" y="3574237"/>
            <a:ext cx="6021766" cy="300150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4709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64525" y="16518"/>
            <a:ext cx="864494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800" b="1" dirty="0" smtClean="0">
                <a:latin typeface="Century Gothic"/>
                <a:cs typeface="Century Gothic"/>
              </a:rPr>
              <a:t>Levels of partnership</a:t>
            </a:r>
            <a:endParaRPr lang="en-US" sz="4800" b="1" dirty="0">
              <a:latin typeface="Century Gothic"/>
              <a:cs typeface="Century Gothic"/>
            </a:endParaRPr>
          </a:p>
        </p:txBody>
      </p:sp>
      <p:sp>
        <p:nvSpPr>
          <p:cNvPr id="6" name="Rectangle 5"/>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NISE Network Collaboration Guide 11-20-2015 FINAL (dragged).pdf"/>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4548" y="1651001"/>
            <a:ext cx="8686800" cy="3885051"/>
          </a:xfrm>
          <a:prstGeom prst="rect">
            <a:avLst/>
          </a:prstGeom>
        </p:spPr>
      </p:pic>
    </p:spTree>
    <p:extLst>
      <p:ext uri="{BB962C8B-B14F-4D97-AF65-F5344CB8AC3E}">
        <p14:creationId xmlns:p14="http://schemas.microsoft.com/office/powerpoint/2010/main" val="37900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92" y="123488"/>
            <a:ext cx="7933314" cy="4056945"/>
          </a:xfrm>
          <a:prstGeom prst="rect">
            <a:avLst/>
          </a:prstGeom>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510193"/>
            <a:ext cx="1235498" cy="12354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Macintosh HD:private:var:folders:g6:9qb38lr95_34tr5gbdg2w6tc0000gn:T:TemporaryItems:download.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6053" y="5621501"/>
            <a:ext cx="1023105" cy="1077532"/>
          </a:xfrm>
          <a:prstGeom prst="rect">
            <a:avLst/>
          </a:prstGeom>
          <a:noFill/>
          <a:ln>
            <a:noFill/>
          </a:ln>
          <a:extLst>
            <a:ext uri="{FAA26D3D-D897-4be2-8F04-BA451C77F1D7}">
              <ma14:placeholderFlag xmlns:ma14="http://schemas.microsoft.com/office/mac/drawingml/2011/main"/>
            </a:ext>
          </a:extLst>
        </p:spPr>
      </p:pic>
      <p:sp>
        <p:nvSpPr>
          <p:cNvPr id="8" name="Rectangle 7"/>
          <p:cNvSpPr/>
          <p:nvPr/>
        </p:nvSpPr>
        <p:spPr>
          <a:xfrm>
            <a:off x="1448638" y="5762196"/>
            <a:ext cx="6526702" cy="954107"/>
          </a:xfrm>
          <a:prstGeom prst="rect">
            <a:avLst/>
          </a:prstGeom>
        </p:spPr>
        <p:txBody>
          <a:bodyPr wrap="square">
            <a:spAutoFit/>
          </a:bodyPr>
          <a:lstStyle/>
          <a:p>
            <a:r>
              <a:rPr lang="en-US" sz="1400" i="1" dirty="0">
                <a:solidFill>
                  <a:prstClr val="black"/>
                </a:solidFill>
                <a:latin typeface="Calibri"/>
              </a:rPr>
              <a:t>My Sky Tonight is based upon work supported by the Division of Research On Learning (DRL) of the National Science Foundation under Grant no. AISL #1217441. Any opinions, findings, and conclusions or recommendations expressed in this material are those of the authors and do not necessarily reflect the views of the National Science Foundation. </a:t>
            </a:r>
            <a:endParaRPr lang="en-US" sz="1400" dirty="0">
              <a:solidFill>
                <a:prstClr val="black"/>
              </a:solidFill>
              <a:latin typeface="Calibri"/>
            </a:endParaRPr>
          </a:p>
        </p:txBody>
      </p:sp>
      <p:sp>
        <p:nvSpPr>
          <p:cNvPr id="9" name="TextBox 8"/>
          <p:cNvSpPr txBox="1"/>
          <p:nvPr/>
        </p:nvSpPr>
        <p:spPr>
          <a:xfrm>
            <a:off x="550899" y="4051841"/>
            <a:ext cx="7966707" cy="1569660"/>
          </a:xfrm>
          <a:prstGeom prst="rect">
            <a:avLst/>
          </a:prstGeom>
          <a:noFill/>
        </p:spPr>
        <p:txBody>
          <a:bodyPr wrap="none" rtlCol="0">
            <a:spAutoFit/>
          </a:bodyPr>
          <a:lstStyle/>
          <a:p>
            <a:pPr algn="ctr"/>
            <a:r>
              <a:rPr lang="en-US" sz="2400" dirty="0" smtClean="0">
                <a:solidFill>
                  <a:prstClr val="black"/>
                </a:solidFill>
                <a:latin typeface="Chalkboard"/>
                <a:cs typeface="Chalkboard"/>
              </a:rPr>
              <a:t>A Program from the Astronomical Society of the Pacific</a:t>
            </a:r>
          </a:p>
          <a:p>
            <a:pPr algn="ctr"/>
            <a:endParaRPr lang="en-US" sz="1200" dirty="0" smtClean="0">
              <a:solidFill>
                <a:prstClr val="black"/>
              </a:solidFill>
              <a:latin typeface="Chalkboard"/>
              <a:cs typeface="Chalkboard"/>
            </a:endParaRPr>
          </a:p>
          <a:p>
            <a:pPr algn="ctr"/>
            <a:r>
              <a:rPr lang="en-US" sz="2400" dirty="0" err="1" smtClean="0">
                <a:solidFill>
                  <a:prstClr val="black"/>
                </a:solidFill>
                <a:latin typeface="Chalkboard"/>
                <a:cs typeface="Chalkboard"/>
              </a:rPr>
              <a:t>www.astrosociety.org</a:t>
            </a:r>
            <a:r>
              <a:rPr lang="en-US" sz="2400" dirty="0" smtClean="0">
                <a:solidFill>
                  <a:prstClr val="black"/>
                </a:solidFill>
                <a:latin typeface="Chalkboard"/>
                <a:cs typeface="Chalkboard"/>
              </a:rPr>
              <a:t>/</a:t>
            </a:r>
            <a:r>
              <a:rPr lang="en-US" sz="2400" dirty="0" err="1" smtClean="0">
                <a:solidFill>
                  <a:prstClr val="black"/>
                </a:solidFill>
                <a:latin typeface="Chalkboard"/>
                <a:cs typeface="Chalkboard"/>
              </a:rPr>
              <a:t>MySkyTonight</a:t>
            </a:r>
            <a:endParaRPr lang="en-US" sz="2400" dirty="0" smtClean="0">
              <a:solidFill>
                <a:prstClr val="black"/>
              </a:solidFill>
              <a:latin typeface="Chalkboard"/>
              <a:cs typeface="Chalkboard"/>
            </a:endParaRPr>
          </a:p>
          <a:p>
            <a:pPr algn="ctr"/>
            <a:endParaRPr lang="en-US" sz="1200" dirty="0">
              <a:solidFill>
                <a:prstClr val="black"/>
              </a:solidFill>
              <a:latin typeface="Chalkboard"/>
              <a:cs typeface="Chalkboard"/>
            </a:endParaRPr>
          </a:p>
          <a:p>
            <a:pPr algn="ctr"/>
            <a:r>
              <a:rPr lang="en-US" sz="2400" dirty="0" smtClean="0">
                <a:solidFill>
                  <a:prstClr val="black"/>
                </a:solidFill>
                <a:latin typeface="Chalkboard"/>
                <a:cs typeface="Chalkboard"/>
              </a:rPr>
              <a:t>Anna Hurst:   </a:t>
            </a:r>
            <a:r>
              <a:rPr lang="en-US" sz="2400" dirty="0" err="1" smtClean="0">
                <a:solidFill>
                  <a:prstClr val="black"/>
                </a:solidFill>
                <a:latin typeface="Chalkboard"/>
                <a:cs typeface="Chalkboard"/>
              </a:rPr>
              <a:t>ahurst@astrosociety.org</a:t>
            </a:r>
            <a:endParaRPr lang="en-US" sz="2400" dirty="0">
              <a:solidFill>
                <a:prstClr val="black"/>
              </a:solidFill>
              <a:latin typeface="Chalkboard"/>
              <a:cs typeface="Chalkboard"/>
            </a:endParaRPr>
          </a:p>
        </p:txBody>
      </p:sp>
    </p:spTree>
    <p:extLst>
      <p:ext uri="{BB962C8B-B14F-4D97-AF65-F5344CB8AC3E}">
        <p14:creationId xmlns:p14="http://schemas.microsoft.com/office/powerpoint/2010/main" val="42165773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3060700"/>
            <a:ext cx="6540500" cy="736600"/>
          </a:xfrm>
          <a:prstGeom prst="rect">
            <a:avLst/>
          </a:prstGeom>
        </p:spPr>
      </p:pic>
      <p:pic>
        <p:nvPicPr>
          <p:cNvPr id="5" name="Picture 4"/>
          <p:cNvPicPr>
            <a:picLocks noChangeAspect="1"/>
          </p:cNvPicPr>
          <p:nvPr/>
        </p:nvPicPr>
        <p:blipFill>
          <a:blip r:embed="rId2"/>
          <a:stretch>
            <a:fillRect/>
          </a:stretch>
        </p:blipFill>
        <p:spPr>
          <a:xfrm>
            <a:off x="1295400" y="3060700"/>
            <a:ext cx="6540500" cy="736600"/>
          </a:xfrm>
          <a:prstGeom prst="rect">
            <a:avLst/>
          </a:prstGeom>
        </p:spPr>
      </p:pic>
      <p:pic>
        <p:nvPicPr>
          <p:cNvPr id="6" name="Picture 5"/>
          <p:cNvPicPr>
            <a:picLocks noChangeAspect="1"/>
          </p:cNvPicPr>
          <p:nvPr/>
        </p:nvPicPr>
        <p:blipFill>
          <a:blip r:embed="rId2"/>
          <a:stretch>
            <a:fillRect/>
          </a:stretch>
        </p:blipFill>
        <p:spPr>
          <a:xfrm>
            <a:off x="1295400" y="3060700"/>
            <a:ext cx="6540500" cy="736600"/>
          </a:xfrm>
          <a:prstGeom prst="rect">
            <a:avLst/>
          </a:prstGeom>
        </p:spPr>
      </p:pic>
      <p:pic>
        <p:nvPicPr>
          <p:cNvPr id="7" name="Picture 6"/>
          <p:cNvPicPr>
            <a:picLocks noChangeAspect="1"/>
          </p:cNvPicPr>
          <p:nvPr/>
        </p:nvPicPr>
        <p:blipFill>
          <a:blip r:embed="rId2"/>
          <a:stretch>
            <a:fillRect/>
          </a:stretch>
        </p:blipFill>
        <p:spPr>
          <a:xfrm>
            <a:off x="1295400" y="3060700"/>
            <a:ext cx="6540500" cy="736600"/>
          </a:xfrm>
          <a:prstGeom prst="rect">
            <a:avLst/>
          </a:prstGeom>
        </p:spPr>
      </p:pic>
      <p:pic>
        <p:nvPicPr>
          <p:cNvPr id="8" name="Picture 7"/>
          <p:cNvPicPr>
            <a:picLocks noChangeAspect="1"/>
          </p:cNvPicPr>
          <p:nvPr/>
        </p:nvPicPr>
        <p:blipFill>
          <a:blip r:embed="rId2"/>
          <a:stretch>
            <a:fillRect/>
          </a:stretch>
        </p:blipFill>
        <p:spPr>
          <a:xfrm>
            <a:off x="1295400" y="3060700"/>
            <a:ext cx="6540500" cy="736600"/>
          </a:xfrm>
          <a:prstGeom prst="rect">
            <a:avLst/>
          </a:prstGeom>
        </p:spPr>
      </p:pic>
      <p:pic>
        <p:nvPicPr>
          <p:cNvPr id="9" name="Picture 8"/>
          <p:cNvPicPr>
            <a:picLocks noChangeAspect="1"/>
          </p:cNvPicPr>
          <p:nvPr/>
        </p:nvPicPr>
        <p:blipFill>
          <a:blip r:embed="rId2"/>
          <a:stretch>
            <a:fillRect/>
          </a:stretch>
        </p:blipFill>
        <p:spPr>
          <a:xfrm>
            <a:off x="1295400" y="3060700"/>
            <a:ext cx="6540500" cy="736600"/>
          </a:xfrm>
          <a:prstGeom prst="rect">
            <a:avLst/>
          </a:prstGeom>
        </p:spPr>
      </p:pic>
      <p:pic>
        <p:nvPicPr>
          <p:cNvPr id="10" name="Picture 9" descr="nsn website screen sho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192" y="-1"/>
            <a:ext cx="8240609" cy="7773151"/>
          </a:xfrm>
          <a:prstGeom prst="rect">
            <a:avLst/>
          </a:prstGeom>
        </p:spPr>
      </p:pic>
    </p:spTree>
    <p:extLst>
      <p:ext uri="{BB962C8B-B14F-4D97-AF65-F5344CB8AC3E}">
        <p14:creationId xmlns:p14="http://schemas.microsoft.com/office/powerpoint/2010/main" val="3873769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35"/>
            <a:ext cx="8906476" cy="1015663"/>
          </a:xfrm>
          <a:prstGeom prst="rect">
            <a:avLst/>
          </a:prstGeom>
        </p:spPr>
        <p:txBody>
          <a:bodyPr wrap="square">
            <a:spAutoFit/>
          </a:bodyPr>
          <a:lstStyle/>
          <a:p>
            <a:r>
              <a:rPr lang="en-US" sz="6000" b="1" dirty="0" smtClean="0">
                <a:latin typeface="Century Gothic"/>
                <a:cs typeface="Century Gothic"/>
              </a:rPr>
              <a:t>Jeannie Colton</a:t>
            </a:r>
            <a:endParaRPr lang="en-US"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468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3395" y="822359"/>
            <a:ext cx="5206362" cy="3467519"/>
          </a:xfrm>
          <a:prstGeom prst="rect">
            <a:avLst/>
          </a:prstGeom>
        </p:spPr>
      </p:pic>
      <p:pic>
        <p:nvPicPr>
          <p:cNvPr id="2051"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C:\Users\Administrator\Documents\templates\ASU_FutureInnoSociety_Horiz_RGB_MaroonGold_600pp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8867" y="5944431"/>
            <a:ext cx="2447193" cy="7971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899893" y="4522669"/>
            <a:ext cx="6184669" cy="1015663"/>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prstClr val="black"/>
                </a:solidFill>
                <a:latin typeface="Calibri" panose="020F0502020204030204" pitchFamily="34" charset="0"/>
              </a:rPr>
              <a:t>Jeannie Colton</a:t>
            </a:r>
          </a:p>
          <a:p>
            <a:pPr defTabSz="914400" eaLnBrk="0" fontAlgn="base" hangingPunct="0">
              <a:spcBef>
                <a:spcPct val="0"/>
              </a:spcBef>
              <a:spcAft>
                <a:spcPct val="0"/>
              </a:spcAft>
            </a:pPr>
            <a:r>
              <a:rPr lang="en-US" sz="2000" b="1" dirty="0" smtClean="0">
                <a:solidFill>
                  <a:prstClr val="black"/>
                </a:solidFill>
                <a:latin typeface="Calibri" panose="020F0502020204030204" pitchFamily="34" charset="0"/>
              </a:rPr>
              <a:t>Program Coordinator</a:t>
            </a:r>
          </a:p>
          <a:p>
            <a:pPr defTabSz="914400" eaLnBrk="0" fontAlgn="base" hangingPunct="0">
              <a:spcBef>
                <a:spcPct val="0"/>
              </a:spcBef>
              <a:spcAft>
                <a:spcPct val="0"/>
              </a:spcAft>
            </a:pPr>
            <a:r>
              <a:rPr lang="en-US" sz="2000" b="1" dirty="0" smtClean="0">
                <a:solidFill>
                  <a:prstClr val="black"/>
                </a:solidFill>
                <a:latin typeface="Calibri" panose="020F0502020204030204" pitchFamily="34" charset="0"/>
              </a:rPr>
              <a:t>Center for Innovation in Informal STEM Learning</a:t>
            </a:r>
            <a:endParaRPr lang="en-US" sz="2000" b="1" dirty="0">
              <a:solidFill>
                <a:prstClr val="black"/>
              </a:solidFill>
              <a:latin typeface="Calibri" panose="020F0502020204030204" pitchFamily="34" charset="0"/>
            </a:endParaRPr>
          </a:p>
        </p:txBody>
      </p:sp>
      <p:pic>
        <p:nvPicPr>
          <p:cNvPr id="8"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167258" y="5855798"/>
            <a:ext cx="1076325"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43583" y="2470078"/>
            <a:ext cx="6840979" cy="338554"/>
          </a:xfrm>
          <a:prstGeom prst="rect">
            <a:avLst/>
          </a:prstGeom>
          <a:noFill/>
        </p:spPr>
        <p:txBody>
          <a:bodyPr wrap="square" rtlCol="0">
            <a:spAutoFit/>
          </a:bodyPr>
          <a:lstStyle/>
          <a:p>
            <a:pPr defTabSz="914400" eaLnBrk="0" fontAlgn="base" hangingPunct="0">
              <a:spcBef>
                <a:spcPct val="0"/>
              </a:spcBef>
              <a:spcAft>
                <a:spcPct val="0"/>
              </a:spcAft>
            </a:pPr>
            <a:r>
              <a:rPr lang="en-US" sz="1600" dirty="0" smtClean="0">
                <a:solidFill>
                  <a:prstClr val="black"/>
                </a:solidFill>
                <a:latin typeface="Akzidenz-Grotesk Pro Regular" panose="02000503030000020003" pitchFamily="50" charset="0"/>
              </a:rPr>
              <a:t> </a:t>
            </a:r>
            <a:endParaRPr lang="en-US" dirty="0">
              <a:solidFill>
                <a:prstClr val="black"/>
              </a:solidFill>
              <a:latin typeface="Calibri" panose="020F0502020204030204" pitchFamily="34" charset="0"/>
            </a:endParaRPr>
          </a:p>
        </p:txBody>
      </p:sp>
      <p:pic>
        <p:nvPicPr>
          <p:cNvPr id="1026" name="Picture 2" descr="C:\Users\Administrator\Documents\templates\ASU_FutureInnoSociety_Horiz_RGB_MaroonGold_600pp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8867" y="5944431"/>
            <a:ext cx="2447193" cy="7971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Content Placeholder 4"/>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720722" y="664780"/>
            <a:ext cx="7886700" cy="1049031"/>
          </a:xfrm>
        </p:spPr>
      </p:pic>
      <p:sp>
        <p:nvSpPr>
          <p:cNvPr id="6" name="TextBox 5"/>
          <p:cNvSpPr txBox="1"/>
          <p:nvPr/>
        </p:nvSpPr>
        <p:spPr>
          <a:xfrm>
            <a:off x="644236" y="1909205"/>
            <a:ext cx="7855528" cy="2308324"/>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3600" dirty="0" smtClean="0">
                <a:solidFill>
                  <a:prstClr val="black"/>
                </a:solidFill>
                <a:latin typeface="Calibri" panose="020F0502020204030204" pitchFamily="34" charset="0"/>
              </a:rPr>
              <a:t>Flexible programming</a:t>
            </a:r>
          </a:p>
          <a:p>
            <a:pPr marL="285750" indent="-285750" defTabSz="914400" eaLnBrk="0" fontAlgn="base" hangingPunct="0">
              <a:spcBef>
                <a:spcPct val="0"/>
              </a:spcBef>
              <a:spcAft>
                <a:spcPct val="0"/>
              </a:spcAft>
              <a:buFont typeface="Arial" panose="020B0604020202020204" pitchFamily="34" charset="0"/>
              <a:buChar char="•"/>
            </a:pPr>
            <a:r>
              <a:rPr lang="en-US" sz="3600" dirty="0" smtClean="0">
                <a:solidFill>
                  <a:prstClr val="black"/>
                </a:solidFill>
                <a:latin typeface="Calibri" panose="020F0502020204030204" pitchFamily="34" charset="0"/>
              </a:rPr>
              <a:t>Relevant content</a:t>
            </a:r>
          </a:p>
          <a:p>
            <a:pPr marL="285750" indent="-285750" defTabSz="914400" eaLnBrk="0" fontAlgn="base" hangingPunct="0">
              <a:spcBef>
                <a:spcPct val="0"/>
              </a:spcBef>
              <a:spcAft>
                <a:spcPct val="0"/>
              </a:spcAft>
              <a:buFont typeface="Arial" panose="020B0604020202020204" pitchFamily="34" charset="0"/>
              <a:buChar char="•"/>
            </a:pPr>
            <a:r>
              <a:rPr lang="en-US" sz="3600" dirty="0" smtClean="0">
                <a:solidFill>
                  <a:prstClr val="black"/>
                </a:solidFill>
                <a:latin typeface="Calibri" panose="020F0502020204030204" pitchFamily="34" charset="0"/>
              </a:rPr>
              <a:t>Ease of use</a:t>
            </a:r>
          </a:p>
          <a:p>
            <a:pPr defTabSz="914400" eaLnBrk="0" fontAlgn="base" hangingPunct="0">
              <a:spcBef>
                <a:spcPct val="0"/>
              </a:spcBef>
              <a:spcAft>
                <a:spcPct val="0"/>
              </a:spcAft>
            </a:pPr>
            <a:endParaRPr lang="en-US" dirty="0" smtClean="0">
              <a:solidFill>
                <a:prstClr val="black"/>
              </a:solidFill>
              <a:latin typeface="Calibri" panose="020F0502020204030204" pitchFamily="34" charset="0"/>
            </a:endParaRPr>
          </a:p>
          <a:p>
            <a:pPr defTabSz="914400" eaLnBrk="0" fontAlgn="base" hangingPunct="0">
              <a:spcBef>
                <a:spcPct val="0"/>
              </a:spcBef>
              <a:spcAft>
                <a:spcPct val="0"/>
              </a:spcAft>
            </a:pPr>
            <a:endParaRPr lang="en-US" dirty="0">
              <a:solidFill>
                <a:prstClr val="black"/>
              </a:solidFill>
              <a:latin typeface="Calibri" panose="020F0502020204030204" pitchFamily="34" charset="0"/>
            </a:endParaRPr>
          </a:p>
        </p:txBody>
      </p:sp>
      <p:pic>
        <p:nvPicPr>
          <p:cNvPr id="9"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167258" y="5855798"/>
            <a:ext cx="1076325"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97778" y="2946401"/>
            <a:ext cx="3850662" cy="2567108"/>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6862" y="3809458"/>
            <a:ext cx="2909673" cy="1937888"/>
          </a:xfrm>
          <a:prstGeom prst="rect">
            <a:avLst/>
          </a:prstGeom>
        </p:spPr>
      </p:pic>
    </p:spTree>
    <p:extLst>
      <p:ext uri="{BB962C8B-B14F-4D97-AF65-F5344CB8AC3E}">
        <p14:creationId xmlns:p14="http://schemas.microsoft.com/office/powerpoint/2010/main" val="33224111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43583" y="2470078"/>
            <a:ext cx="6840979" cy="338554"/>
          </a:xfrm>
          <a:prstGeom prst="rect">
            <a:avLst/>
          </a:prstGeom>
          <a:noFill/>
        </p:spPr>
        <p:txBody>
          <a:bodyPr wrap="square" rtlCol="0">
            <a:spAutoFit/>
          </a:bodyPr>
          <a:lstStyle/>
          <a:p>
            <a:pPr defTabSz="914400" eaLnBrk="0" fontAlgn="base" hangingPunct="0">
              <a:spcBef>
                <a:spcPct val="0"/>
              </a:spcBef>
              <a:spcAft>
                <a:spcPct val="0"/>
              </a:spcAft>
            </a:pPr>
            <a:r>
              <a:rPr lang="en-US" sz="1600" dirty="0" smtClean="0">
                <a:solidFill>
                  <a:prstClr val="black"/>
                </a:solidFill>
                <a:latin typeface="Akzidenz-Grotesk Pro Regular" panose="02000503030000020003" pitchFamily="50" charset="0"/>
              </a:rPr>
              <a:t> </a:t>
            </a:r>
            <a:endParaRPr lang="en-US" dirty="0">
              <a:solidFill>
                <a:prstClr val="black"/>
              </a:solidFill>
              <a:latin typeface="Calibri" panose="020F0502020204030204" pitchFamily="34" charset="0"/>
            </a:endParaRPr>
          </a:p>
        </p:txBody>
      </p:sp>
      <p:pic>
        <p:nvPicPr>
          <p:cNvPr id="1026" name="Picture 2" descr="C:\Users\Administrator\Documents\templates\ASU_FutureInnoSociety_Horiz_RGB_MaroonGold_600pp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8867" y="5944431"/>
            <a:ext cx="2447193" cy="7971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en-US" dirty="0" smtClean="0"/>
              <a:t>Examples from our partners</a:t>
            </a:r>
            <a:endParaRPr lang="en-US"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167258" y="5855798"/>
            <a:ext cx="1076325" cy="885825"/>
          </a:xfrm>
        </p:spPr>
      </p:pic>
      <p:sp>
        <p:nvSpPr>
          <p:cNvPr id="6" name="TextBox 5"/>
          <p:cNvSpPr txBox="1"/>
          <p:nvPr/>
        </p:nvSpPr>
        <p:spPr>
          <a:xfrm>
            <a:off x="628650" y="1690691"/>
            <a:ext cx="7886700" cy="1200329"/>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2400" dirty="0" smtClean="0">
                <a:solidFill>
                  <a:prstClr val="black"/>
                </a:solidFill>
                <a:latin typeface="Calibri" panose="020F0502020204030204" pitchFamily="34" charset="0"/>
              </a:rPr>
              <a:t>Sci-Port Discovery Center and Barnes &amp; Noble</a:t>
            </a:r>
          </a:p>
          <a:p>
            <a:pPr marL="285750" indent="-285750" defTabSz="914400" eaLnBrk="0" fontAlgn="base" hangingPunct="0">
              <a:spcBef>
                <a:spcPct val="0"/>
              </a:spcBef>
              <a:spcAft>
                <a:spcPct val="0"/>
              </a:spcAft>
              <a:buFont typeface="Arial" panose="020B0604020202020204" pitchFamily="34" charset="0"/>
              <a:buChar char="•"/>
            </a:pPr>
            <a:r>
              <a:rPr lang="en-US" sz="2400" dirty="0" smtClean="0">
                <a:solidFill>
                  <a:prstClr val="black"/>
                </a:solidFill>
                <a:latin typeface="Calibri" panose="020F0502020204030204" pitchFamily="34" charset="0"/>
              </a:rPr>
              <a:t>Maine Discovery Museum and Bangor Public Library</a:t>
            </a:r>
          </a:p>
          <a:p>
            <a:pPr marL="285750" indent="-285750" defTabSz="914400" eaLnBrk="0" fontAlgn="base" hangingPunct="0">
              <a:spcBef>
                <a:spcPct val="0"/>
              </a:spcBef>
              <a:spcAft>
                <a:spcPct val="0"/>
              </a:spcAft>
              <a:buFont typeface="Arial" panose="020B0604020202020204" pitchFamily="34" charset="0"/>
              <a:buChar char="•"/>
            </a:pPr>
            <a:r>
              <a:rPr lang="en-US" sz="2400" dirty="0" err="1" smtClean="0">
                <a:solidFill>
                  <a:prstClr val="black"/>
                </a:solidFill>
                <a:latin typeface="Calibri" panose="020F0502020204030204" pitchFamily="34" charset="0"/>
              </a:rPr>
              <a:t>Kaleideum</a:t>
            </a:r>
            <a:r>
              <a:rPr lang="en-US" sz="2400" dirty="0" smtClean="0">
                <a:solidFill>
                  <a:prstClr val="black"/>
                </a:solidFill>
                <a:latin typeface="Calibri" panose="020F0502020204030204" pitchFamily="34" charset="0"/>
              </a:rPr>
              <a:t> and Center for Women Writers </a:t>
            </a:r>
            <a:endParaRPr lang="en-US" sz="2400" dirty="0">
              <a:solidFill>
                <a:prstClr val="black"/>
              </a:solidFill>
              <a:latin typeface="Calibri" panose="020F0502020204030204" pitchFamily="34" charset="0"/>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7317" y="3428271"/>
            <a:ext cx="3110894" cy="20749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92767" y="3433332"/>
            <a:ext cx="3112200" cy="2072774"/>
          </a:xfrm>
          <a:prstGeom prst="rect">
            <a:avLst/>
          </a:prstGeom>
        </p:spPr>
      </p:pic>
    </p:spTree>
    <p:extLst>
      <p:ext uri="{BB962C8B-B14F-4D97-AF65-F5344CB8AC3E}">
        <p14:creationId xmlns:p14="http://schemas.microsoft.com/office/powerpoint/2010/main" val="7834888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43583" y="2470078"/>
            <a:ext cx="6840979" cy="338554"/>
          </a:xfrm>
          <a:prstGeom prst="rect">
            <a:avLst/>
          </a:prstGeom>
          <a:noFill/>
        </p:spPr>
        <p:txBody>
          <a:bodyPr wrap="square" rtlCol="0">
            <a:spAutoFit/>
          </a:bodyPr>
          <a:lstStyle/>
          <a:p>
            <a:pPr defTabSz="914400" eaLnBrk="0" fontAlgn="base" hangingPunct="0">
              <a:spcBef>
                <a:spcPct val="0"/>
              </a:spcBef>
              <a:spcAft>
                <a:spcPct val="0"/>
              </a:spcAft>
            </a:pPr>
            <a:r>
              <a:rPr lang="en-US" sz="1600" dirty="0" smtClean="0">
                <a:solidFill>
                  <a:prstClr val="black"/>
                </a:solidFill>
                <a:latin typeface="Akzidenz-Grotesk Pro Regular" panose="02000503030000020003" pitchFamily="50" charset="0"/>
              </a:rPr>
              <a:t> </a:t>
            </a:r>
            <a:endParaRPr lang="en-US" dirty="0">
              <a:solidFill>
                <a:prstClr val="black"/>
              </a:solidFill>
              <a:latin typeface="Calibri" panose="020F0502020204030204" pitchFamily="34" charset="0"/>
            </a:endParaRPr>
          </a:p>
        </p:txBody>
      </p:sp>
      <p:pic>
        <p:nvPicPr>
          <p:cNvPr id="1026" name="Picture 2" descr="C:\Users\Administrator\Documents\templates\ASU_FutureInnoSociety_Horiz_RGB_MaroonGold_600pp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8867" y="5944431"/>
            <a:ext cx="2447193" cy="7971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en-US" dirty="0" smtClean="0"/>
              <a:t>Book List</a:t>
            </a:r>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67228">
            <a:off x="6548867" y="758018"/>
            <a:ext cx="2003425" cy="2644733"/>
          </a:xfrm>
          <a:prstGeom prst="rect">
            <a:avLst/>
          </a:prstGeom>
        </p:spPr>
      </p:pic>
      <p:sp>
        <p:nvSpPr>
          <p:cNvPr id="6" name="TextBox 5"/>
          <p:cNvSpPr txBox="1"/>
          <p:nvPr/>
        </p:nvSpPr>
        <p:spPr>
          <a:xfrm>
            <a:off x="722489" y="1690691"/>
            <a:ext cx="4820355" cy="1477328"/>
          </a:xfrm>
          <a:prstGeom prst="rect">
            <a:avLst/>
          </a:prstGeom>
          <a:noFill/>
        </p:spPr>
        <p:txBody>
          <a:bodyPr wrap="square" rtlCol="0">
            <a:spAutoFit/>
          </a:bodyPr>
          <a:lstStyle/>
          <a:p>
            <a:pPr defTabSz="914400" eaLnBrk="0" fontAlgn="base" hangingPunct="0">
              <a:spcBef>
                <a:spcPct val="0"/>
              </a:spcBef>
              <a:spcAft>
                <a:spcPct val="0"/>
              </a:spcAft>
            </a:pPr>
            <a:r>
              <a:rPr lang="en-US" dirty="0" smtClean="0">
                <a:solidFill>
                  <a:prstClr val="black"/>
                </a:solidFill>
                <a:latin typeface="Calibri" panose="020F0502020204030204" pitchFamily="34" charset="0"/>
              </a:rPr>
              <a:t>A recommended book list for various ages is available in the planning guide, which can be found on the NISE Network website:</a:t>
            </a:r>
          </a:p>
          <a:p>
            <a:pPr defTabSz="914400" eaLnBrk="0" fontAlgn="base" hangingPunct="0">
              <a:spcBef>
                <a:spcPct val="0"/>
              </a:spcBef>
              <a:spcAft>
                <a:spcPct val="0"/>
              </a:spcAft>
            </a:pPr>
            <a:r>
              <a:rPr lang="en-US" dirty="0">
                <a:solidFill>
                  <a:prstClr val="black"/>
                </a:solidFill>
                <a:latin typeface="Calibri" panose="020F0502020204030204" pitchFamily="34" charset="0"/>
                <a:hlinkClick r:id="rId6"/>
              </a:rPr>
              <a:t>http://</a:t>
            </a:r>
            <a:r>
              <a:rPr lang="en-US" dirty="0" smtClean="0">
                <a:solidFill>
                  <a:prstClr val="black"/>
                </a:solidFill>
                <a:latin typeface="Calibri" panose="020F0502020204030204" pitchFamily="34" charset="0"/>
                <a:hlinkClick r:id="rId6"/>
              </a:rPr>
              <a:t>www.nisenet.org/sites/default/files/frankenstein200_event_planning_guide_0.pdf</a:t>
            </a:r>
            <a:r>
              <a:rPr lang="en-US" dirty="0" smtClean="0">
                <a:solidFill>
                  <a:prstClr val="black"/>
                </a:solidFill>
                <a:latin typeface="Calibri" panose="020F0502020204030204" pitchFamily="34" charset="0"/>
              </a:rPr>
              <a:t> </a:t>
            </a:r>
            <a:endParaRPr lang="en-US" dirty="0">
              <a:solidFill>
                <a:prstClr val="black"/>
              </a:solidFill>
              <a:latin typeface="Calibri" panose="020F0502020204030204" pitchFamily="34" charset="0"/>
            </a:endParaRPr>
          </a:p>
        </p:txBody>
      </p:sp>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296407">
            <a:off x="6652442" y="3871677"/>
            <a:ext cx="1796275" cy="1630465"/>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748739">
            <a:off x="3177621" y="3706703"/>
            <a:ext cx="2774596" cy="2395401"/>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147934">
            <a:off x="583240" y="3706785"/>
            <a:ext cx="1993194" cy="2758746"/>
          </a:xfrm>
          <a:prstGeom prst="rect">
            <a:avLst/>
          </a:prstGeom>
        </p:spPr>
      </p:pic>
    </p:spTree>
    <p:extLst>
      <p:ext uri="{BB962C8B-B14F-4D97-AF65-F5344CB8AC3E}">
        <p14:creationId xmlns:p14="http://schemas.microsoft.com/office/powerpoint/2010/main" val="3421976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43583" y="2470078"/>
            <a:ext cx="6840979" cy="338554"/>
          </a:xfrm>
          <a:prstGeom prst="rect">
            <a:avLst/>
          </a:prstGeom>
          <a:noFill/>
        </p:spPr>
        <p:txBody>
          <a:bodyPr wrap="square" rtlCol="0">
            <a:spAutoFit/>
          </a:bodyPr>
          <a:lstStyle/>
          <a:p>
            <a:pPr defTabSz="914400" eaLnBrk="0" fontAlgn="base" hangingPunct="0">
              <a:spcBef>
                <a:spcPct val="0"/>
              </a:spcBef>
              <a:spcAft>
                <a:spcPct val="0"/>
              </a:spcAft>
            </a:pPr>
            <a:r>
              <a:rPr lang="en-US" sz="1600" dirty="0" smtClean="0">
                <a:solidFill>
                  <a:prstClr val="black"/>
                </a:solidFill>
                <a:latin typeface="Akzidenz-Grotesk Pro Regular" panose="02000503030000020003" pitchFamily="50" charset="0"/>
              </a:rPr>
              <a:t> </a:t>
            </a:r>
            <a:endParaRPr lang="en-US" dirty="0">
              <a:solidFill>
                <a:prstClr val="black"/>
              </a:solidFill>
              <a:latin typeface="Calibri" panose="020F0502020204030204" pitchFamily="34" charset="0"/>
            </a:endParaRPr>
          </a:p>
        </p:txBody>
      </p:sp>
      <p:pic>
        <p:nvPicPr>
          <p:cNvPr id="1026" name="Picture 2" descr="C:\Users\Administrator\Documents\templates\ASU_FutureInnoSociety_Horiz_RGB_MaroonGold_600pp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8867" y="5944431"/>
            <a:ext cx="2447193" cy="7971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ctrTitle"/>
          </p:nvPr>
        </p:nvSpPr>
        <p:spPr>
          <a:xfrm>
            <a:off x="191911" y="1122363"/>
            <a:ext cx="8568267" cy="1347715"/>
          </a:xfrm>
        </p:spPr>
        <p:txBody>
          <a:bodyPr anchor="t"/>
          <a:lstStyle/>
          <a:p>
            <a:pPr algn="l"/>
            <a:r>
              <a:rPr lang="en-US" dirty="0">
                <a:latin typeface="Calibri" panose="020F0502020204030204" pitchFamily="34" charset="0"/>
                <a:cs typeface="Calibri" panose="020F0502020204030204" pitchFamily="34" charset="0"/>
              </a:rPr>
              <a:t>D</a:t>
            </a:r>
            <a:r>
              <a:rPr lang="en-US" dirty="0" smtClean="0">
                <a:latin typeface="Calibri" panose="020F0502020204030204" pitchFamily="34" charset="0"/>
                <a:cs typeface="Calibri" panose="020F0502020204030204" pitchFamily="34" charset="0"/>
              </a:rPr>
              <a:t>ownload the Frankenstein200 resources</a:t>
            </a:r>
            <a:endParaRPr lang="en-US" dirty="0">
              <a:latin typeface="Calibri" panose="020F0502020204030204" pitchFamily="34" charset="0"/>
              <a:cs typeface="Calibri" panose="020F0502020204030204" pitchFamily="34" charset="0"/>
            </a:endParaRPr>
          </a:p>
        </p:txBody>
      </p:sp>
      <p:sp>
        <p:nvSpPr>
          <p:cNvPr id="4" name="Subtitle 3"/>
          <p:cNvSpPr>
            <a:spLocks noGrp="1"/>
          </p:cNvSpPr>
          <p:nvPr>
            <p:ph type="subTitle" idx="1"/>
          </p:nvPr>
        </p:nvSpPr>
        <p:spPr>
          <a:xfrm>
            <a:off x="406400" y="3602038"/>
            <a:ext cx="8353778" cy="1655762"/>
          </a:xfrm>
        </p:spPr>
        <p:txBody>
          <a:bodyPr/>
          <a:lstStyle/>
          <a:p>
            <a:r>
              <a:rPr lang="en-US" sz="4400" dirty="0">
                <a:hlinkClick r:id="rId4"/>
              </a:rPr>
              <a:t>http://</a:t>
            </a:r>
            <a:r>
              <a:rPr lang="en-US" sz="4400" dirty="0" smtClean="0">
                <a:hlinkClick r:id="rId4"/>
              </a:rPr>
              <a:t>nisenet.org/frankensteinkit</a:t>
            </a:r>
            <a:r>
              <a:rPr lang="en-US" sz="4400" dirty="0" smtClean="0"/>
              <a:t> </a:t>
            </a:r>
            <a:endParaRPr lang="en-US" sz="4400" dirty="0"/>
          </a:p>
        </p:txBody>
      </p:sp>
    </p:spTree>
    <p:extLst>
      <p:ext uri="{BB962C8B-B14F-4D97-AF65-F5344CB8AC3E}">
        <p14:creationId xmlns:p14="http://schemas.microsoft.com/office/powerpoint/2010/main" val="24755201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43583" y="2470078"/>
            <a:ext cx="6840979" cy="338554"/>
          </a:xfrm>
          <a:prstGeom prst="rect">
            <a:avLst/>
          </a:prstGeom>
          <a:noFill/>
        </p:spPr>
        <p:txBody>
          <a:bodyPr wrap="square" rtlCol="0">
            <a:spAutoFit/>
          </a:bodyPr>
          <a:lstStyle/>
          <a:p>
            <a:pPr defTabSz="914400" eaLnBrk="0" fontAlgn="base" hangingPunct="0">
              <a:spcBef>
                <a:spcPct val="0"/>
              </a:spcBef>
              <a:spcAft>
                <a:spcPct val="0"/>
              </a:spcAft>
            </a:pPr>
            <a:r>
              <a:rPr lang="en-US" sz="1600" dirty="0" smtClean="0">
                <a:solidFill>
                  <a:prstClr val="black"/>
                </a:solidFill>
                <a:latin typeface="Akzidenz-Grotesk Pro Regular" panose="02000503030000020003" pitchFamily="50" charset="0"/>
              </a:rPr>
              <a:t> </a:t>
            </a:r>
            <a:endParaRPr lang="en-US" dirty="0">
              <a:solidFill>
                <a:prstClr val="black"/>
              </a:solidFill>
              <a:latin typeface="Calibri" panose="020F0502020204030204" pitchFamily="34" charset="0"/>
            </a:endParaRPr>
          </a:p>
        </p:txBody>
      </p:sp>
      <p:pic>
        <p:nvPicPr>
          <p:cNvPr id="1026" name="Picture 2" descr="C:\Users\Administrator\Documents\templates\ASU_FutureInnoSociety_Horiz_RGB_MaroonGold_600pp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8867" y="5944431"/>
            <a:ext cx="2447193" cy="7971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ctrTitle"/>
          </p:nvPr>
        </p:nvSpPr>
        <p:spPr>
          <a:xfrm>
            <a:off x="287866" y="2478142"/>
            <a:ext cx="8568267" cy="1347715"/>
          </a:xfrm>
        </p:spPr>
        <p:txBody>
          <a:bodyPr anchor="t"/>
          <a:lstStyle/>
          <a:p>
            <a:r>
              <a:rPr lang="en-US" dirty="0" smtClean="0"/>
              <a:t>THANK YOU!!!</a:t>
            </a:r>
            <a:endParaRPr lang="en-US" dirty="0"/>
          </a:p>
        </p:txBody>
      </p:sp>
      <p:pic>
        <p:nvPicPr>
          <p:cNvPr id="6"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83500" y="536388"/>
            <a:ext cx="90858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66125" y="776556"/>
            <a:ext cx="7191976" cy="1342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b="1" dirty="0" smtClean="0">
                <a:latin typeface="Calibri"/>
                <a:cs typeface="Calibri"/>
              </a:rPr>
              <a:t>Frankenstein200 </a:t>
            </a:r>
            <a:r>
              <a:rPr lang="en-US" sz="1200" dirty="0" smtClean="0">
                <a:latin typeface="Calibri"/>
                <a:cs typeface="Calibri"/>
              </a:rPr>
              <a:t>is supported by the National Science Foundation under award number </a:t>
            </a:r>
            <a:r>
              <a:rPr lang="is-IS" sz="1200" dirty="0">
                <a:latin typeface="Calibri"/>
                <a:cs typeface="Calibri"/>
              </a:rPr>
              <a:t>1516684</a:t>
            </a:r>
            <a:r>
              <a:rPr lang="en-US" sz="1200" dirty="0" smtClean="0">
                <a:latin typeface="Calibri"/>
                <a:cs typeface="Calibri"/>
              </a:rPr>
              <a:t>. Any </a:t>
            </a:r>
            <a:r>
              <a:rPr lang="en-US" sz="1200" dirty="0">
                <a:latin typeface="Calibri"/>
                <a:cs typeface="Calibri"/>
              </a:rPr>
              <a:t>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1437283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35"/>
            <a:ext cx="8906476" cy="1015663"/>
          </a:xfrm>
          <a:prstGeom prst="rect">
            <a:avLst/>
          </a:prstGeom>
        </p:spPr>
        <p:txBody>
          <a:bodyPr wrap="square">
            <a:spAutoFit/>
          </a:bodyPr>
          <a:lstStyle/>
          <a:p>
            <a:r>
              <a:rPr lang="en-US" sz="6000" b="1" dirty="0" smtClean="0">
                <a:latin typeface="Century Gothic"/>
                <a:cs typeface="Century Gothic"/>
              </a:rPr>
              <a:t>Darlene Cavalier</a:t>
            </a:r>
            <a:endParaRPr lang="en-US"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8435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805" y="1348477"/>
            <a:ext cx="1298699" cy="564477"/>
          </a:xfrm>
        </p:spPr>
        <p:txBody>
          <a:bodyPr>
            <a:normAutofit fontScale="90000"/>
          </a:bodyPr>
          <a:lstStyle/>
          <a:p>
            <a:r>
              <a:rPr lang="en-US" dirty="0" smtClean="0"/>
              <a:t> </a:t>
            </a:r>
            <a:endParaRPr lang="en-US" dirty="0"/>
          </a:p>
        </p:txBody>
      </p:sp>
      <p:sp>
        <p:nvSpPr>
          <p:cNvPr id="7" name="Title 1"/>
          <p:cNvSpPr txBox="1">
            <a:spLocks/>
          </p:cNvSpPr>
          <p:nvPr/>
        </p:nvSpPr>
        <p:spPr>
          <a:xfrm>
            <a:off x="364525" y="16518"/>
            <a:ext cx="864494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800" b="1" dirty="0" smtClean="0">
                <a:latin typeface="Century Gothic"/>
                <a:cs typeface="Century Gothic"/>
              </a:rPr>
              <a:t>Collaboration tips</a:t>
            </a:r>
            <a:endParaRPr lang="en-US" sz="4800" b="1" dirty="0">
              <a:latin typeface="Century Gothic"/>
              <a:cs typeface="Century Gothic"/>
            </a:endParaRPr>
          </a:p>
        </p:txBody>
      </p:sp>
      <p:sp>
        <p:nvSpPr>
          <p:cNvPr id="8" name="Rectangle 7"/>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82602" y="2032000"/>
            <a:ext cx="8526865" cy="3543300"/>
            <a:chOff x="482599" y="2032000"/>
            <a:chExt cx="8526865" cy="3543300"/>
          </a:xfrm>
        </p:grpSpPr>
        <p:sp>
          <p:nvSpPr>
            <p:cNvPr id="19" name="Rounded Rectangle 18"/>
            <p:cNvSpPr/>
            <p:nvPr/>
          </p:nvSpPr>
          <p:spPr>
            <a:xfrm>
              <a:off x="482599" y="2032000"/>
              <a:ext cx="8526865" cy="3543300"/>
            </a:xfrm>
            <a:prstGeom prst="roundRect">
              <a:avLst>
                <a:gd name="adj" fmla="val 3136"/>
              </a:avLst>
            </a:prstGeom>
            <a:solidFill>
              <a:srgbClr val="5BB5DF"/>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TextBox 6"/>
            <p:cNvSpPr txBox="1">
              <a:spLocks noChangeArrowheads="1"/>
            </p:cNvSpPr>
            <p:nvPr/>
          </p:nvSpPr>
          <p:spPr bwMode="auto">
            <a:xfrm>
              <a:off x="761999" y="2217748"/>
              <a:ext cx="7886701" cy="297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n-US" sz="1000" b="1" dirty="0" smtClean="0">
                <a:solidFill>
                  <a:prstClr val="black"/>
                </a:solidFill>
              </a:endParaRPr>
            </a:p>
            <a:p>
              <a:pPr marL="285750" indent="-285750" eaLnBrk="1" fontAlgn="base" hangingPunct="1">
                <a:spcAft>
                  <a:spcPts val="1000"/>
                </a:spcAft>
                <a:buFont typeface="Arial"/>
                <a:buChar char="•"/>
              </a:pPr>
              <a:r>
                <a:rPr lang="en-US" dirty="0" smtClean="0">
                  <a:solidFill>
                    <a:prstClr val="black"/>
                  </a:solidFill>
                </a:rPr>
                <a:t>Be patient! Collaboration takes time.</a:t>
              </a:r>
            </a:p>
            <a:p>
              <a:pPr marL="285750" indent="-285750" eaLnBrk="1" fontAlgn="base" hangingPunct="1">
                <a:spcAft>
                  <a:spcPts val="1000"/>
                </a:spcAft>
                <a:buFont typeface="Arial"/>
                <a:buChar char="•"/>
              </a:pPr>
              <a:r>
                <a:rPr lang="en-US" dirty="0">
                  <a:solidFill>
                    <a:prstClr val="black"/>
                  </a:solidFill>
                </a:rPr>
                <a:t>Be clear about your goals and expectations</a:t>
              </a:r>
              <a:r>
                <a:rPr lang="en-US" dirty="0" smtClean="0">
                  <a:solidFill>
                    <a:prstClr val="black"/>
                  </a:solidFill>
                </a:rPr>
                <a:t>.</a:t>
              </a:r>
            </a:p>
            <a:p>
              <a:pPr marL="285750" indent="-285750" eaLnBrk="1" fontAlgn="base" hangingPunct="1">
                <a:spcAft>
                  <a:spcPts val="1000"/>
                </a:spcAft>
                <a:buFont typeface="Arial"/>
                <a:buChar char="•"/>
              </a:pPr>
              <a:r>
                <a:rPr lang="en-US" dirty="0" smtClean="0">
                  <a:solidFill>
                    <a:prstClr val="black"/>
                  </a:solidFill>
                </a:rPr>
                <a:t>Get to know each other. Each partner has a lot to offer.</a:t>
              </a:r>
            </a:p>
            <a:p>
              <a:pPr marL="285750" indent="-285750" eaLnBrk="1" fontAlgn="base" hangingPunct="1">
                <a:spcAft>
                  <a:spcPts val="1000"/>
                </a:spcAft>
                <a:buFont typeface="Arial"/>
                <a:buChar char="•"/>
              </a:pPr>
              <a:r>
                <a:rPr lang="en-US" dirty="0" smtClean="0">
                  <a:solidFill>
                    <a:prstClr val="black"/>
                  </a:solidFill>
                </a:rPr>
                <a:t>Talk about how things are going. Communication is critical.</a:t>
              </a:r>
            </a:p>
            <a:p>
              <a:pPr marL="285750" indent="-285750" eaLnBrk="1" fontAlgn="base" hangingPunct="1">
                <a:spcAft>
                  <a:spcPts val="1000"/>
                </a:spcAft>
                <a:buFont typeface="Arial"/>
                <a:buChar char="•"/>
              </a:pPr>
              <a:r>
                <a:rPr lang="en-US" dirty="0" smtClean="0">
                  <a:solidFill>
                    <a:prstClr val="black"/>
                  </a:solidFill>
                </a:rPr>
                <a:t>Stay focused on your goals, and don’t forget to celebrate your successes!</a:t>
              </a:r>
            </a:p>
          </p:txBody>
        </p:sp>
      </p:grpSp>
    </p:spTree>
    <p:extLst>
      <p:ext uri="{BB962C8B-B14F-4D97-AF65-F5344CB8AC3E}">
        <p14:creationId xmlns:p14="http://schemas.microsoft.com/office/powerpoint/2010/main" val="33024031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0" y="2"/>
            <a:ext cx="3048000" cy="6934199"/>
          </a:xfrm>
          <a:prstGeom prst="rect">
            <a:avLst/>
          </a:prstGeom>
          <a:solidFill>
            <a:srgbClr val="EF4803">
              <a:alpha val="82352"/>
            </a:srgbClr>
          </a:solidFill>
          <a:ln>
            <a:noFill/>
          </a:ln>
        </p:spPr>
        <p:txBody>
          <a:bodyPr spcFirstLastPara="1" wrap="square" lIns="91425" tIns="45700" rIns="91425" bIns="45700" anchor="t" anchorCtr="0">
            <a:noAutofit/>
          </a:bodyPr>
          <a:lstStyle/>
          <a:p>
            <a:pPr algn="ctr" defTabSz="914400">
              <a:buClr>
                <a:srgbClr val="000000"/>
              </a:buClr>
              <a:buSzPts val="2800"/>
              <a:buFont typeface="Arial"/>
              <a:buNone/>
            </a:pPr>
            <a:endParaRPr sz="2800" kern="0" dirty="0">
              <a:solidFill>
                <a:srgbClr val="FFFFFF"/>
              </a:solidFill>
              <a:latin typeface="Arial"/>
              <a:ea typeface="Arial"/>
              <a:cs typeface="Arial"/>
              <a:sym typeface="Arial"/>
            </a:endParaRPr>
          </a:p>
          <a:p>
            <a:pPr algn="ctr" defTabSz="914400">
              <a:spcBef>
                <a:spcPts val="560"/>
              </a:spcBef>
              <a:buClr>
                <a:srgbClr val="000000"/>
              </a:buClr>
              <a:buSzPts val="2800"/>
              <a:buFont typeface="Arial"/>
              <a:buNone/>
            </a:pPr>
            <a:endParaRPr sz="2800" i="1" kern="0" dirty="0">
              <a:solidFill>
                <a:srgbClr val="FFFFFF"/>
              </a:solidFill>
              <a:latin typeface="Arial"/>
              <a:ea typeface="Arial"/>
              <a:cs typeface="Arial"/>
              <a:sym typeface="Arial"/>
            </a:endParaRPr>
          </a:p>
          <a:p>
            <a:pPr marL="457200" algn="r" defTabSz="914400">
              <a:buClr>
                <a:srgbClr val="FFFFFF"/>
              </a:buClr>
              <a:buSzPts val="600"/>
              <a:buFont typeface="Arial"/>
              <a:buNone/>
            </a:pPr>
            <a:endParaRPr lang="en-US" sz="2400" kern="0" dirty="0" smtClean="0">
              <a:solidFill>
                <a:srgbClr val="FFFFFF"/>
              </a:solidFill>
              <a:latin typeface="Helvetica Neue"/>
              <a:ea typeface="Helvetica Neue"/>
              <a:cs typeface="Helvetica Neue"/>
              <a:sym typeface="Helvetica Neue"/>
            </a:endParaRPr>
          </a:p>
          <a:p>
            <a:pPr marL="457200" algn="r" defTabSz="914400">
              <a:buClr>
                <a:srgbClr val="FFFFFF"/>
              </a:buClr>
              <a:buSzPts val="600"/>
              <a:buFont typeface="Arial"/>
              <a:buNone/>
            </a:pPr>
            <a:endParaRPr lang="en-US" sz="2400" kern="0" dirty="0">
              <a:solidFill>
                <a:srgbClr val="FFFFFF"/>
              </a:solidFill>
              <a:latin typeface="Helvetica Neue"/>
              <a:ea typeface="Helvetica Neue"/>
              <a:cs typeface="Helvetica Neue"/>
              <a:sym typeface="Helvetica Neue"/>
            </a:endParaRPr>
          </a:p>
          <a:p>
            <a:pPr marL="457200" algn="r" defTabSz="914400">
              <a:buClr>
                <a:srgbClr val="FFFFFF"/>
              </a:buClr>
              <a:buSzPts val="600"/>
              <a:buFont typeface="Arial"/>
              <a:buNone/>
            </a:pPr>
            <a:endParaRPr lang="en-US" sz="2400" kern="0" dirty="0" smtClean="0">
              <a:solidFill>
                <a:srgbClr val="FFFFFF"/>
              </a:solidFill>
              <a:latin typeface="Helvetica Neue"/>
              <a:ea typeface="Helvetica Neue"/>
              <a:cs typeface="Helvetica Neue"/>
              <a:sym typeface="Helvetica Neue"/>
            </a:endParaRPr>
          </a:p>
          <a:p>
            <a:pPr marL="457200" algn="r" defTabSz="914400">
              <a:buClr>
                <a:srgbClr val="FFFFFF"/>
              </a:buClr>
              <a:buSzPts val="600"/>
              <a:buFont typeface="Arial"/>
              <a:buNone/>
            </a:pPr>
            <a:endParaRPr lang="en-US" sz="2400" kern="0" dirty="0">
              <a:solidFill>
                <a:srgbClr val="FFFFFF"/>
              </a:solidFill>
              <a:latin typeface="Helvetica Neue"/>
              <a:ea typeface="Helvetica Neue"/>
              <a:cs typeface="Helvetica Neue"/>
              <a:sym typeface="Helvetica Neue"/>
            </a:endParaRPr>
          </a:p>
          <a:p>
            <a:pPr marL="457200" algn="r" defTabSz="914400">
              <a:buClr>
                <a:srgbClr val="FFFFFF"/>
              </a:buClr>
              <a:buSzPts val="600"/>
              <a:buFont typeface="Arial"/>
              <a:buNone/>
            </a:pPr>
            <a:endParaRPr lang="en-US" sz="2400" kern="0" dirty="0" smtClean="0">
              <a:solidFill>
                <a:srgbClr val="FFFFFF"/>
              </a:solidFill>
              <a:latin typeface="Helvetica Neue"/>
              <a:ea typeface="Helvetica Neue"/>
              <a:cs typeface="Helvetica Neue"/>
              <a:sym typeface="Helvetica Neue"/>
            </a:endParaRPr>
          </a:p>
          <a:p>
            <a:pPr marL="457200" algn="r" defTabSz="914400">
              <a:buClr>
                <a:srgbClr val="FFFFFF"/>
              </a:buClr>
              <a:buSzPts val="600"/>
              <a:buFont typeface="Arial"/>
              <a:buNone/>
            </a:pPr>
            <a:endParaRPr lang="en-US" sz="2400" kern="0" dirty="0">
              <a:solidFill>
                <a:srgbClr val="FFFFFF"/>
              </a:solidFill>
              <a:latin typeface="Helvetica Neue"/>
              <a:ea typeface="Helvetica Neue"/>
              <a:cs typeface="Helvetica Neue"/>
              <a:sym typeface="Helvetica Neue"/>
            </a:endParaRPr>
          </a:p>
          <a:p>
            <a:pPr marL="457200" algn="r" defTabSz="914400">
              <a:buClr>
                <a:srgbClr val="FFFFFF"/>
              </a:buClr>
              <a:buSzPts val="600"/>
              <a:buFont typeface="Arial"/>
              <a:buNone/>
            </a:pPr>
            <a:r>
              <a:rPr lang="en-US" sz="2400" kern="0" dirty="0" smtClean="0">
                <a:solidFill>
                  <a:srgbClr val="FFFFFF"/>
                </a:solidFill>
                <a:latin typeface="Helvetica Neue"/>
                <a:ea typeface="Helvetica Neue"/>
                <a:cs typeface="Helvetica Neue"/>
                <a:sym typeface="Helvetica Neue"/>
              </a:rPr>
              <a:t>Darlene </a:t>
            </a:r>
            <a:r>
              <a:rPr lang="en-US" sz="2400" kern="0" dirty="0">
                <a:solidFill>
                  <a:srgbClr val="FFFFFF"/>
                </a:solidFill>
                <a:latin typeface="Helvetica Neue"/>
                <a:ea typeface="Helvetica Neue"/>
                <a:cs typeface="Helvetica Neue"/>
                <a:sym typeface="Helvetica Neue"/>
              </a:rPr>
              <a:t>Cavalier</a:t>
            </a:r>
            <a:endParaRPr sz="2400" kern="0" dirty="0">
              <a:solidFill>
                <a:srgbClr val="FFFFFF"/>
              </a:solidFill>
              <a:latin typeface="Helvetica Neue"/>
              <a:ea typeface="Helvetica Neue"/>
              <a:cs typeface="Helvetica Neue"/>
              <a:sym typeface="Helvetica Neue"/>
            </a:endParaRPr>
          </a:p>
          <a:p>
            <a:pPr algn="ctr" defTabSz="914400">
              <a:buClr>
                <a:srgbClr val="FFFFFF"/>
              </a:buClr>
              <a:buSzPts val="600"/>
              <a:buFont typeface="Arial"/>
              <a:buNone/>
            </a:pPr>
            <a:endParaRPr sz="2400" kern="0" dirty="0">
              <a:solidFill>
                <a:srgbClr val="FFFFFF"/>
              </a:solidFill>
              <a:latin typeface="Helvetica Neue"/>
              <a:ea typeface="Helvetica Neue"/>
              <a:cs typeface="Helvetica Neue"/>
              <a:sym typeface="Helvetica Neue"/>
            </a:endParaRPr>
          </a:p>
          <a:p>
            <a:pPr algn="r" defTabSz="914400">
              <a:buClr>
                <a:srgbClr val="FFFFFF"/>
              </a:buClr>
              <a:buSzPts val="600"/>
              <a:buFont typeface="Arial"/>
              <a:buNone/>
            </a:pPr>
            <a:r>
              <a:rPr lang="en-US" sz="2400" kern="0" dirty="0">
                <a:solidFill>
                  <a:srgbClr val="FFFFFF"/>
                </a:solidFill>
                <a:latin typeface="Helvetica Neue"/>
                <a:ea typeface="Helvetica Neue"/>
                <a:cs typeface="Helvetica Neue"/>
                <a:sym typeface="Helvetica Neue"/>
              </a:rPr>
              <a:t>@ASU_SFIS</a:t>
            </a:r>
            <a:endParaRPr sz="2400" kern="0" dirty="0">
              <a:solidFill>
                <a:srgbClr val="FFFFFF"/>
              </a:solidFill>
              <a:latin typeface="Helvetica Neue"/>
              <a:ea typeface="Helvetica Neue"/>
              <a:cs typeface="Helvetica Neue"/>
              <a:sym typeface="Helvetica Neue"/>
            </a:endParaRPr>
          </a:p>
          <a:p>
            <a:pPr algn="r" defTabSz="914400">
              <a:buClr>
                <a:srgbClr val="FFFFFF"/>
              </a:buClr>
              <a:buSzPts val="600"/>
              <a:buFont typeface="Arial"/>
              <a:buNone/>
            </a:pPr>
            <a:r>
              <a:rPr lang="en-US" sz="2400" kern="0" dirty="0">
                <a:solidFill>
                  <a:srgbClr val="FFFFFF"/>
                </a:solidFill>
                <a:latin typeface="Helvetica Neue"/>
                <a:ea typeface="Helvetica Neue"/>
                <a:cs typeface="Helvetica Neue"/>
                <a:sym typeface="Helvetica Neue"/>
              </a:rPr>
              <a:t>@</a:t>
            </a:r>
            <a:r>
              <a:rPr lang="en-US" sz="2400" kern="0" dirty="0" err="1">
                <a:solidFill>
                  <a:srgbClr val="FFFFFF"/>
                </a:solidFill>
                <a:latin typeface="Helvetica Neue"/>
                <a:ea typeface="Helvetica Neue"/>
                <a:cs typeface="Helvetica Neue"/>
                <a:sym typeface="Helvetica Neue"/>
              </a:rPr>
              <a:t>SciStarter</a:t>
            </a:r>
            <a:endParaRPr sz="2400" kern="0" dirty="0">
              <a:solidFill>
                <a:srgbClr val="FFFFFF"/>
              </a:solidFill>
              <a:latin typeface="Helvetica Neue"/>
              <a:ea typeface="Helvetica Neue"/>
              <a:cs typeface="Helvetica Neue"/>
              <a:sym typeface="Helvetica Neue"/>
            </a:endParaRPr>
          </a:p>
          <a:p>
            <a:pPr algn="r" defTabSz="914400">
              <a:buClr>
                <a:srgbClr val="FFFFFF"/>
              </a:buClr>
              <a:buSzPts val="600"/>
              <a:buFont typeface="Arial"/>
              <a:buNone/>
            </a:pPr>
            <a:endParaRPr sz="2400" kern="0" dirty="0">
              <a:solidFill>
                <a:srgbClr val="FFFFFF"/>
              </a:solidFill>
              <a:latin typeface="Helvetica Neue"/>
              <a:ea typeface="Helvetica Neue"/>
              <a:cs typeface="Helvetica Neue"/>
              <a:sym typeface="Helvetica Neue"/>
            </a:endParaRPr>
          </a:p>
          <a:p>
            <a:pPr algn="r" defTabSz="914400">
              <a:buClr>
                <a:srgbClr val="FFFFFF"/>
              </a:buClr>
              <a:buSzPts val="600"/>
              <a:buFont typeface="Arial"/>
              <a:buNone/>
            </a:pPr>
            <a:endParaRPr sz="2400" kern="0" dirty="0">
              <a:solidFill>
                <a:srgbClr val="FFFFFF"/>
              </a:solidFill>
              <a:latin typeface="Helvetica Neue"/>
              <a:ea typeface="Helvetica Neue"/>
              <a:cs typeface="Helvetica Neue"/>
              <a:sym typeface="Helvetica Neue"/>
            </a:endParaRPr>
          </a:p>
          <a:p>
            <a:pPr defTabSz="914400">
              <a:buClr>
                <a:srgbClr val="FFFFFF"/>
              </a:buClr>
              <a:buSzPts val="600"/>
              <a:buFont typeface="Arial"/>
              <a:buNone/>
            </a:pPr>
            <a:endParaRPr sz="2400" kern="0" dirty="0">
              <a:solidFill>
                <a:srgbClr val="FFFFFF"/>
              </a:solidFill>
              <a:latin typeface="Helvetica Neue"/>
              <a:ea typeface="Helvetica Neue"/>
              <a:cs typeface="Helvetica Neue"/>
              <a:sym typeface="Helvetica Neue"/>
            </a:endParaRPr>
          </a:p>
          <a:p>
            <a:pPr algn="r" defTabSz="914400">
              <a:buClr>
                <a:srgbClr val="FFFFFF"/>
              </a:buClr>
              <a:buSzPts val="600"/>
              <a:buFont typeface="Arial"/>
              <a:buNone/>
            </a:pPr>
            <a:endParaRPr sz="2400" kern="0" dirty="0">
              <a:solidFill>
                <a:srgbClr val="FFFFFF"/>
              </a:solidFill>
              <a:latin typeface="Helvetica Neue"/>
              <a:ea typeface="Helvetica Neue"/>
              <a:cs typeface="Helvetica Neue"/>
              <a:sym typeface="Helvetica Neue"/>
            </a:endParaRPr>
          </a:p>
          <a:p>
            <a:pPr algn="r" defTabSz="914400">
              <a:buClr>
                <a:srgbClr val="FFFFFF"/>
              </a:buClr>
              <a:buSzPts val="600"/>
              <a:buFont typeface="Arial"/>
              <a:buNone/>
            </a:pPr>
            <a:r>
              <a:rPr lang="en-US" sz="2400" kern="0" dirty="0" err="1" smtClean="0">
                <a:solidFill>
                  <a:srgbClr val="FFFFFF"/>
                </a:solidFill>
                <a:latin typeface="Helvetica Neue"/>
                <a:ea typeface="Helvetica Neue"/>
                <a:cs typeface="Helvetica Neue"/>
                <a:sym typeface="Helvetica Neue"/>
              </a:rPr>
              <a:t>SciStarter.org</a:t>
            </a:r>
            <a:endParaRPr sz="2400" kern="0" dirty="0">
              <a:solidFill>
                <a:srgbClr val="FFFFFF"/>
              </a:solidFill>
              <a:latin typeface="Helvetica Neue"/>
              <a:ea typeface="Helvetica Neue"/>
              <a:cs typeface="Helvetica Neue"/>
              <a:sym typeface="Helvetica Neue"/>
            </a:endParaRPr>
          </a:p>
          <a:p>
            <a:pPr algn="r" defTabSz="914400">
              <a:buClr>
                <a:srgbClr val="000000"/>
              </a:buClr>
              <a:buSzPts val="2400"/>
              <a:buFont typeface="Arial"/>
              <a:buNone/>
            </a:pPr>
            <a:endParaRPr sz="2400" kern="0" dirty="0">
              <a:solidFill>
                <a:srgbClr val="FFFFFF"/>
              </a:solidFill>
              <a:latin typeface="Helvetica Neue"/>
              <a:ea typeface="Helvetica Neue"/>
              <a:cs typeface="Helvetica Neue"/>
              <a:sym typeface="Helvetica Neue"/>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2148" y="142220"/>
            <a:ext cx="4507606" cy="671578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399250"/>
            <a:ext cx="3065087" cy="1981737"/>
          </a:xfrm>
          <a:prstGeom prst="rect">
            <a:avLst/>
          </a:prstGeom>
        </p:spPr>
      </p:pic>
    </p:spTree>
  </p:cSld>
  <p:clrMapOvr>
    <a:masterClrMapping/>
  </p:clrMapOvr>
  <p:transition spd="slow">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Shape 99"/>
          <p:cNvSpPr txBox="1"/>
          <p:nvPr/>
        </p:nvSpPr>
        <p:spPr>
          <a:xfrm>
            <a:off x="0" y="2"/>
            <a:ext cx="3048000" cy="6934199"/>
          </a:xfrm>
          <a:prstGeom prst="rect">
            <a:avLst/>
          </a:prstGeom>
          <a:solidFill>
            <a:srgbClr val="EF4803">
              <a:alpha val="82352"/>
            </a:srgbClr>
          </a:solidFill>
          <a:ln>
            <a:noFill/>
          </a:ln>
        </p:spPr>
        <p:txBody>
          <a:bodyPr spcFirstLastPara="1" wrap="square" lIns="91425" tIns="45700" rIns="91425" bIns="45700" anchor="t" anchorCtr="0">
            <a:noAutofit/>
          </a:bodyPr>
          <a:lstStyle/>
          <a:p>
            <a:pPr algn="ctr" defTabSz="914400">
              <a:buClr>
                <a:srgbClr val="000000"/>
              </a:buClr>
              <a:buSzPts val="2800"/>
              <a:buFont typeface="Arial"/>
              <a:buNone/>
            </a:pPr>
            <a:endParaRPr sz="2800" kern="0" dirty="0">
              <a:solidFill>
                <a:srgbClr val="FFFFFF"/>
              </a:solidFill>
              <a:latin typeface="Arial"/>
              <a:ea typeface="Arial"/>
              <a:cs typeface="Arial"/>
              <a:sym typeface="Arial"/>
            </a:endParaRPr>
          </a:p>
          <a:p>
            <a:pPr algn="r" defTabSz="914400">
              <a:spcBef>
                <a:spcPts val="500"/>
              </a:spcBef>
              <a:buClr>
                <a:srgbClr val="FFFFFF"/>
              </a:buClr>
              <a:buSzPts val="700"/>
              <a:buFont typeface="Arial"/>
              <a:buNone/>
            </a:pPr>
            <a:endParaRPr lang="en-US" sz="2600" kern="0" dirty="0" smtClean="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smtClean="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r>
              <a:rPr lang="en-US" sz="2600" kern="0" dirty="0" smtClean="0">
                <a:solidFill>
                  <a:srgbClr val="FFFFFF"/>
                </a:solidFill>
                <a:latin typeface="Helvetica Neue"/>
                <a:ea typeface="Helvetica Neue"/>
                <a:cs typeface="Helvetica Neue"/>
                <a:sym typeface="Helvetica Neue"/>
              </a:rPr>
              <a:t>Libraries as Community Hubs for Citizen Science</a:t>
            </a:r>
          </a:p>
          <a:p>
            <a:pPr algn="r" defTabSz="914400">
              <a:spcBef>
                <a:spcPts val="500"/>
              </a:spcBef>
              <a:buClr>
                <a:srgbClr val="FFFFFF"/>
              </a:buClr>
              <a:buSzPts val="700"/>
              <a:buFont typeface="Arial"/>
              <a:buNone/>
            </a:pPr>
            <a:endParaRPr lang="en-US" sz="28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r>
              <a:rPr lang="en-US" sz="2800" kern="0" dirty="0" smtClean="0">
                <a:solidFill>
                  <a:srgbClr val="FFFFFF"/>
                </a:solidFill>
                <a:latin typeface="Helvetica Neue"/>
                <a:ea typeface="Helvetica Neue"/>
                <a:cs typeface="Helvetica Neue"/>
                <a:sym typeface="Helvetica Neue"/>
              </a:rPr>
              <a:t>.</a:t>
            </a:r>
            <a:endParaRPr sz="1400" kern="0" dirty="0">
              <a:solidFill>
                <a:srgbClr val="000000"/>
              </a:solidFill>
              <a:latin typeface="Arial"/>
              <a:ea typeface="Arial"/>
              <a:cs typeface="Arial"/>
              <a:sym typeface="Arial"/>
            </a:endParaRPr>
          </a:p>
          <a:p>
            <a:pPr algn="ctr" defTabSz="914400">
              <a:spcBef>
                <a:spcPts val="560"/>
              </a:spcBef>
              <a:buClr>
                <a:srgbClr val="000000"/>
              </a:buClr>
              <a:buSzPts val="2800"/>
              <a:buFont typeface="Arial"/>
              <a:buNone/>
            </a:pPr>
            <a:endParaRPr sz="2800" i="1" kern="0" dirty="0">
              <a:solidFill>
                <a:srgbClr val="FFFFFF"/>
              </a:solidFill>
              <a:latin typeface="Arial"/>
              <a:ea typeface="Arial"/>
              <a:cs typeface="Arial"/>
              <a:sym typeface="Arial"/>
            </a:endParaRPr>
          </a:p>
          <a:p>
            <a:pPr defTabSz="914400">
              <a:buClr>
                <a:srgbClr val="000000"/>
              </a:buClr>
              <a:buSzPts val="2800"/>
              <a:buFont typeface="Arial"/>
              <a:buNone/>
            </a:pPr>
            <a:endParaRPr sz="2800" i="1" kern="0" dirty="0">
              <a:solidFill>
                <a:srgbClr val="FFFFFF"/>
              </a:solidFill>
              <a:latin typeface="Arial"/>
              <a:ea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32" y="5483986"/>
            <a:ext cx="3326515" cy="108666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1" y="5508342"/>
            <a:ext cx="2966828" cy="134966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4695" y="5469706"/>
            <a:ext cx="1313645" cy="12096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08900" y="5483980"/>
            <a:ext cx="1435100" cy="1181100"/>
          </a:xfrm>
          <a:prstGeom prst="rect">
            <a:avLst/>
          </a:prstGeom>
        </p:spPr>
      </p:pic>
      <p:sp>
        <p:nvSpPr>
          <p:cNvPr id="7" name="TextBox 6"/>
          <p:cNvSpPr txBox="1"/>
          <p:nvPr/>
        </p:nvSpPr>
        <p:spPr>
          <a:xfrm>
            <a:off x="3181082" y="169163"/>
            <a:ext cx="5744505" cy="5262979"/>
          </a:xfrm>
          <a:prstGeom prst="rect">
            <a:avLst/>
          </a:prstGeom>
          <a:noFill/>
        </p:spPr>
        <p:txBody>
          <a:bodyPr wrap="square" rtlCol="0">
            <a:spAutoFit/>
          </a:bodyPr>
          <a:lstStyle/>
          <a:p>
            <a:pPr defTabSz="914400">
              <a:buClr>
                <a:srgbClr val="000000"/>
              </a:buClr>
              <a:buFont typeface="Arial"/>
              <a:buNone/>
            </a:pPr>
            <a:r>
              <a:rPr lang="en-US" sz="2400" kern="0" dirty="0" smtClean="0">
                <a:solidFill>
                  <a:srgbClr val="000000"/>
                </a:solidFill>
                <a:latin typeface="Arial"/>
                <a:ea typeface="Arial"/>
                <a:cs typeface="Arial"/>
                <a:sym typeface="Arial"/>
              </a:rPr>
              <a:t>Goal: Develop </a:t>
            </a:r>
            <a:r>
              <a:rPr lang="en-US" sz="2400" kern="0" dirty="0">
                <a:solidFill>
                  <a:srgbClr val="000000"/>
                </a:solidFill>
                <a:latin typeface="Arial"/>
                <a:ea typeface="Arial"/>
                <a:cs typeface="Arial"/>
                <a:sym typeface="Arial"/>
              </a:rPr>
              <a:t>a field-tested, replicable, low-cost toolkit of citizen </a:t>
            </a:r>
            <a:r>
              <a:rPr lang="en-US" sz="2400" kern="0" dirty="0" smtClean="0">
                <a:solidFill>
                  <a:srgbClr val="000000"/>
                </a:solidFill>
                <a:latin typeface="Arial"/>
                <a:ea typeface="Arial"/>
                <a:cs typeface="Arial"/>
                <a:sym typeface="Arial"/>
              </a:rPr>
              <a:t>science resources </a:t>
            </a:r>
            <a:r>
              <a:rPr lang="en-US" sz="2400" kern="0" dirty="0">
                <a:solidFill>
                  <a:srgbClr val="000000"/>
                </a:solidFill>
                <a:latin typeface="Arial"/>
                <a:ea typeface="Arial"/>
                <a:cs typeface="Arial"/>
                <a:sym typeface="Arial"/>
              </a:rPr>
              <a:t>for public libraries. </a:t>
            </a:r>
            <a:endParaRPr lang="en-US" sz="2400" kern="0" dirty="0" smtClean="0">
              <a:solidFill>
                <a:srgbClr val="000000"/>
              </a:solidFill>
              <a:latin typeface="Arial"/>
              <a:ea typeface="Arial"/>
              <a:cs typeface="Arial"/>
              <a:sym typeface="Arial"/>
            </a:endParaRPr>
          </a:p>
          <a:p>
            <a:pPr defTabSz="914400">
              <a:buClr>
                <a:srgbClr val="000000"/>
              </a:buClr>
              <a:buFont typeface="Arial"/>
              <a:buNone/>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ü"/>
            </a:pPr>
            <a:r>
              <a:rPr lang="en-US" sz="2400" kern="0" dirty="0" smtClean="0">
                <a:solidFill>
                  <a:srgbClr val="000000"/>
                </a:solidFill>
                <a:latin typeface="Arial"/>
                <a:ea typeface="Arial"/>
                <a:cs typeface="Arial"/>
                <a:sym typeface="Arial"/>
              </a:rPr>
              <a:t>Develop </a:t>
            </a:r>
            <a:r>
              <a:rPr lang="en-US" sz="2400" kern="0" dirty="0">
                <a:solidFill>
                  <a:srgbClr val="000000"/>
                </a:solidFill>
                <a:latin typeface="Arial"/>
                <a:ea typeface="Arial"/>
                <a:cs typeface="Arial"/>
                <a:sym typeface="Arial"/>
              </a:rPr>
              <a:t>and evaluate citizen science toolkits </a:t>
            </a: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ü"/>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ü"/>
            </a:pPr>
            <a:r>
              <a:rPr lang="en-US" sz="2400" kern="0" dirty="0" smtClean="0">
                <a:solidFill>
                  <a:srgbClr val="000000"/>
                </a:solidFill>
                <a:latin typeface="Arial"/>
                <a:ea typeface="Arial"/>
                <a:cs typeface="Arial"/>
                <a:sym typeface="Arial"/>
              </a:rPr>
              <a:t>Create associated </a:t>
            </a:r>
            <a:r>
              <a:rPr lang="en-US" sz="2400" kern="0" dirty="0">
                <a:solidFill>
                  <a:srgbClr val="000000"/>
                </a:solidFill>
                <a:latin typeface="Arial"/>
                <a:ea typeface="Arial"/>
                <a:cs typeface="Arial"/>
                <a:sym typeface="Arial"/>
              </a:rPr>
              <a:t>resources to train, support, and communicate with librarians and citizen </a:t>
            </a:r>
            <a:r>
              <a:rPr lang="en-US" sz="2400" kern="0" dirty="0" smtClean="0">
                <a:solidFill>
                  <a:srgbClr val="000000"/>
                </a:solidFill>
                <a:latin typeface="Arial"/>
                <a:ea typeface="Arial"/>
                <a:cs typeface="Arial"/>
                <a:sym typeface="Arial"/>
              </a:rPr>
              <a:t>scientists</a:t>
            </a:r>
          </a:p>
          <a:p>
            <a:pPr marL="342900" indent="-342900" defTabSz="914400">
              <a:buClr>
                <a:srgbClr val="000000"/>
              </a:buClr>
              <a:buFont typeface="Wingdings" charset="2"/>
              <a:buChar char="ü"/>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q"/>
            </a:pPr>
            <a:r>
              <a:rPr lang="en-US" sz="2400" kern="0" dirty="0">
                <a:solidFill>
                  <a:srgbClr val="000000"/>
                </a:solidFill>
                <a:latin typeface="Arial"/>
                <a:ea typeface="Arial"/>
                <a:cs typeface="Arial"/>
                <a:sym typeface="Arial"/>
              </a:rPr>
              <a:t>W</a:t>
            </a:r>
            <a:r>
              <a:rPr lang="en-US" sz="2400" kern="0" dirty="0" smtClean="0">
                <a:solidFill>
                  <a:srgbClr val="000000"/>
                </a:solidFill>
                <a:latin typeface="Arial"/>
                <a:ea typeface="Arial"/>
                <a:cs typeface="Arial"/>
                <a:sym typeface="Arial"/>
              </a:rPr>
              <a:t>ork </a:t>
            </a:r>
            <a:r>
              <a:rPr lang="en-US" sz="2400" kern="0" dirty="0">
                <a:solidFill>
                  <a:srgbClr val="000000"/>
                </a:solidFill>
                <a:latin typeface="Arial"/>
                <a:ea typeface="Arial"/>
                <a:cs typeface="Arial"/>
                <a:sym typeface="Arial"/>
              </a:rPr>
              <a:t>with stakeholders to create a plan to scale the model to interested libraries, statewide then nationally. </a:t>
            </a:r>
          </a:p>
        </p:txBody>
      </p:sp>
    </p:spTree>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Shape 99"/>
          <p:cNvSpPr txBox="1"/>
          <p:nvPr/>
        </p:nvSpPr>
        <p:spPr>
          <a:xfrm>
            <a:off x="0" y="2"/>
            <a:ext cx="3048000" cy="6934199"/>
          </a:xfrm>
          <a:prstGeom prst="rect">
            <a:avLst/>
          </a:prstGeom>
          <a:solidFill>
            <a:srgbClr val="EF4803">
              <a:alpha val="82352"/>
            </a:srgbClr>
          </a:solidFill>
          <a:ln>
            <a:noFill/>
          </a:ln>
        </p:spPr>
        <p:txBody>
          <a:bodyPr spcFirstLastPara="1" wrap="square" lIns="91425" tIns="45700" rIns="91425" bIns="45700" anchor="t" anchorCtr="0">
            <a:noAutofit/>
          </a:bodyPr>
          <a:lstStyle/>
          <a:p>
            <a:pPr algn="ctr" defTabSz="914400">
              <a:buClr>
                <a:srgbClr val="000000"/>
              </a:buClr>
              <a:buSzPts val="2800"/>
              <a:buFont typeface="Arial"/>
              <a:buNone/>
            </a:pPr>
            <a:endParaRPr sz="2800" kern="0" dirty="0">
              <a:solidFill>
                <a:srgbClr val="FFFFFF"/>
              </a:solidFill>
              <a:latin typeface="Arial"/>
              <a:ea typeface="Arial"/>
              <a:cs typeface="Arial"/>
              <a:sym typeface="Arial"/>
            </a:endParaRPr>
          </a:p>
          <a:p>
            <a:pPr algn="r" defTabSz="914400">
              <a:spcBef>
                <a:spcPts val="500"/>
              </a:spcBef>
              <a:buClr>
                <a:srgbClr val="FFFFFF"/>
              </a:buClr>
              <a:buSzPts val="700"/>
              <a:buFont typeface="Arial"/>
              <a:buNone/>
            </a:pPr>
            <a:endParaRPr lang="en-US" sz="2600" kern="0" dirty="0" smtClean="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smtClean="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r>
              <a:rPr lang="en-US" sz="2600" kern="0" dirty="0" smtClean="0">
                <a:solidFill>
                  <a:srgbClr val="FFFFFF"/>
                </a:solidFill>
                <a:latin typeface="Helvetica Neue"/>
                <a:ea typeface="Helvetica Neue"/>
                <a:cs typeface="Helvetica Neue"/>
                <a:sym typeface="Helvetica Neue"/>
              </a:rPr>
              <a:t>Libraries as Community Hubs for Citizen Science</a:t>
            </a:r>
          </a:p>
          <a:p>
            <a:pPr algn="r" defTabSz="914400">
              <a:spcBef>
                <a:spcPts val="500"/>
              </a:spcBef>
              <a:buClr>
                <a:srgbClr val="FFFFFF"/>
              </a:buClr>
              <a:buSzPts val="700"/>
              <a:buFont typeface="Arial"/>
              <a:buNone/>
            </a:pPr>
            <a:endParaRPr lang="en-US" sz="28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r>
              <a:rPr lang="en-US" sz="2800" kern="0" dirty="0" smtClean="0">
                <a:solidFill>
                  <a:srgbClr val="FFFFFF"/>
                </a:solidFill>
                <a:latin typeface="Helvetica Neue"/>
                <a:ea typeface="Helvetica Neue"/>
                <a:cs typeface="Helvetica Neue"/>
                <a:sym typeface="Helvetica Neue"/>
              </a:rPr>
              <a:t>.</a:t>
            </a:r>
            <a:endParaRPr sz="1400" kern="0" dirty="0">
              <a:solidFill>
                <a:srgbClr val="000000"/>
              </a:solidFill>
              <a:latin typeface="Arial"/>
              <a:ea typeface="Arial"/>
              <a:cs typeface="Arial"/>
              <a:sym typeface="Arial"/>
            </a:endParaRPr>
          </a:p>
          <a:p>
            <a:pPr algn="ctr" defTabSz="914400">
              <a:spcBef>
                <a:spcPts val="560"/>
              </a:spcBef>
              <a:buClr>
                <a:srgbClr val="000000"/>
              </a:buClr>
              <a:buSzPts val="2800"/>
              <a:buFont typeface="Arial"/>
              <a:buNone/>
            </a:pPr>
            <a:endParaRPr sz="2800" i="1" kern="0" dirty="0">
              <a:solidFill>
                <a:srgbClr val="FFFFFF"/>
              </a:solidFill>
              <a:latin typeface="Arial"/>
              <a:ea typeface="Arial"/>
              <a:cs typeface="Arial"/>
              <a:sym typeface="Arial"/>
            </a:endParaRPr>
          </a:p>
          <a:p>
            <a:pPr defTabSz="914400">
              <a:buClr>
                <a:srgbClr val="000000"/>
              </a:buClr>
              <a:buSzPts val="2800"/>
              <a:buFont typeface="Arial"/>
              <a:buNone/>
            </a:pPr>
            <a:endParaRPr sz="2800" i="1" kern="0" dirty="0">
              <a:solidFill>
                <a:srgbClr val="FFFFFF"/>
              </a:solidFill>
              <a:latin typeface="Arial"/>
              <a:ea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32" y="5483986"/>
            <a:ext cx="3326515" cy="108666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1" y="5508342"/>
            <a:ext cx="2966828" cy="134966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4695" y="5469706"/>
            <a:ext cx="1313645" cy="12096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08900" y="5483980"/>
            <a:ext cx="1435100" cy="1181100"/>
          </a:xfrm>
          <a:prstGeom prst="rect">
            <a:avLst/>
          </a:prstGeom>
        </p:spPr>
      </p:pic>
      <p:sp>
        <p:nvSpPr>
          <p:cNvPr id="7" name="TextBox 6"/>
          <p:cNvSpPr txBox="1"/>
          <p:nvPr/>
        </p:nvSpPr>
        <p:spPr>
          <a:xfrm>
            <a:off x="3048000" y="169163"/>
            <a:ext cx="6096000" cy="5632311"/>
          </a:xfrm>
          <a:prstGeom prst="rect">
            <a:avLst/>
          </a:prstGeom>
          <a:noFill/>
        </p:spPr>
        <p:txBody>
          <a:bodyPr wrap="square" rtlCol="0">
            <a:spAutoFit/>
          </a:bodyPr>
          <a:lstStyle/>
          <a:p>
            <a:pPr defTabSz="914400">
              <a:buClr>
                <a:srgbClr val="000000"/>
              </a:buClr>
              <a:buFont typeface="Arial"/>
              <a:buNone/>
            </a:pPr>
            <a:r>
              <a:rPr lang="en-US" sz="2400" kern="0" dirty="0" smtClean="0">
                <a:solidFill>
                  <a:srgbClr val="000000"/>
                </a:solidFill>
                <a:latin typeface="Arial"/>
                <a:ea typeface="Arial"/>
                <a:cs typeface="Arial"/>
                <a:sym typeface="Arial"/>
              </a:rPr>
              <a:t>Considerations:</a:t>
            </a:r>
          </a:p>
          <a:p>
            <a:pPr defTabSz="914400">
              <a:buClr>
                <a:srgbClr val="000000"/>
              </a:buClr>
              <a:buFont typeface="Arial"/>
              <a:buNone/>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400" kern="0" dirty="0" smtClean="0">
                <a:solidFill>
                  <a:srgbClr val="000000"/>
                </a:solidFill>
                <a:latin typeface="Arial"/>
                <a:ea typeface="Arial"/>
                <a:cs typeface="Arial"/>
                <a:sym typeface="Arial"/>
              </a:rPr>
              <a:t>Capacity of libraries, librarians and staff</a:t>
            </a:r>
          </a:p>
          <a:p>
            <a:pPr marL="342900" indent="-342900" defTabSz="914400">
              <a:buClr>
                <a:srgbClr val="000000"/>
              </a:buClr>
              <a:buFont typeface="Wingdings" charset="2"/>
              <a:buChar char="Ø"/>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400" kern="0" dirty="0" smtClean="0">
                <a:solidFill>
                  <a:srgbClr val="000000"/>
                </a:solidFill>
                <a:latin typeface="Arial"/>
                <a:ea typeface="Arial"/>
                <a:cs typeface="Arial"/>
                <a:sym typeface="Arial"/>
              </a:rPr>
              <a:t>Interests/concerns of communities</a:t>
            </a:r>
          </a:p>
          <a:p>
            <a:pPr marL="342900" indent="-342900" defTabSz="914400">
              <a:buClr>
                <a:srgbClr val="000000"/>
              </a:buClr>
              <a:buFont typeface="Wingdings" charset="2"/>
              <a:buChar char="Ø"/>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400" kern="0" dirty="0" smtClean="0">
                <a:solidFill>
                  <a:srgbClr val="000000"/>
                </a:solidFill>
                <a:latin typeface="Arial"/>
                <a:ea typeface="Arial"/>
                <a:cs typeface="Arial"/>
                <a:sym typeface="Arial"/>
              </a:rPr>
              <a:t>Criteria for physical and digital tools, projects, and assets</a:t>
            </a:r>
          </a:p>
          <a:p>
            <a:pPr marL="342900" indent="-342900" defTabSz="914400">
              <a:buClr>
                <a:srgbClr val="000000"/>
              </a:buClr>
              <a:buFont typeface="Wingdings" charset="2"/>
              <a:buChar char="Ø"/>
            </a:pPr>
            <a:endParaRPr lang="en-US" sz="2400" kern="0" dirty="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400" kern="0" dirty="0" smtClean="0">
                <a:solidFill>
                  <a:srgbClr val="000000"/>
                </a:solidFill>
                <a:latin typeface="Arial"/>
                <a:ea typeface="Arial"/>
                <a:cs typeface="Arial"/>
                <a:sym typeface="Arial"/>
              </a:rPr>
              <a:t>Programming support</a:t>
            </a:r>
          </a:p>
          <a:p>
            <a:pPr marL="342900" indent="-342900" defTabSz="914400">
              <a:buClr>
                <a:srgbClr val="000000"/>
              </a:buClr>
              <a:buFont typeface="Wingdings" charset="2"/>
              <a:buChar char="Ø"/>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400" kern="0" dirty="0" smtClean="0">
                <a:solidFill>
                  <a:srgbClr val="000000"/>
                </a:solidFill>
                <a:latin typeface="Arial"/>
                <a:ea typeface="Arial"/>
                <a:cs typeface="Arial"/>
                <a:sym typeface="Arial"/>
              </a:rPr>
              <a:t>Web companion support</a:t>
            </a:r>
          </a:p>
          <a:p>
            <a:pPr marL="342900" indent="-342900" defTabSz="914400">
              <a:buClr>
                <a:srgbClr val="000000"/>
              </a:buClr>
              <a:buFont typeface="Wingdings" charset="2"/>
              <a:buChar char="Ø"/>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400" kern="0" dirty="0" smtClean="0">
                <a:solidFill>
                  <a:srgbClr val="000000"/>
                </a:solidFill>
                <a:latin typeface="Arial"/>
                <a:ea typeface="Arial"/>
                <a:cs typeface="Arial"/>
                <a:sym typeface="Arial"/>
              </a:rPr>
              <a:t>Scale (local vs regional vs national)</a:t>
            </a:r>
          </a:p>
          <a:p>
            <a:pPr marL="342900" indent="-342900" defTabSz="914400">
              <a:buClr>
                <a:srgbClr val="000000"/>
              </a:buClr>
              <a:buFont typeface="Wingdings" charset="2"/>
              <a:buChar char="q"/>
            </a:pPr>
            <a:endParaRPr lang="en-US" sz="2400"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54769571"/>
      </p:ext>
    </p:extLst>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Shape 99"/>
          <p:cNvSpPr txBox="1"/>
          <p:nvPr/>
        </p:nvSpPr>
        <p:spPr>
          <a:xfrm>
            <a:off x="0" y="2"/>
            <a:ext cx="3048000" cy="6934199"/>
          </a:xfrm>
          <a:prstGeom prst="rect">
            <a:avLst/>
          </a:prstGeom>
          <a:solidFill>
            <a:srgbClr val="EF4803">
              <a:alpha val="82352"/>
            </a:srgbClr>
          </a:solidFill>
          <a:ln>
            <a:noFill/>
          </a:ln>
        </p:spPr>
        <p:txBody>
          <a:bodyPr spcFirstLastPara="1" wrap="square" lIns="91425" tIns="45700" rIns="91425" bIns="45700" anchor="t" anchorCtr="0">
            <a:noAutofit/>
          </a:bodyPr>
          <a:lstStyle/>
          <a:p>
            <a:pPr algn="ctr" defTabSz="914400">
              <a:buClr>
                <a:srgbClr val="000000"/>
              </a:buClr>
              <a:buSzPts val="2800"/>
              <a:buFont typeface="Arial"/>
              <a:buNone/>
            </a:pPr>
            <a:endParaRPr sz="2800" kern="0" dirty="0">
              <a:solidFill>
                <a:srgbClr val="FFFFFF"/>
              </a:solidFill>
              <a:latin typeface="Arial"/>
              <a:ea typeface="Arial"/>
              <a:cs typeface="Arial"/>
              <a:sym typeface="Arial"/>
            </a:endParaRPr>
          </a:p>
          <a:p>
            <a:pPr algn="r" defTabSz="914400">
              <a:spcBef>
                <a:spcPts val="500"/>
              </a:spcBef>
              <a:buClr>
                <a:srgbClr val="FFFFFF"/>
              </a:buClr>
              <a:buSzPts val="700"/>
              <a:buFont typeface="Arial"/>
              <a:buNone/>
            </a:pPr>
            <a:endParaRPr lang="en-US" sz="2600" kern="0" dirty="0" smtClean="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smtClean="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endParaRPr lang="en-US" sz="26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r>
              <a:rPr lang="en-US" sz="2600" kern="0" dirty="0" smtClean="0">
                <a:solidFill>
                  <a:srgbClr val="FFFFFF"/>
                </a:solidFill>
                <a:latin typeface="Helvetica Neue"/>
                <a:ea typeface="Helvetica Neue"/>
                <a:cs typeface="Helvetica Neue"/>
                <a:sym typeface="Helvetica Neue"/>
              </a:rPr>
              <a:t>Libraries as Community Hubs for Citizen Science</a:t>
            </a:r>
          </a:p>
          <a:p>
            <a:pPr algn="r" defTabSz="914400">
              <a:spcBef>
                <a:spcPts val="500"/>
              </a:spcBef>
              <a:buClr>
                <a:srgbClr val="FFFFFF"/>
              </a:buClr>
              <a:buSzPts val="700"/>
              <a:buFont typeface="Arial"/>
              <a:buNone/>
            </a:pPr>
            <a:endParaRPr lang="en-US" sz="2800" kern="0" dirty="0">
              <a:solidFill>
                <a:srgbClr val="FFFFFF"/>
              </a:solidFill>
              <a:latin typeface="Helvetica Neue"/>
              <a:ea typeface="Helvetica Neue"/>
              <a:cs typeface="Helvetica Neue"/>
              <a:sym typeface="Helvetica Neue"/>
            </a:endParaRPr>
          </a:p>
          <a:p>
            <a:pPr algn="r" defTabSz="914400">
              <a:spcBef>
                <a:spcPts val="500"/>
              </a:spcBef>
              <a:buClr>
                <a:srgbClr val="FFFFFF"/>
              </a:buClr>
              <a:buSzPts val="700"/>
              <a:buFont typeface="Arial"/>
              <a:buNone/>
            </a:pPr>
            <a:r>
              <a:rPr lang="en-US" sz="2800" kern="0" dirty="0" smtClean="0">
                <a:solidFill>
                  <a:srgbClr val="FFFFFF"/>
                </a:solidFill>
                <a:latin typeface="Helvetica Neue"/>
                <a:ea typeface="Helvetica Neue"/>
                <a:cs typeface="Helvetica Neue"/>
                <a:sym typeface="Helvetica Neue"/>
              </a:rPr>
              <a:t>.</a:t>
            </a:r>
            <a:endParaRPr sz="1400" kern="0" dirty="0">
              <a:solidFill>
                <a:srgbClr val="000000"/>
              </a:solidFill>
              <a:latin typeface="Arial"/>
              <a:ea typeface="Arial"/>
              <a:cs typeface="Arial"/>
              <a:sym typeface="Arial"/>
            </a:endParaRPr>
          </a:p>
          <a:p>
            <a:pPr algn="ctr" defTabSz="914400">
              <a:spcBef>
                <a:spcPts val="560"/>
              </a:spcBef>
              <a:buClr>
                <a:srgbClr val="000000"/>
              </a:buClr>
              <a:buSzPts val="2800"/>
              <a:buFont typeface="Arial"/>
              <a:buNone/>
            </a:pPr>
            <a:endParaRPr sz="2800" i="1" kern="0" dirty="0">
              <a:solidFill>
                <a:srgbClr val="FFFFFF"/>
              </a:solidFill>
              <a:latin typeface="Arial"/>
              <a:ea typeface="Arial"/>
              <a:cs typeface="Arial"/>
              <a:sym typeface="Arial"/>
            </a:endParaRPr>
          </a:p>
          <a:p>
            <a:pPr defTabSz="914400">
              <a:buClr>
                <a:srgbClr val="000000"/>
              </a:buClr>
              <a:buSzPts val="2800"/>
              <a:buFont typeface="Arial"/>
              <a:buNone/>
            </a:pPr>
            <a:endParaRPr sz="2800" i="1" kern="0" dirty="0">
              <a:solidFill>
                <a:srgbClr val="FFFFFF"/>
              </a:solidFill>
              <a:latin typeface="Arial"/>
              <a:ea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32" y="5483986"/>
            <a:ext cx="3326515" cy="108666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1" y="5508342"/>
            <a:ext cx="2966828" cy="134966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4695" y="5469706"/>
            <a:ext cx="1313645" cy="12096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08900" y="5483980"/>
            <a:ext cx="1435100" cy="1181100"/>
          </a:xfrm>
          <a:prstGeom prst="rect">
            <a:avLst/>
          </a:prstGeom>
        </p:spPr>
      </p:pic>
      <p:sp>
        <p:nvSpPr>
          <p:cNvPr id="7" name="TextBox 6"/>
          <p:cNvSpPr txBox="1"/>
          <p:nvPr/>
        </p:nvSpPr>
        <p:spPr>
          <a:xfrm>
            <a:off x="3048000" y="169160"/>
            <a:ext cx="6096000" cy="5262979"/>
          </a:xfrm>
          <a:prstGeom prst="rect">
            <a:avLst/>
          </a:prstGeom>
          <a:noFill/>
        </p:spPr>
        <p:txBody>
          <a:bodyPr wrap="square" rtlCol="0">
            <a:spAutoFit/>
          </a:bodyPr>
          <a:lstStyle/>
          <a:p>
            <a:pPr defTabSz="914400">
              <a:buClr>
                <a:srgbClr val="000000"/>
              </a:buClr>
              <a:buFont typeface="Arial"/>
              <a:buNone/>
            </a:pPr>
            <a:r>
              <a:rPr lang="en-US" sz="2400" kern="0" dirty="0" smtClean="0">
                <a:solidFill>
                  <a:srgbClr val="000000"/>
                </a:solidFill>
                <a:latin typeface="Arial"/>
                <a:ea typeface="Arial"/>
                <a:cs typeface="Arial"/>
                <a:sym typeface="Arial"/>
              </a:rPr>
              <a:t>Timeline:</a:t>
            </a:r>
          </a:p>
          <a:p>
            <a:pPr defTabSz="914400">
              <a:buClr>
                <a:srgbClr val="000000"/>
              </a:buClr>
              <a:buFont typeface="Arial"/>
              <a:buNone/>
            </a:pPr>
            <a:endParaRPr lang="en-US" sz="24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200" kern="0" dirty="0" smtClean="0">
                <a:solidFill>
                  <a:srgbClr val="000000"/>
                </a:solidFill>
                <a:latin typeface="Arial"/>
                <a:ea typeface="Arial"/>
                <a:cs typeface="Arial"/>
                <a:sym typeface="Arial"/>
              </a:rPr>
              <a:t>January </a:t>
            </a:r>
            <a:r>
              <a:rPr lang="mr-IN" sz="2200" kern="0" dirty="0" smtClean="0">
                <a:solidFill>
                  <a:srgbClr val="000000"/>
                </a:solidFill>
                <a:latin typeface="Arial"/>
                <a:ea typeface="Arial"/>
                <a:cs typeface="Arial"/>
                <a:sym typeface="Arial"/>
              </a:rPr>
              <a:t>–</a:t>
            </a:r>
            <a:r>
              <a:rPr lang="en-US" sz="2200" kern="0" dirty="0" smtClean="0">
                <a:solidFill>
                  <a:srgbClr val="000000"/>
                </a:solidFill>
                <a:latin typeface="Arial"/>
                <a:ea typeface="Arial"/>
                <a:cs typeface="Arial"/>
                <a:sym typeface="Arial"/>
              </a:rPr>
              <a:t> September 2018: Community Dialogues (STAR Net model)</a:t>
            </a:r>
          </a:p>
          <a:p>
            <a:pPr marL="342900" indent="-342900" defTabSz="914400">
              <a:buClr>
                <a:srgbClr val="000000"/>
              </a:buClr>
              <a:buFont typeface="Wingdings" charset="2"/>
              <a:buChar char="Ø"/>
            </a:pPr>
            <a:endParaRPr lang="en-US" sz="22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200" kern="0" dirty="0" smtClean="0">
                <a:solidFill>
                  <a:srgbClr val="000000"/>
                </a:solidFill>
                <a:latin typeface="Arial"/>
                <a:ea typeface="Arial"/>
                <a:cs typeface="Arial"/>
                <a:sym typeface="Arial"/>
              </a:rPr>
              <a:t>October </a:t>
            </a:r>
            <a:r>
              <a:rPr lang="mr-IN" sz="2200" kern="0" dirty="0" smtClean="0">
                <a:solidFill>
                  <a:srgbClr val="000000"/>
                </a:solidFill>
                <a:latin typeface="Arial"/>
                <a:ea typeface="Arial"/>
                <a:cs typeface="Arial"/>
                <a:sym typeface="Arial"/>
              </a:rPr>
              <a:t>–</a:t>
            </a:r>
            <a:r>
              <a:rPr lang="en-US" sz="2200" kern="0" dirty="0" smtClean="0">
                <a:solidFill>
                  <a:srgbClr val="000000"/>
                </a:solidFill>
                <a:latin typeface="Arial"/>
                <a:ea typeface="Arial"/>
                <a:cs typeface="Arial"/>
                <a:sym typeface="Arial"/>
              </a:rPr>
              <a:t> December: Phase One kits in circulation</a:t>
            </a:r>
          </a:p>
          <a:p>
            <a:pPr marL="342900" indent="-342900" defTabSz="914400">
              <a:buClr>
                <a:srgbClr val="000000"/>
              </a:buClr>
              <a:buFont typeface="Wingdings" charset="2"/>
              <a:buChar char="Ø"/>
            </a:pPr>
            <a:endParaRPr lang="en-US" sz="22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200" kern="0" dirty="0" smtClean="0">
                <a:solidFill>
                  <a:srgbClr val="000000"/>
                </a:solidFill>
                <a:latin typeface="Arial"/>
                <a:ea typeface="Arial"/>
                <a:cs typeface="Arial"/>
                <a:sym typeface="Arial"/>
              </a:rPr>
              <a:t>January-March: Phase Two kits in circulation </a:t>
            </a:r>
          </a:p>
          <a:p>
            <a:pPr marL="342900" indent="-342900" defTabSz="914400">
              <a:buClr>
                <a:srgbClr val="000000"/>
              </a:buClr>
              <a:buFont typeface="Wingdings" charset="2"/>
              <a:buChar char="Ø"/>
            </a:pPr>
            <a:endParaRPr lang="en-US" sz="2200" kern="0" dirty="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200" kern="0" dirty="0" smtClean="0">
                <a:solidFill>
                  <a:srgbClr val="000000"/>
                </a:solidFill>
                <a:latin typeface="Arial"/>
                <a:ea typeface="Arial"/>
                <a:cs typeface="Arial"/>
                <a:sym typeface="Arial"/>
              </a:rPr>
              <a:t>April: Activate promotions; Phase Three kits implemented in libraries</a:t>
            </a:r>
          </a:p>
          <a:p>
            <a:pPr marL="342900" indent="-342900" defTabSz="914400">
              <a:buClr>
                <a:srgbClr val="000000"/>
              </a:buClr>
              <a:buFont typeface="Wingdings" charset="2"/>
              <a:buChar char="Ø"/>
            </a:pPr>
            <a:endParaRPr lang="en-US" sz="2200" kern="0" dirty="0" smtClean="0">
              <a:solidFill>
                <a:srgbClr val="000000"/>
              </a:solidFill>
              <a:latin typeface="Arial"/>
              <a:ea typeface="Arial"/>
              <a:cs typeface="Arial"/>
              <a:sym typeface="Arial"/>
            </a:endParaRPr>
          </a:p>
          <a:p>
            <a:pPr marL="342900" indent="-342900" defTabSz="914400">
              <a:buClr>
                <a:srgbClr val="000000"/>
              </a:buClr>
              <a:buFont typeface="Wingdings" charset="2"/>
              <a:buChar char="Ø"/>
            </a:pPr>
            <a:r>
              <a:rPr lang="en-US" sz="2200" kern="0" dirty="0" smtClean="0">
                <a:solidFill>
                  <a:srgbClr val="000000"/>
                </a:solidFill>
                <a:latin typeface="Arial"/>
                <a:ea typeface="Arial"/>
                <a:cs typeface="Arial"/>
                <a:sym typeface="Arial"/>
              </a:rPr>
              <a:t>Ongoing evaluations through Sept. 2019</a:t>
            </a:r>
          </a:p>
          <a:p>
            <a:pPr marL="342900" indent="-342900" defTabSz="914400">
              <a:buClr>
                <a:srgbClr val="000000"/>
              </a:buClr>
              <a:buFont typeface="Wingdings" charset="2"/>
              <a:buChar char="Ø"/>
            </a:pPr>
            <a:endParaRPr lang="en-US" sz="2400" kern="0" dirty="0" smtClean="0">
              <a:solidFill>
                <a:srgbClr val="000000"/>
              </a:solidFill>
              <a:latin typeface="Arial"/>
              <a:ea typeface="Arial"/>
              <a:cs typeface="Arial"/>
              <a:sym typeface="Arial"/>
            </a:endParaRPr>
          </a:p>
        </p:txBody>
      </p:sp>
    </p:spTree>
    <p:extLst>
      <p:ext uri="{BB962C8B-B14F-4D97-AF65-F5344CB8AC3E}">
        <p14:creationId xmlns:p14="http://schemas.microsoft.com/office/powerpoint/2010/main" val="395477863"/>
      </p:ext>
    </p:extLst>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Shape 379" descr="image of Decision Tree libraries use to celebrate Citizen Science Day"/>
          <p:cNvPicPr preferRelativeResize="0"/>
          <p:nvPr/>
        </p:nvPicPr>
        <p:blipFill>
          <a:blip r:embed="rId3">
            <a:alphaModFix/>
          </a:blip>
          <a:stretch>
            <a:fillRect/>
          </a:stretch>
        </p:blipFill>
        <p:spPr>
          <a:xfrm>
            <a:off x="4745328" y="1371600"/>
            <a:ext cx="4076700" cy="5486400"/>
          </a:xfrm>
          <a:prstGeom prst="rect">
            <a:avLst/>
          </a:prstGeom>
          <a:noFill/>
          <a:ln w="9525" cap="flat" cmpd="sng">
            <a:solidFill>
              <a:schemeClr val="dk2"/>
            </a:solidFill>
            <a:prstDash val="solid"/>
            <a:round/>
            <a:headEnd type="none" w="sm" len="sm"/>
            <a:tailEnd type="none" w="sm" len="sm"/>
          </a:ln>
        </p:spPr>
      </p:pic>
      <p:pic>
        <p:nvPicPr>
          <p:cNvPr id="380" name="Shape 380" descr="image of posters libraries use to celebrate Citizen Science Day"/>
          <p:cNvPicPr preferRelativeResize="0"/>
          <p:nvPr/>
        </p:nvPicPr>
        <p:blipFill>
          <a:blip r:embed="rId4">
            <a:alphaModFix/>
          </a:blip>
          <a:stretch>
            <a:fillRect/>
          </a:stretch>
        </p:blipFill>
        <p:spPr>
          <a:xfrm>
            <a:off x="75702" y="229131"/>
            <a:ext cx="4341754" cy="5691029"/>
          </a:xfrm>
          <a:prstGeom prst="rect">
            <a:avLst/>
          </a:prstGeom>
          <a:noFill/>
          <a:ln w="9525" cap="flat" cmpd="sng">
            <a:solidFill>
              <a:schemeClr val="dk2"/>
            </a:solidFill>
            <a:prstDash val="solid"/>
            <a:round/>
            <a:headEnd type="none" w="sm" len="sm"/>
            <a:tailEnd type="none" w="sm" len="sm"/>
          </a:ln>
        </p:spPr>
      </p:pic>
      <p:sp>
        <p:nvSpPr>
          <p:cNvPr id="381" name="Shape 381"/>
          <p:cNvSpPr txBox="1"/>
          <p:nvPr/>
        </p:nvSpPr>
        <p:spPr>
          <a:xfrm>
            <a:off x="4842456" y="-155925"/>
            <a:ext cx="4301544" cy="1319400"/>
          </a:xfrm>
          <a:prstGeom prst="rect">
            <a:avLst/>
          </a:prstGeom>
          <a:noFill/>
          <a:ln>
            <a:noFill/>
          </a:ln>
        </p:spPr>
        <p:txBody>
          <a:bodyPr spcFirstLastPara="1" wrap="square" lIns="91425" tIns="91425" rIns="91425" bIns="91425" anchor="ctr" anchorCtr="0">
            <a:noAutofit/>
          </a:bodyPr>
          <a:lstStyle/>
          <a:p>
            <a:pPr defTabSz="914400">
              <a:buClr>
                <a:srgbClr val="000000"/>
              </a:buClr>
              <a:buFont typeface="Arial"/>
              <a:buNone/>
            </a:pPr>
            <a:r>
              <a:rPr lang="en-US" sz="2400" b="1" i="1" kern="0" dirty="0">
                <a:solidFill>
                  <a:srgbClr val="1F497D"/>
                </a:solidFill>
                <a:latin typeface="Arial"/>
                <a:ea typeface="Arial"/>
                <a:cs typeface="Arial"/>
                <a:sym typeface="Arial"/>
              </a:rPr>
              <a:t>Citizen Science </a:t>
            </a:r>
            <a:r>
              <a:rPr lang="en-US" sz="2400" b="1" i="1" kern="0" dirty="0" smtClean="0">
                <a:solidFill>
                  <a:srgbClr val="1F497D"/>
                </a:solidFill>
                <a:latin typeface="Arial"/>
                <a:ea typeface="Arial"/>
                <a:cs typeface="Arial"/>
                <a:sym typeface="Arial"/>
              </a:rPr>
              <a:t>Day: </a:t>
            </a:r>
          </a:p>
          <a:p>
            <a:pPr defTabSz="914400">
              <a:buClr>
                <a:srgbClr val="000000"/>
              </a:buClr>
              <a:buFont typeface="Arial"/>
              <a:buNone/>
            </a:pPr>
            <a:r>
              <a:rPr lang="en-US" sz="2400" b="1" i="1" kern="0" dirty="0" smtClean="0">
                <a:solidFill>
                  <a:srgbClr val="1F497D"/>
                </a:solidFill>
                <a:latin typeface="Arial"/>
                <a:ea typeface="Arial"/>
                <a:cs typeface="Arial"/>
                <a:sym typeface="Arial"/>
              </a:rPr>
              <a:t>April 13, 2019</a:t>
            </a:r>
            <a:endParaRPr sz="2400" kern="0" dirty="0">
              <a:solidFill>
                <a:srgbClr val="000000"/>
              </a:solidFill>
              <a:latin typeface="Arial"/>
              <a:ea typeface="Arial"/>
              <a:cs typeface="Arial"/>
              <a:sym typeface="Arial"/>
            </a:endParaRPr>
          </a:p>
        </p:txBody>
      </p:sp>
      <p:sp>
        <p:nvSpPr>
          <p:cNvPr id="3" name="Rectangle 2"/>
          <p:cNvSpPr/>
          <p:nvPr/>
        </p:nvSpPr>
        <p:spPr>
          <a:xfrm>
            <a:off x="2575775" y="1944710"/>
            <a:ext cx="1197735" cy="2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srgbClr val="FFFFFF"/>
              </a:solidFill>
              <a:latin typeface="Arial"/>
              <a:sym typeface="Arial"/>
            </a:endParaRPr>
          </a:p>
        </p:txBody>
      </p:sp>
    </p:spTree>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29"/>
            <a:ext cx="8906476" cy="1846659"/>
          </a:xfrm>
          <a:prstGeom prst="rect">
            <a:avLst/>
          </a:prstGeom>
        </p:spPr>
        <p:txBody>
          <a:bodyPr wrap="square">
            <a:spAutoFit/>
          </a:bodyPr>
          <a:lstStyle/>
          <a:p>
            <a:r>
              <a:rPr lang="en-US" sz="6000" b="1" dirty="0" smtClean="0">
                <a:latin typeface="Century Gothic"/>
                <a:cs typeface="Century Gothic"/>
              </a:rPr>
              <a:t>Cheri Grinnell</a:t>
            </a:r>
          </a:p>
          <a:p>
            <a:r>
              <a:rPr lang="en-US" sz="5400" dirty="0" smtClean="0">
                <a:latin typeface="Century Gothic"/>
                <a:cs typeface="Century Gothic"/>
              </a:rPr>
              <a:t>(remote presentation)</a:t>
            </a: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37132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8B4E26D2-182E-45CC-92E5-5C5D16FA7FF5}"/>
              </a:ext>
            </a:extLst>
          </p:cNvPr>
          <p:cNvSpPr txBox="1">
            <a:spLocks/>
          </p:cNvSpPr>
          <p:nvPr/>
        </p:nvSpPr>
        <p:spPr>
          <a:xfrm>
            <a:off x="4428327" y="199417"/>
            <a:ext cx="4715674" cy="448779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smtClean="0">
                <a:latin typeface="Castellar" panose="020A0402060406010301" pitchFamily="18" charset="0"/>
              </a:rPr>
              <a:t>Breaking Down Barriers</a:t>
            </a:r>
            <a:endParaRPr lang="en-US" sz="7200" dirty="0">
              <a:latin typeface="Castellar" panose="020A0402060406010301" pitchFamily="18" charset="0"/>
            </a:endParaRPr>
          </a:p>
        </p:txBody>
      </p:sp>
      <p:pic>
        <p:nvPicPr>
          <p:cNvPr id="5" name="Dave Bell - VID_20180906_161443">
            <a:hlinkClick r:id="" action="ppaction://media"/>
            <a:extLst>
              <a:ext uri="{FF2B5EF4-FFF2-40B4-BE49-F238E27FC236}">
                <a16:creationId xmlns="" xmlns:a16="http://schemas.microsoft.com/office/drawing/2014/main" id="{C74F89E2-5F50-4C4D-912E-20E9CFACEC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238" y="199417"/>
            <a:ext cx="4270340" cy="6417891"/>
          </a:xfrm>
          <a:prstGeom prst="rect">
            <a:avLst/>
          </a:prstGeom>
        </p:spPr>
      </p:pic>
    </p:spTree>
    <p:extLst>
      <p:ext uri="{BB962C8B-B14F-4D97-AF65-F5344CB8AC3E}">
        <p14:creationId xmlns:p14="http://schemas.microsoft.com/office/powerpoint/2010/main" val="14073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0" mute="1">
                <p:cTn id="12" fill="hold" display="0">
                  <p:stCondLst>
                    <p:cond delay="indefinite"/>
                  </p:stCondLst>
                </p:cTn>
                <p:tgtEl>
                  <p:spTgt spid="5"/>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generated with very high confidence">
            <a:extLst>
              <a:ext uri="{FF2B5EF4-FFF2-40B4-BE49-F238E27FC236}">
                <a16:creationId xmlns="" xmlns:a16="http://schemas.microsoft.com/office/drawing/2014/main" id="{F7AFC50F-5A14-4470-A8E5-D550D87DA5C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 y="-28"/>
            <a:ext cx="12192000" cy="6855958"/>
          </a:xfrm>
          <a:prstGeom prst="rect">
            <a:avLst/>
          </a:prstGeom>
        </p:spPr>
      </p:pic>
      <p:sp>
        <p:nvSpPr>
          <p:cNvPr id="9" name="Title 1">
            <a:extLst>
              <a:ext uri="{FF2B5EF4-FFF2-40B4-BE49-F238E27FC236}">
                <a16:creationId xmlns="" xmlns:a16="http://schemas.microsoft.com/office/drawing/2014/main" id="{D1204BAD-1D47-4BBC-91EE-CA39216BB3C5}"/>
              </a:ext>
            </a:extLst>
          </p:cNvPr>
          <p:cNvSpPr txBox="1">
            <a:spLocks/>
          </p:cNvSpPr>
          <p:nvPr/>
        </p:nvSpPr>
        <p:spPr>
          <a:xfrm>
            <a:off x="5389869" y="3640255"/>
            <a:ext cx="3754132" cy="809198"/>
          </a:xfrm>
          <a:prstGeom prst="rect">
            <a:avLst/>
          </a:prstGeom>
        </p:spPr>
        <p:txBody>
          <a:bodyPr vert="horz" lIns="91440" tIns="45720" rIns="91440" bIns="45720" rtlCol="0" anchor="t">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FFFFFF"/>
                </a:solidFill>
              </a:rPr>
              <a:t>Library</a:t>
            </a:r>
            <a:br>
              <a:rPr lang="en-US" sz="4800" dirty="0" smtClean="0">
                <a:solidFill>
                  <a:srgbClr val="FFFFFF"/>
                </a:solidFill>
              </a:rPr>
            </a:br>
            <a:endParaRPr lang="en-US" sz="4800" dirty="0">
              <a:solidFill>
                <a:srgbClr val="FFFFFF"/>
              </a:solidFill>
            </a:endParaRPr>
          </a:p>
        </p:txBody>
      </p:sp>
      <p:sp>
        <p:nvSpPr>
          <p:cNvPr id="10" name="Freeform: Shape 11">
            <a:extLst>
              <a:ext uri="{FF2B5EF4-FFF2-40B4-BE49-F238E27FC236}">
                <a16:creationId xmlns="" xmlns:a16="http://schemas.microsoft.com/office/drawing/2014/main" id="{F72D119F-8562-42DA-AE9A-70D44FDCFD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around each other&#10;&#10;Description generated with very high confidence">
            <a:extLst>
              <a:ext uri="{FF2B5EF4-FFF2-40B4-BE49-F238E27FC236}">
                <a16:creationId xmlns="" xmlns:a16="http://schemas.microsoft.com/office/drawing/2014/main" id="{0B86C4B5-D471-4906-B0C1-F99CB3B485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12" name="TextBox 11">
            <a:extLst>
              <a:ext uri="{FF2B5EF4-FFF2-40B4-BE49-F238E27FC236}">
                <a16:creationId xmlns="" xmlns:a16="http://schemas.microsoft.com/office/drawing/2014/main" id="{C9B582C5-9F1A-4EC1-A6F5-BE8ABA2ED502}"/>
              </a:ext>
            </a:extLst>
          </p:cNvPr>
          <p:cNvSpPr txBox="1"/>
          <p:nvPr/>
        </p:nvSpPr>
        <p:spPr>
          <a:xfrm>
            <a:off x="5058134" y="4733303"/>
            <a:ext cx="4085866"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Community gathering place </a:t>
            </a:r>
          </a:p>
          <a:p>
            <a:pPr marL="285750" indent="-285750">
              <a:buFont typeface="Arial" panose="020B0604020202020204" pitchFamily="34" charset="0"/>
              <a:buChar char="•"/>
            </a:pPr>
            <a:r>
              <a:rPr lang="en-US" dirty="0">
                <a:solidFill>
                  <a:schemeClr val="bg1"/>
                </a:solidFill>
              </a:rPr>
              <a:t>Community resource</a:t>
            </a:r>
          </a:p>
          <a:p>
            <a:pPr marL="285750" indent="-285750">
              <a:buFont typeface="Arial" panose="020B0604020202020204" pitchFamily="34" charset="0"/>
              <a:buChar char="•"/>
            </a:pPr>
            <a:r>
              <a:rPr lang="en-US" dirty="0">
                <a:solidFill>
                  <a:schemeClr val="bg1"/>
                </a:solidFill>
              </a:rPr>
              <a:t>On the front lines of education</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406424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0753AC5D-9EB1-4E8F-9A72-9A308179C9ED}"/>
              </a:ext>
            </a:extLst>
          </p:cNvPr>
          <p:cNvSpPr txBox="1">
            <a:spLocks/>
          </p:cNvSpPr>
          <p:nvPr/>
        </p:nvSpPr>
        <p:spPr>
          <a:xfrm>
            <a:off x="5021821" y="3812954"/>
            <a:ext cx="6465287" cy="730765"/>
          </a:xfrm>
          <a:prstGeom prst="rect">
            <a:avLst/>
          </a:prstGeom>
        </p:spPr>
        <p:txBody>
          <a:bodyPr vert="horz" lIns="91440" tIns="45720" rIns="91440" bIns="45720" rtlCol="0" anchor="b">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FFFFFF"/>
                </a:solidFill>
              </a:rPr>
              <a:t>Museum</a:t>
            </a:r>
            <a:endParaRPr lang="en-US" sz="4800" dirty="0">
              <a:solidFill>
                <a:srgbClr val="FFFFFF"/>
              </a:solidFill>
            </a:endParaRPr>
          </a:p>
        </p:txBody>
      </p:sp>
      <p:pic>
        <p:nvPicPr>
          <p:cNvPr id="5" name="Picture 4" descr="A picture containing person, indoor, computer, sitting&#10;&#10;Description generated with very high confidence">
            <a:extLst>
              <a:ext uri="{FF2B5EF4-FFF2-40B4-BE49-F238E27FC236}">
                <a16:creationId xmlns="" xmlns:a16="http://schemas.microsoft.com/office/drawing/2014/main" id="{BDBA9BBA-E3E6-46BD-B222-AB16D74719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rot="5400000">
            <a:off x="-1354599" y="1993967"/>
            <a:ext cx="6214534" cy="2870065"/>
          </a:xfrm>
          <a:prstGeom prst="rect">
            <a:avLst/>
          </a:prstGeom>
        </p:spPr>
      </p:pic>
      <p:pic>
        <p:nvPicPr>
          <p:cNvPr id="6" name="Picture 5" descr="A picture containing person, child, indoor, little&#10;&#10;Description generated with very high confidence">
            <a:extLst>
              <a:ext uri="{FF2B5EF4-FFF2-40B4-BE49-F238E27FC236}">
                <a16:creationId xmlns="" xmlns:a16="http://schemas.microsoft.com/office/drawing/2014/main" id="{3737C404-5397-4445-91E3-7AC5DB7AE3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561"/>
          <a:stretch/>
        </p:blipFill>
        <p:spPr>
          <a:xfrm rot="5400000">
            <a:off x="3317047" y="464842"/>
            <a:ext cx="2985818" cy="2699599"/>
          </a:xfrm>
          <a:prstGeom prst="rect">
            <a:avLst/>
          </a:prstGeom>
        </p:spPr>
      </p:pic>
      <p:pic>
        <p:nvPicPr>
          <p:cNvPr id="7" name="Picture 6" descr="A picture containing indoor, wall, table, person&#10;&#10;Description generated with very high confidence">
            <a:extLst>
              <a:ext uri="{FF2B5EF4-FFF2-40B4-BE49-F238E27FC236}">
                <a16:creationId xmlns="" xmlns:a16="http://schemas.microsoft.com/office/drawing/2014/main" id="{A4AB563A-BCE0-4C10-AF2C-1E91AF7CDD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rot="5400000">
            <a:off x="6125571" y="622361"/>
            <a:ext cx="2985818" cy="2384560"/>
          </a:xfrm>
          <a:prstGeom prst="rect">
            <a:avLst/>
          </a:prstGeom>
        </p:spPr>
      </p:pic>
      <p:sp>
        <p:nvSpPr>
          <p:cNvPr id="9" name="Title 1">
            <a:extLst>
              <a:ext uri="{FF2B5EF4-FFF2-40B4-BE49-F238E27FC236}">
                <a16:creationId xmlns="" xmlns:a16="http://schemas.microsoft.com/office/drawing/2014/main" id="{0753AC5D-9EB1-4E8F-9A72-9A308179C9ED}"/>
              </a:ext>
            </a:extLst>
          </p:cNvPr>
          <p:cNvSpPr txBox="1">
            <a:spLocks/>
          </p:cNvSpPr>
          <p:nvPr/>
        </p:nvSpPr>
        <p:spPr>
          <a:xfrm>
            <a:off x="3460157" y="3812954"/>
            <a:ext cx="5350604" cy="730765"/>
          </a:xfrm>
          <a:prstGeom prst="rect">
            <a:avLst/>
          </a:prstGeom>
        </p:spPr>
        <p:txBody>
          <a:bodyPr vert="horz" lIns="91440" tIns="45720" rIns="91440" bIns="45720" rtlCol="0" anchor="b">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t>Museum</a:t>
            </a:r>
            <a:endParaRPr lang="en-US" sz="4800" dirty="0"/>
          </a:p>
        </p:txBody>
      </p:sp>
      <p:sp>
        <p:nvSpPr>
          <p:cNvPr id="10" name="TextBox 9">
            <a:extLst>
              <a:ext uri="{FF2B5EF4-FFF2-40B4-BE49-F238E27FC236}">
                <a16:creationId xmlns="" xmlns:a16="http://schemas.microsoft.com/office/drawing/2014/main" id="{AD8A9C39-29E7-43B8-9EE5-BAF670C759CF}"/>
              </a:ext>
            </a:extLst>
          </p:cNvPr>
          <p:cNvSpPr txBox="1"/>
          <p:nvPr/>
        </p:nvSpPr>
        <p:spPr>
          <a:xfrm>
            <a:off x="5016321" y="4543719"/>
            <a:ext cx="372358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Place of learning</a:t>
            </a:r>
          </a:p>
          <a:p>
            <a:pPr marL="285750" indent="-285750">
              <a:buFont typeface="Arial" panose="020B0604020202020204" pitchFamily="34" charset="0"/>
              <a:buChar char="•"/>
            </a:pPr>
            <a:r>
              <a:rPr lang="en-US" dirty="0"/>
              <a:t>Educational resource</a:t>
            </a:r>
          </a:p>
          <a:p>
            <a:pPr marL="285750" indent="-285750">
              <a:buFont typeface="Arial" panose="020B0604020202020204" pitchFamily="34" charset="0"/>
              <a:buChar char="•"/>
            </a:pPr>
            <a:r>
              <a:rPr lang="en-US" dirty="0"/>
              <a:t>On the front lines of education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53050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4C45C-F3E0-4F19-823A-CCC62709058C}"/>
              </a:ext>
            </a:extLst>
          </p:cNvPr>
          <p:cNvSpPr txBox="1">
            <a:spLocks noChangeAspect="1"/>
          </p:cNvSpPr>
          <p:nvPr/>
        </p:nvSpPr>
        <p:spPr>
          <a:xfrm>
            <a:off x="1" y="4756638"/>
            <a:ext cx="9144000" cy="725559"/>
          </a:xfrm>
          <a:prstGeom prst="rect">
            <a:avLst/>
          </a:prstGeom>
        </p:spPr>
        <p:txBody>
          <a:bodyPr vert="horz" lIns="91440" tIns="45720" rIns="91440" bIns="45720" rtlCol="0" anchor="b">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rgbClr val="000000"/>
                </a:solidFill>
              </a:rPr>
              <a:t>It’s a natural partnership</a:t>
            </a:r>
            <a:endParaRPr lang="en-US" sz="5400" dirty="0">
              <a:solidFill>
                <a:srgbClr val="000000"/>
              </a:solidFill>
            </a:endParaRPr>
          </a:p>
        </p:txBody>
      </p:sp>
      <p:pic>
        <p:nvPicPr>
          <p:cNvPr id="3" name="Content Placeholder 4" descr="A group of people standing in front of a blue wall&#10;&#10;Description generated with high confidence">
            <a:extLst>
              <a:ext uri="{FF2B5EF4-FFF2-40B4-BE49-F238E27FC236}">
                <a16:creationId xmlns="" xmlns:a16="http://schemas.microsoft.com/office/drawing/2014/main" id="{50A870E4-2AC7-410A-81C0-805017C051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140" y="466390"/>
            <a:ext cx="8686800" cy="2630006"/>
          </a:xfrm>
          <a:prstGeom prst="rect">
            <a:avLst/>
          </a:prstGeom>
        </p:spPr>
      </p:pic>
    </p:spTree>
    <p:extLst>
      <p:ext uri="{BB962C8B-B14F-4D97-AF65-F5344CB8AC3E}">
        <p14:creationId xmlns:p14="http://schemas.microsoft.com/office/powerpoint/2010/main" val="70636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_MG_6187-X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22500"/>
            <a:ext cx="9153144" cy="4656426"/>
          </a:xfrm>
          <a:prstGeom prst="rect">
            <a:avLst/>
          </a:prstGeom>
        </p:spPr>
      </p:pic>
      <p:pic>
        <p:nvPicPr>
          <p:cNvPr id="6"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500" y="1209488"/>
            <a:ext cx="90858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466125" y="203200"/>
            <a:ext cx="8465710" cy="830997"/>
          </a:xfrm>
          <a:prstGeom prst="rect">
            <a:avLst/>
          </a:prstGeom>
        </p:spPr>
        <p:txBody>
          <a:bodyPr wrap="square">
            <a:spAutoFit/>
          </a:bodyPr>
          <a:lstStyle/>
          <a:p>
            <a:r>
              <a:rPr lang="en-US" sz="4800" b="1" dirty="0" smtClean="0">
                <a:latin typeface="Century Gothic"/>
                <a:cs typeface="Century Gothic"/>
              </a:rPr>
              <a:t>Thank you</a:t>
            </a:r>
            <a:endParaRPr lang="en-US" sz="2000" dirty="0" smtClean="0">
              <a:solidFill>
                <a:srgbClr val="000000"/>
              </a:solidFill>
              <a:latin typeface="Avenir Book"/>
              <a:cs typeface="Avenir Book"/>
            </a:endParaRPr>
          </a:p>
        </p:txBody>
      </p:sp>
      <p:sp>
        <p:nvSpPr>
          <p:cNvPr id="7" name="Rectangle 3"/>
          <p:cNvSpPr txBox="1">
            <a:spLocks noChangeArrowheads="1"/>
          </p:cNvSpPr>
          <p:nvPr/>
        </p:nvSpPr>
        <p:spPr bwMode="auto">
          <a:xfrm>
            <a:off x="466125" y="1309956"/>
            <a:ext cx="7255476" cy="1342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smtClean="0">
                <a:latin typeface="Century Gothic"/>
                <a:cs typeface="Century Gothic"/>
              </a:rPr>
              <a:t>The</a:t>
            </a:r>
            <a:r>
              <a:rPr lang="en-US" sz="1200" b="1" dirty="0" smtClean="0">
                <a:latin typeface="Century Gothic"/>
                <a:cs typeface="Century Gothic"/>
              </a:rPr>
              <a:t> </a:t>
            </a:r>
            <a:r>
              <a:rPr lang="en-US" sz="1200" b="1" dirty="0" err="1" smtClean="0">
                <a:latin typeface="Century Gothic"/>
                <a:cs typeface="Century Gothic"/>
              </a:rPr>
              <a:t>Nanoscale</a:t>
            </a:r>
            <a:r>
              <a:rPr lang="en-US" sz="1200" b="1" dirty="0" smtClean="0">
                <a:latin typeface="Century Gothic"/>
                <a:cs typeface="Century Gothic"/>
              </a:rPr>
              <a:t> informal Science Education Network </a:t>
            </a:r>
            <a:r>
              <a:rPr lang="en-US" sz="1200" dirty="0" smtClean="0">
                <a:latin typeface="Century Gothic"/>
                <a:cs typeface="Century Gothic"/>
              </a:rPr>
              <a:t>was supported </a:t>
            </a:r>
            <a:r>
              <a:rPr lang="en-US" sz="1200" dirty="0">
                <a:latin typeface="Century Gothic"/>
                <a:cs typeface="Century Gothic"/>
              </a:rPr>
              <a:t>by the National Science Foundation under </a:t>
            </a:r>
            <a:r>
              <a:rPr lang="en-US" sz="1200" dirty="0" smtClean="0">
                <a:latin typeface="Century Gothic"/>
                <a:cs typeface="Century Gothic"/>
              </a:rPr>
              <a:t>award number 0940143. Any </a:t>
            </a:r>
            <a:r>
              <a:rPr lang="en-US" sz="1200" dirty="0">
                <a:latin typeface="Century Gothic"/>
                <a:cs typeface="Century Gothic"/>
              </a:rPr>
              <a:t>opinions, findings, and conclusions or recommendations expressed in this presentation are those of the authors and do not necessarily reflect the views of the Foundation. </a:t>
            </a:r>
          </a:p>
        </p:txBody>
      </p:sp>
      <p:sp>
        <p:nvSpPr>
          <p:cNvPr id="8" name="Rectangle 7"/>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343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B261A11-D9F0-42EB-A3B0-CB59B289A485}"/>
              </a:ext>
            </a:extLst>
          </p:cNvPr>
          <p:cNvSpPr txBox="1"/>
          <p:nvPr/>
        </p:nvSpPr>
        <p:spPr>
          <a:xfrm>
            <a:off x="18073" y="343487"/>
            <a:ext cx="9125927" cy="203559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kern="1200" dirty="0">
                <a:solidFill>
                  <a:srgbClr val="000000"/>
                </a:solidFill>
                <a:latin typeface="+mj-lt"/>
                <a:ea typeface="+mj-ea"/>
                <a:cs typeface="+mj-cs"/>
              </a:rPr>
              <a:t> 3 month residencies in libraries across the state </a:t>
            </a:r>
            <a:r>
              <a:rPr lang="en-US" sz="2800" kern="1200" dirty="0" smtClean="0">
                <a:solidFill>
                  <a:srgbClr val="000000"/>
                </a:solidFill>
                <a:latin typeface="+mj-lt"/>
                <a:ea typeface="+mj-ea"/>
                <a:cs typeface="+mj-cs"/>
              </a:rPr>
              <a:t>of Kentucky</a:t>
            </a:r>
            <a:endParaRPr lang="en-US" sz="2800" kern="1200" dirty="0">
              <a:solidFill>
                <a:srgbClr val="000000"/>
              </a:solidFill>
              <a:latin typeface="+mj-lt"/>
              <a:ea typeface="+mj-ea"/>
              <a:cs typeface="+mj-cs"/>
            </a:endParaRPr>
          </a:p>
          <a:p>
            <a:pPr algn="ctr">
              <a:lnSpc>
                <a:spcPct val="90000"/>
              </a:lnSpc>
              <a:spcBef>
                <a:spcPct val="0"/>
              </a:spcBef>
              <a:spcAft>
                <a:spcPts val="600"/>
              </a:spcAft>
            </a:pPr>
            <a:endParaRPr lang="en-US" sz="2800" kern="1200" dirty="0">
              <a:solidFill>
                <a:srgbClr val="000000"/>
              </a:solidFill>
              <a:latin typeface="+mj-lt"/>
              <a:ea typeface="+mj-ea"/>
              <a:cs typeface="+mj-cs"/>
            </a:endParaRPr>
          </a:p>
          <a:p>
            <a:pPr algn="ctr">
              <a:lnSpc>
                <a:spcPct val="90000"/>
              </a:lnSpc>
              <a:spcBef>
                <a:spcPct val="0"/>
              </a:spcBef>
              <a:spcAft>
                <a:spcPts val="600"/>
              </a:spcAft>
            </a:pPr>
            <a:endParaRPr lang="en-US" sz="2800" kern="1200" dirty="0">
              <a:solidFill>
                <a:srgbClr val="000000"/>
              </a:solidFill>
              <a:latin typeface="+mj-lt"/>
              <a:ea typeface="+mj-ea"/>
              <a:cs typeface="+mj-cs"/>
            </a:endParaRPr>
          </a:p>
        </p:txBody>
      </p:sp>
      <p:pic>
        <p:nvPicPr>
          <p:cNvPr id="3" name="Content Placeholder 4" descr="A picture containing clipart&#10;&#10;Description generated with very high confidence">
            <a:extLst>
              <a:ext uri="{FF2B5EF4-FFF2-40B4-BE49-F238E27FC236}">
                <a16:creationId xmlns="" xmlns:a16="http://schemas.microsoft.com/office/drawing/2014/main" id="{5DCBE2BF-4CDE-4D3B-AEDB-89B3F5606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440" y="2798578"/>
            <a:ext cx="8686800" cy="2584323"/>
          </a:xfrm>
          <a:prstGeom prst="rect">
            <a:avLst/>
          </a:prstGeom>
        </p:spPr>
      </p:pic>
    </p:spTree>
    <p:extLst>
      <p:ext uri="{BB962C8B-B14F-4D97-AF65-F5344CB8AC3E}">
        <p14:creationId xmlns:p14="http://schemas.microsoft.com/office/powerpoint/2010/main" val="3928986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 xmlns:a16="http://schemas.microsoft.com/office/drawing/2014/main" id="{4927FB32-5C73-4DA0-B631-7D61B99BCD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435299" y="1870512"/>
            <a:ext cx="6198870" cy="3047128"/>
          </a:xfrm>
          <a:prstGeom prst="rect">
            <a:avLst/>
          </a:prstGeom>
        </p:spPr>
      </p:pic>
      <p:sp>
        <p:nvSpPr>
          <p:cNvPr id="3" name="Rectangle 2">
            <a:extLst>
              <a:ext uri="{FF2B5EF4-FFF2-40B4-BE49-F238E27FC236}">
                <a16:creationId xmlns="" xmlns:a16="http://schemas.microsoft.com/office/drawing/2014/main" id="{2E582A61-ED8D-41CB-B932-D7830A13981D}"/>
              </a:ext>
            </a:extLst>
          </p:cNvPr>
          <p:cNvSpPr/>
          <p:nvPr/>
        </p:nvSpPr>
        <p:spPr>
          <a:xfrm>
            <a:off x="3317188" y="90474"/>
            <a:ext cx="5936851" cy="1600438"/>
          </a:xfrm>
          <a:prstGeom prst="rect">
            <a:avLst/>
          </a:prstGeom>
        </p:spPr>
        <p:txBody>
          <a:bodyPr wrap="square">
            <a:spAutoFit/>
          </a:bodyPr>
          <a:lstStyle/>
          <a:p>
            <a:r>
              <a:rPr lang="en-US" dirty="0">
                <a:solidFill>
                  <a:srgbClr val="FF0000"/>
                </a:solidFill>
                <a:latin typeface="Calibri" panose="020F0502020204030204" pitchFamily="34" charset="0"/>
                <a:ea typeface="Times New Roman" panose="02020603050405020304" pitchFamily="18" charset="0"/>
              </a:rPr>
              <a:t>“</a:t>
            </a:r>
            <a:r>
              <a:rPr lang="en-US" sz="1600" dirty="0">
                <a:solidFill>
                  <a:srgbClr val="FF0000"/>
                </a:solidFill>
                <a:latin typeface="Calibri" panose="020F0502020204030204" pitchFamily="34" charset="0"/>
                <a:ea typeface="Times New Roman" panose="02020603050405020304" pitchFamily="18" charset="0"/>
              </a:rPr>
              <a:t>This exhibit brought in many new families that I was able to speak with and let them know we have programs even after the exhibit is gone</a:t>
            </a:r>
            <a:r>
              <a:rPr lang="en-US" sz="1600" dirty="0" smtClean="0">
                <a:solidFill>
                  <a:srgbClr val="FF0000"/>
                </a:solidFill>
                <a:latin typeface="Calibri" panose="020F0502020204030204" pitchFamily="34" charset="0"/>
                <a:ea typeface="Times New Roman" panose="02020603050405020304" pitchFamily="18" charset="0"/>
              </a:rPr>
              <a:t>.</a:t>
            </a:r>
            <a:r>
              <a:rPr lang="en-US" sz="1600" dirty="0">
                <a:solidFill>
                  <a:srgbClr val="FF0000"/>
                </a:solidFill>
                <a:latin typeface="Calibri" panose="020F0502020204030204" pitchFamily="34" charset="0"/>
                <a:ea typeface="Times New Roman" panose="02020603050405020304" pitchFamily="18" charset="0"/>
              </a:rPr>
              <a:t> Making that first contact with families is crucial to them returning to be consistent users of the library and this could not have easily happened for some of these families without the exhibit being here. “ </a:t>
            </a:r>
            <a:r>
              <a:rPr lang="en-US" sz="1600" b="1" dirty="0" err="1" smtClean="0">
                <a:solidFill>
                  <a:srgbClr val="FF0000"/>
                </a:solidFill>
                <a:latin typeface="Calibri" panose="020F0502020204030204" pitchFamily="34" charset="0"/>
                <a:ea typeface="Times New Roman" panose="02020603050405020304" pitchFamily="18" charset="0"/>
              </a:rPr>
              <a:t>Lenisa</a:t>
            </a:r>
            <a:r>
              <a:rPr lang="en-US" sz="1600" b="1" dirty="0" smtClean="0">
                <a:solidFill>
                  <a:srgbClr val="FF0000"/>
                </a:solidFill>
                <a:latin typeface="Calibri" panose="020F0502020204030204" pitchFamily="34" charset="0"/>
                <a:ea typeface="Times New Roman" panose="02020603050405020304" pitchFamily="18" charset="0"/>
              </a:rPr>
              <a:t> </a:t>
            </a:r>
            <a:r>
              <a:rPr lang="en-US" sz="1600" b="1" dirty="0">
                <a:solidFill>
                  <a:srgbClr val="FF0000"/>
                </a:solidFill>
                <a:latin typeface="Calibri" panose="020F0502020204030204" pitchFamily="34" charset="0"/>
                <a:ea typeface="Times New Roman" panose="02020603050405020304" pitchFamily="18" charset="0"/>
              </a:rPr>
              <a:t>J</a:t>
            </a:r>
            <a:r>
              <a:rPr lang="en-US" sz="1600" b="1" dirty="0" smtClean="0">
                <a:solidFill>
                  <a:srgbClr val="FF0000"/>
                </a:solidFill>
                <a:latin typeface="Calibri" panose="020F0502020204030204" pitchFamily="34" charset="0"/>
                <a:ea typeface="Times New Roman" panose="02020603050405020304" pitchFamily="18" charset="0"/>
              </a:rPr>
              <a:t>ones</a:t>
            </a:r>
            <a:r>
              <a:rPr lang="en-US" sz="1600" b="1" dirty="0">
                <a:solidFill>
                  <a:srgbClr val="FF0000"/>
                </a:solidFill>
                <a:latin typeface="Calibri" panose="020F0502020204030204" pitchFamily="34" charset="0"/>
                <a:ea typeface="Times New Roman" panose="02020603050405020304" pitchFamily="18" charset="0"/>
              </a:rPr>
              <a:t>, Branch Manager, Marshall County Library</a:t>
            </a:r>
            <a:endParaRPr lang="en-US" sz="1600" b="1" dirty="0"/>
          </a:p>
        </p:txBody>
      </p:sp>
      <p:sp>
        <p:nvSpPr>
          <p:cNvPr id="4" name="TextBox 3">
            <a:extLst>
              <a:ext uri="{FF2B5EF4-FFF2-40B4-BE49-F238E27FC236}">
                <a16:creationId xmlns="" xmlns:a16="http://schemas.microsoft.com/office/drawing/2014/main" id="{E4347260-116F-4EE9-AF2C-5A1F6CF6D476}"/>
              </a:ext>
            </a:extLst>
          </p:cNvPr>
          <p:cNvSpPr txBox="1"/>
          <p:nvPr/>
        </p:nvSpPr>
        <p:spPr>
          <a:xfrm>
            <a:off x="3251201" y="1710987"/>
            <a:ext cx="5892800" cy="1815882"/>
          </a:xfrm>
          <a:prstGeom prst="rect">
            <a:avLst/>
          </a:prstGeom>
          <a:noFill/>
        </p:spPr>
        <p:txBody>
          <a:bodyPr wrap="square" rtlCol="0">
            <a:spAutoFit/>
          </a:bodyPr>
          <a:lstStyle/>
          <a:p>
            <a:r>
              <a:rPr lang="en-US" sz="1600" dirty="0">
                <a:solidFill>
                  <a:srgbClr val="0070C0"/>
                </a:solidFill>
              </a:rPr>
              <a:t>“Science in Play 2Go helped me see the value in learning through play, recognize the science occurring with the simplest of materials and showed me I did not have to have all the answers to effectively facilitate the development of the skills needed for today’s world. In short, STEAM can be taught with a rock or a stick – it is the question that </a:t>
            </a:r>
            <a:r>
              <a:rPr lang="en-US" sz="1600" dirty="0" smtClean="0">
                <a:solidFill>
                  <a:srgbClr val="0070C0"/>
                </a:solidFill>
              </a:rPr>
              <a:t>matters</a:t>
            </a:r>
            <a:r>
              <a:rPr lang="en-US" sz="1600" dirty="0">
                <a:solidFill>
                  <a:srgbClr val="0070C0"/>
                </a:solidFill>
              </a:rPr>
              <a:t> </a:t>
            </a:r>
            <a:r>
              <a:rPr lang="en-US" sz="1600" dirty="0" smtClean="0">
                <a:solidFill>
                  <a:srgbClr val="0070C0"/>
                </a:solidFill>
              </a:rPr>
              <a:t>– </a:t>
            </a:r>
            <a:r>
              <a:rPr lang="en-US" sz="1600" dirty="0">
                <a:solidFill>
                  <a:srgbClr val="0070C0"/>
                </a:solidFill>
              </a:rPr>
              <a:t>it begins the journey….” </a:t>
            </a:r>
            <a:endParaRPr lang="en-US" sz="1600" dirty="0" smtClean="0">
              <a:solidFill>
                <a:srgbClr val="0070C0"/>
              </a:solidFill>
            </a:endParaRPr>
          </a:p>
          <a:p>
            <a:r>
              <a:rPr lang="en-US" sz="1600" b="1" dirty="0" smtClean="0">
                <a:solidFill>
                  <a:srgbClr val="0070C0"/>
                </a:solidFill>
              </a:rPr>
              <a:t>Janet </a:t>
            </a:r>
            <a:r>
              <a:rPr lang="en-US" sz="1600" b="1" dirty="0">
                <a:solidFill>
                  <a:srgbClr val="0070C0"/>
                </a:solidFill>
              </a:rPr>
              <a:t>Harris, Director, Muhlenberg County Library</a:t>
            </a:r>
          </a:p>
        </p:txBody>
      </p:sp>
      <p:sp>
        <p:nvSpPr>
          <p:cNvPr id="5" name="TextBox 4">
            <a:extLst>
              <a:ext uri="{FF2B5EF4-FFF2-40B4-BE49-F238E27FC236}">
                <a16:creationId xmlns="" xmlns:a16="http://schemas.microsoft.com/office/drawing/2014/main" id="{7BFE43DB-7476-46D0-8960-030CB4904BBA}"/>
              </a:ext>
            </a:extLst>
          </p:cNvPr>
          <p:cNvSpPr txBox="1"/>
          <p:nvPr/>
        </p:nvSpPr>
        <p:spPr>
          <a:xfrm>
            <a:off x="3280551" y="3519763"/>
            <a:ext cx="5863450" cy="1077218"/>
          </a:xfrm>
          <a:prstGeom prst="rect">
            <a:avLst/>
          </a:prstGeom>
          <a:noFill/>
        </p:spPr>
        <p:txBody>
          <a:bodyPr wrap="square" rtlCol="0">
            <a:spAutoFit/>
          </a:bodyPr>
          <a:lstStyle/>
          <a:p>
            <a:r>
              <a:rPr lang="en-US" sz="1600" dirty="0">
                <a:solidFill>
                  <a:srgbClr val="00B050"/>
                </a:solidFill>
              </a:rPr>
              <a:t>“Science in Play 2Go has increased awareness of the Kentucky Science Center’s ability to provide science experiences for all ages in all corners of the state.” </a:t>
            </a:r>
            <a:r>
              <a:rPr lang="en-US" sz="1600" b="1" dirty="0">
                <a:solidFill>
                  <a:srgbClr val="00B050"/>
                </a:solidFill>
              </a:rPr>
              <a:t>Mira Gentry-Johnson, Senior Manger of Visitor Experience, Kentucky Science Center</a:t>
            </a:r>
          </a:p>
        </p:txBody>
      </p:sp>
      <p:sp>
        <p:nvSpPr>
          <p:cNvPr id="6" name="TextBox 5">
            <a:extLst>
              <a:ext uri="{FF2B5EF4-FFF2-40B4-BE49-F238E27FC236}">
                <a16:creationId xmlns="" xmlns:a16="http://schemas.microsoft.com/office/drawing/2014/main" id="{F37532E8-3E0C-4B56-A6D2-D59352A80169}"/>
              </a:ext>
            </a:extLst>
          </p:cNvPr>
          <p:cNvSpPr txBox="1"/>
          <p:nvPr/>
        </p:nvSpPr>
        <p:spPr>
          <a:xfrm>
            <a:off x="3280551" y="5967455"/>
            <a:ext cx="5863450" cy="830997"/>
          </a:xfrm>
          <a:prstGeom prst="rect">
            <a:avLst/>
          </a:prstGeom>
          <a:noFill/>
        </p:spPr>
        <p:txBody>
          <a:bodyPr wrap="square" rtlCol="0">
            <a:spAutoFit/>
          </a:bodyPr>
          <a:lstStyle/>
          <a:p>
            <a:r>
              <a:rPr lang="en-US" sz="1600" dirty="0"/>
              <a:t>“We only have one car. I could never bring my children to the museum. This is so wonderful!</a:t>
            </a:r>
            <a:r>
              <a:rPr lang="en-US" sz="1600" dirty="0" smtClean="0"/>
              <a:t>”</a:t>
            </a:r>
          </a:p>
          <a:p>
            <a:r>
              <a:rPr lang="en-US" sz="1600" dirty="0" smtClean="0"/>
              <a:t> </a:t>
            </a:r>
            <a:r>
              <a:rPr lang="en-US" sz="1600" b="1" dirty="0"/>
              <a:t>Oldham County Mom</a:t>
            </a:r>
          </a:p>
        </p:txBody>
      </p:sp>
      <p:sp>
        <p:nvSpPr>
          <p:cNvPr id="7" name="TextBox 6">
            <a:extLst>
              <a:ext uri="{FF2B5EF4-FFF2-40B4-BE49-F238E27FC236}">
                <a16:creationId xmlns="" xmlns:a16="http://schemas.microsoft.com/office/drawing/2014/main" id="{5A52D202-12F6-4943-A51B-5977EC5BE86D}"/>
              </a:ext>
            </a:extLst>
          </p:cNvPr>
          <p:cNvSpPr txBox="1"/>
          <p:nvPr/>
        </p:nvSpPr>
        <p:spPr>
          <a:xfrm>
            <a:off x="3317189" y="4622381"/>
            <a:ext cx="5826812" cy="1323439"/>
          </a:xfrm>
          <a:prstGeom prst="rect">
            <a:avLst/>
          </a:prstGeom>
          <a:noFill/>
        </p:spPr>
        <p:txBody>
          <a:bodyPr wrap="square" rtlCol="0">
            <a:spAutoFit/>
          </a:bodyPr>
          <a:lstStyle/>
          <a:p>
            <a:r>
              <a:rPr lang="en-US" sz="1600" dirty="0" smtClean="0">
                <a:solidFill>
                  <a:srgbClr val="7030A0"/>
                </a:solidFill>
              </a:rPr>
              <a:t>“I </a:t>
            </a:r>
            <a:r>
              <a:rPr lang="en-US" sz="1600" dirty="0">
                <a:solidFill>
                  <a:srgbClr val="7030A0"/>
                </a:solidFill>
              </a:rPr>
              <a:t>have taken my class on lots of field trips, but this has been the best. I just had to email you. It’s been several weeks and my students are still talking about it. It gave me a lot of ideas on how I could incorporate science in my classroom. Is it coming back</a:t>
            </a:r>
            <a:r>
              <a:rPr lang="en-US" sz="1600" dirty="0" smtClean="0">
                <a:solidFill>
                  <a:srgbClr val="7030A0"/>
                </a:solidFill>
              </a:rPr>
              <a:t>?” </a:t>
            </a:r>
            <a:r>
              <a:rPr lang="en-US" sz="1600" b="1" dirty="0">
                <a:solidFill>
                  <a:srgbClr val="7030A0"/>
                </a:solidFill>
              </a:rPr>
              <a:t>Logan County Kindergarten Teacher</a:t>
            </a:r>
          </a:p>
        </p:txBody>
      </p:sp>
    </p:spTree>
    <p:extLst>
      <p:ext uri="{BB962C8B-B14F-4D97-AF65-F5344CB8AC3E}">
        <p14:creationId xmlns:p14="http://schemas.microsoft.com/office/powerpoint/2010/main" val="813685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1883833"/>
            <a:ext cx="8906476" cy="3139321"/>
          </a:xfrm>
          <a:prstGeom prst="rect">
            <a:avLst/>
          </a:prstGeom>
        </p:spPr>
        <p:txBody>
          <a:bodyPr wrap="square">
            <a:spAutoFit/>
          </a:bodyPr>
          <a:lstStyle/>
          <a:p>
            <a:r>
              <a:rPr lang="en-US" sz="6000" b="1" dirty="0" smtClean="0">
                <a:latin typeface="Century Gothic"/>
                <a:cs typeface="Century Gothic"/>
              </a:rPr>
              <a:t>Questions</a:t>
            </a:r>
          </a:p>
          <a:p>
            <a:r>
              <a:rPr lang="en-US" sz="6000" b="1" dirty="0" smtClean="0">
                <a:latin typeface="Century Gothic"/>
                <a:cs typeface="Century Gothic"/>
              </a:rPr>
              <a:t>Resources</a:t>
            </a:r>
          </a:p>
          <a:p>
            <a:r>
              <a:rPr lang="en-US" sz="6000" b="1" dirty="0" smtClean="0">
                <a:latin typeface="Century Gothic"/>
                <a:cs typeface="Century Gothic"/>
              </a:rPr>
              <a:t>Discussion</a:t>
            </a:r>
          </a:p>
          <a:p>
            <a:endParaRPr lang="en-US" i="1" dirty="0" smtClean="0">
              <a:solidFill>
                <a:srgbClr val="00858B"/>
              </a:solidFill>
              <a:latin typeface="Century Gothic"/>
              <a:cs typeface="Century Gothic"/>
            </a:endParaRPr>
          </a:p>
        </p:txBody>
      </p:sp>
      <p:sp>
        <p:nvSpPr>
          <p:cNvPr id="7" name="Rectangle 6"/>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73454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29"/>
            <a:ext cx="8906476" cy="1292662"/>
          </a:xfrm>
          <a:prstGeom prst="rect">
            <a:avLst/>
          </a:prstGeom>
        </p:spPr>
        <p:txBody>
          <a:bodyPr wrap="square">
            <a:spAutoFit/>
          </a:bodyPr>
          <a:lstStyle/>
          <a:p>
            <a:r>
              <a:rPr lang="en-US" sz="6000" b="1" dirty="0" smtClean="0">
                <a:latin typeface="Century Gothic"/>
                <a:cs typeface="Century Gothic"/>
              </a:rPr>
              <a:t>Thank you</a:t>
            </a:r>
          </a:p>
          <a:p>
            <a:endParaRPr lang="en-US" i="1"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0059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24" y="2658535"/>
            <a:ext cx="8906476" cy="1015663"/>
          </a:xfrm>
          <a:prstGeom prst="rect">
            <a:avLst/>
          </a:prstGeom>
        </p:spPr>
        <p:txBody>
          <a:bodyPr wrap="square">
            <a:spAutoFit/>
          </a:bodyPr>
          <a:lstStyle/>
          <a:p>
            <a:r>
              <a:rPr lang="en-US" sz="6000" b="1" dirty="0" err="1">
                <a:latin typeface="Century Gothic"/>
                <a:cs typeface="Century Gothic"/>
              </a:rPr>
              <a:t>Keliann</a:t>
            </a:r>
            <a:r>
              <a:rPr lang="en-US" sz="6000" b="1" dirty="0">
                <a:latin typeface="Century Gothic"/>
                <a:cs typeface="Century Gothic"/>
              </a:rPr>
              <a:t> </a:t>
            </a:r>
            <a:r>
              <a:rPr lang="en-US" sz="6000" b="1" dirty="0" err="1">
                <a:latin typeface="Century Gothic"/>
                <a:cs typeface="Century Gothic"/>
              </a:rPr>
              <a:t>LaConte</a:t>
            </a:r>
            <a:endParaRPr lang="en-US" i="1" dirty="0" smtClean="0">
              <a:solidFill>
                <a:srgbClr val="00858B"/>
              </a:solidFill>
              <a:latin typeface="Century Gothic"/>
              <a:cs typeface="Century Gothic"/>
            </a:endParaRPr>
          </a:p>
        </p:txBody>
      </p:sp>
      <p:sp>
        <p:nvSpPr>
          <p:cNvPr id="4" name="Rectangle 3"/>
          <p:cNvSpPr/>
          <p:nvPr/>
        </p:nvSpPr>
        <p:spPr>
          <a:xfrm>
            <a:off x="-1" y="0"/>
            <a:ext cx="364525" cy="691515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159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D4151E7-1B67-4682-9E53-7FE365C946A5}"/>
              </a:ext>
            </a:extLst>
          </p:cNvPr>
          <p:cNvSpPr txBox="1"/>
          <p:nvPr/>
        </p:nvSpPr>
        <p:spPr>
          <a:xfrm>
            <a:off x="455624" y="1785970"/>
            <a:ext cx="8408275" cy="1569660"/>
          </a:xfrm>
          <a:prstGeom prst="rect">
            <a:avLst/>
          </a:prstGeom>
          <a:noFill/>
        </p:spPr>
        <p:txBody>
          <a:bodyPr wrap="square" rtlCol="0">
            <a:spAutoFit/>
          </a:bodyPr>
          <a:lstStyle/>
          <a:p>
            <a:pPr algn="ctr"/>
            <a:r>
              <a:rPr lang="en-US" sz="4800" dirty="0">
                <a:solidFill>
                  <a:srgbClr val="44546A"/>
                </a:solidFill>
                <a:latin typeface="Calibri"/>
              </a:rPr>
              <a:t>Libraries &amp; STEM: </a:t>
            </a:r>
          </a:p>
          <a:p>
            <a:pPr algn="ctr"/>
            <a:r>
              <a:rPr lang="en-US" sz="4800" dirty="0">
                <a:solidFill>
                  <a:srgbClr val="44546A"/>
                </a:solidFill>
                <a:latin typeface="Calibri"/>
              </a:rPr>
              <a:t>A National Perspective </a:t>
            </a:r>
          </a:p>
        </p:txBody>
      </p:sp>
      <p:pic>
        <p:nvPicPr>
          <p:cNvPr id="3" name="Picture 2" descr="I:\Library Conference_2\Marketing\Logos\starnet_logo.png">
            <a:extLst>
              <a:ext uri="{FF2B5EF4-FFF2-40B4-BE49-F238E27FC236}">
                <a16:creationId xmlns="" xmlns:a16="http://schemas.microsoft.com/office/drawing/2014/main" id="{0B46C8FD-74BC-4999-B577-F8FE753D1C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3563" y="3674778"/>
            <a:ext cx="3872397" cy="1384007"/>
          </a:xfrm>
          <a:prstGeom prst="rect">
            <a:avLst/>
          </a:prstGeom>
          <a:noFill/>
        </p:spPr>
      </p:pic>
    </p:spTree>
    <p:extLst>
      <p:ext uri="{BB962C8B-B14F-4D97-AF65-F5344CB8AC3E}">
        <p14:creationId xmlns:p14="http://schemas.microsoft.com/office/powerpoint/2010/main" val="1632081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Leap">
      <a:dk1>
        <a:srgbClr val="000000"/>
      </a:dk1>
      <a:lt1>
        <a:srgbClr val="FFFFFF"/>
      </a:lt1>
      <a:dk2>
        <a:srgbClr val="585958"/>
      </a:dk2>
      <a:lt2>
        <a:srgbClr val="E3E4E3"/>
      </a:lt2>
      <a:accent1>
        <a:srgbClr val="7ABC5A"/>
      </a:accent1>
      <a:accent2>
        <a:srgbClr val="66C3D1"/>
      </a:accent2>
      <a:accent3>
        <a:srgbClr val="D82631"/>
      </a:accent3>
      <a:accent4>
        <a:srgbClr val="0094A8"/>
      </a:accent4>
      <a:accent5>
        <a:srgbClr val="009984"/>
      </a:accent5>
      <a:accent6>
        <a:srgbClr val="DF5630"/>
      </a:accent6>
      <a:hlink>
        <a:srgbClr val="3572AB"/>
      </a:hlink>
      <a:folHlink>
        <a:srgbClr val="5F498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Benefits_Blank_template">
  <a:themeElements>
    <a:clrScheme name="Custom 2">
      <a:dk1>
        <a:sysClr val="windowText" lastClr="000000"/>
      </a:dk1>
      <a:lt1>
        <a:sysClr val="window" lastClr="FFFFFF"/>
      </a:lt1>
      <a:dk2>
        <a:srgbClr val="1F497D"/>
      </a:dk2>
      <a:lt2>
        <a:srgbClr val="EEECE1"/>
      </a:lt2>
      <a:accent1>
        <a:srgbClr val="01B2DE"/>
      </a:accent1>
      <a:accent2>
        <a:srgbClr val="FA451A"/>
      </a:accent2>
      <a:accent3>
        <a:srgbClr val="1FB031"/>
      </a:accent3>
      <a:accent4>
        <a:srgbClr val="FFC828"/>
      </a:accent4>
      <a:accent5>
        <a:srgbClr val="58185D"/>
      </a:accent5>
      <a:accent6>
        <a:srgbClr val="D30F8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4BECF6-9828-4D98-A300-A1FE94E477B7}" vid="{F2987870-27F5-424C-AA90-92BB8A5FA962}"/>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 Light">
  <a:themeElements>
    <a:clrScheme name="Custom 1">
      <a:dk1>
        <a:srgbClr val="0033A0"/>
      </a:dk1>
      <a:lt1>
        <a:sysClr val="window" lastClr="FFFFFF"/>
      </a:lt1>
      <a:dk2>
        <a:srgbClr val="000000"/>
      </a:dk2>
      <a:lt2>
        <a:srgbClr val="7DA5FF"/>
      </a:lt2>
      <a:accent1>
        <a:srgbClr val="DDDDDD"/>
      </a:accent1>
      <a:accent2>
        <a:srgbClr val="B2B2B2"/>
      </a:accent2>
      <a:accent3>
        <a:srgbClr val="969696"/>
      </a:accent3>
      <a:accent4>
        <a:srgbClr val="808080"/>
      </a:accent4>
      <a:accent5>
        <a:srgbClr val="5F5F5F"/>
      </a:accent5>
      <a:accent6>
        <a:srgbClr val="4D4D4D"/>
      </a:accent6>
      <a:hlink>
        <a:srgbClr val="00B0F0"/>
      </a:hlink>
      <a:folHlink>
        <a:srgbClr val="919191"/>
      </a:folHlink>
    </a:clrScheme>
    <a:fontScheme name="Fulbright">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15203</TotalTime>
  <Words>3601</Words>
  <Application>Microsoft Macintosh PowerPoint</Application>
  <PresentationFormat>On-screen Show (4:3)</PresentationFormat>
  <Paragraphs>433</Paragraphs>
  <Slides>73</Slides>
  <Notes>56</Notes>
  <HiddenSlides>0</HiddenSlides>
  <MMClips>1</MMClips>
  <ScaleCrop>false</ScaleCrop>
  <HeadingPairs>
    <vt:vector size="6" baseType="variant">
      <vt:variant>
        <vt:lpstr>Fonts Used</vt:lpstr>
      </vt:variant>
      <vt:variant>
        <vt:i4>22</vt:i4>
      </vt:variant>
      <vt:variant>
        <vt:lpstr>Theme</vt:lpstr>
      </vt:variant>
      <vt:variant>
        <vt:i4>13</vt:i4>
      </vt:variant>
      <vt:variant>
        <vt:lpstr>Slide Titles</vt:lpstr>
      </vt:variant>
      <vt:variant>
        <vt:i4>73</vt:i4>
      </vt:variant>
    </vt:vector>
  </HeadingPairs>
  <TitlesOfParts>
    <vt:vector size="108" baseType="lpstr">
      <vt:lpstr>Akzidenz-Grotesk Pro Regular</vt:lpstr>
      <vt:lpstr>Avenir Book</vt:lpstr>
      <vt:lpstr>Calibri</vt:lpstr>
      <vt:lpstr>Calibri Light</vt:lpstr>
      <vt:lpstr>Castellar</vt:lpstr>
      <vt:lpstr>Century Gothic</vt:lpstr>
      <vt:lpstr>Chalkboard</vt:lpstr>
      <vt:lpstr>Eras Bold ITC</vt:lpstr>
      <vt:lpstr>Franklin Gothic Medium</vt:lpstr>
      <vt:lpstr>Gotham Black</vt:lpstr>
      <vt:lpstr>Gotham Book</vt:lpstr>
      <vt:lpstr>Gotham Light</vt:lpstr>
      <vt:lpstr>Gotham Narrow Bold</vt:lpstr>
      <vt:lpstr>Gotham Narrow Book</vt:lpstr>
      <vt:lpstr>Helvetica Neue</vt:lpstr>
      <vt:lpstr>ＭＳ Ｐゴシック</vt:lpstr>
      <vt:lpstr>Open Sans</vt:lpstr>
      <vt:lpstr>Open Sans SemiBold</vt:lpstr>
      <vt:lpstr>Tahoma</vt:lpstr>
      <vt:lpstr>Times New Roman</vt:lpstr>
      <vt:lpstr>Wingdings</vt:lpstr>
      <vt:lpstr>Arial</vt:lpstr>
      <vt:lpstr>Office Theme</vt:lpstr>
      <vt:lpstr>1_Office Theme</vt:lpstr>
      <vt:lpstr>2_Office Theme</vt:lpstr>
      <vt:lpstr>3_Office Theme</vt:lpstr>
      <vt:lpstr>Benefits_Blank_template</vt:lpstr>
      <vt:lpstr>4_Office Theme</vt:lpstr>
      <vt:lpstr>5_Office Theme</vt:lpstr>
      <vt:lpstr>Simple Light</vt:lpstr>
      <vt:lpstr>6_Office Theme</vt:lpstr>
      <vt:lpstr>8_Office Theme</vt:lpstr>
      <vt:lpstr>11_Office Theme</vt:lpstr>
      <vt:lpstr>7_Office Theme</vt:lpstr>
      <vt:lpstr>9_Office Theme</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U.S. Libraries: Quick Facts</vt:lpstr>
      <vt:lpstr>PowerPoint Presentation</vt:lpstr>
      <vt:lpstr>Survey of U.S. Libraries</vt:lpstr>
      <vt:lpstr>PowerPoint Presentation</vt:lpstr>
      <vt:lpstr>PowerPoint Presentation</vt:lpstr>
      <vt:lpstr>PowerPoint Presentation</vt:lpstr>
      <vt:lpstr>PowerPoint Presentation</vt:lpstr>
      <vt:lpstr>PowerPoint Presentation</vt:lpstr>
      <vt:lpstr>Universe of Stories June-August 2019</vt:lpstr>
      <vt:lpstr>PowerPoint Presentation</vt:lpstr>
      <vt:lpstr>PowerPoint Presentation</vt:lpstr>
      <vt:lpstr>PowerPoint Presentation</vt:lpstr>
      <vt:lpstr>Join us!</vt:lpstr>
      <vt:lpstr>PowerPoint Presentation</vt:lpstr>
      <vt:lpstr>State Libraries Empower Libraries to Engage in  STEM Activities through Statewide Services</vt:lpstr>
      <vt:lpstr>State Library Agencies (SLAs) Leading the Way to Engaging Libraries in STEM</vt:lpstr>
      <vt:lpstr>SLAs Leading the Way with STEM  Professional Development for Librarians</vt:lpstr>
      <vt:lpstr>Statewide Resource Sharing: Providing Libraries with Stem Kits</vt:lpstr>
      <vt:lpstr>SLAs Uniquely Positioned  to Foster Strategic Partnerships</vt:lpstr>
      <vt:lpstr>PowerPoint Presentation</vt:lpstr>
      <vt:lpstr>Cultivating a National Network for Informal Science and Literacy </vt:lpstr>
      <vt:lpstr>What is Leap into Science?</vt:lpstr>
      <vt:lpstr>Goals for Children &amp; Caregivers</vt:lpstr>
      <vt:lpstr>Program Origins </vt:lpstr>
      <vt:lpstr>National Scale-up</vt:lpstr>
      <vt:lpstr>Who leads the National Network?</vt:lpstr>
      <vt:lpstr>State Leadership Teams</vt:lpstr>
      <vt:lpstr>Goal by 2021 </vt:lpstr>
      <vt:lpstr>For more information please visit Leap.fi.edu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from our partners</vt:lpstr>
      <vt:lpstr>Book List</vt:lpstr>
      <vt:lpstr>Download the Frankenstein200 resources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creator>Catherine McCarthy</dc:creator>
  <cp:lastModifiedBy>Catherine McCarthy</cp:lastModifiedBy>
  <cp:revision>563</cp:revision>
  <cp:lastPrinted>2018-01-19T21:43:57Z</cp:lastPrinted>
  <dcterms:created xsi:type="dcterms:W3CDTF">2016-02-24T18:23:28Z</dcterms:created>
  <dcterms:modified xsi:type="dcterms:W3CDTF">2018-10-09T17:53:05Z</dcterms:modified>
</cp:coreProperties>
</file>