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Master+xml" PartName="/ppt/slideMasters/slideMaster5.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6.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38" r:id="rId3"/>
    <p:sldMasterId id="2147483739" r:id="rId4"/>
    <p:sldMasterId id="2147483740" r:id="rId5"/>
    <p:sldMasterId id="2147483741" r:id="rId6"/>
    <p:sldMasterId id="2147483742"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Lst>
  <p:sldSz cy="5143500" cx="9144000"/>
  <p:notesSz cx="6858000" cy="9144000"/>
  <p:embeddedFontLst>
    <p:embeddedFont>
      <p:font typeface="Play"/>
      <p:regular r:id="rId64"/>
      <p:bold r:id="rId65"/>
    </p:embeddedFont>
    <p:embeddedFont>
      <p:font typeface="Proxima Nova"/>
      <p:regular r:id="rId66"/>
      <p:bold r:id="rId67"/>
      <p:italic r:id="rId68"/>
      <p:boldItalic r:id="rId69"/>
    </p:embeddedFont>
    <p:embeddedFont>
      <p:font typeface="Roboto"/>
      <p:regular r:id="rId70"/>
      <p:bold r:id="rId71"/>
      <p:italic r:id="rId72"/>
      <p:boldItalic r:id="rId73"/>
    </p:embeddedFont>
    <p:embeddedFont>
      <p:font typeface="Nunito"/>
      <p:regular r:id="rId74"/>
      <p:bold r:id="rId75"/>
      <p:italic r:id="rId76"/>
      <p:boldItalic r:id="rId77"/>
    </p:embeddedFont>
    <p:embeddedFont>
      <p:font typeface="Lato"/>
      <p:regular r:id="rId78"/>
      <p:bold r:id="rId79"/>
      <p:italic r:id="rId80"/>
      <p:boldItalic r:id="rId81"/>
    </p:embeddedFont>
    <p:embeddedFont>
      <p:font typeface="Nunito Medium"/>
      <p:regular r:id="rId82"/>
      <p:bold r:id="rId83"/>
      <p:italic r:id="rId84"/>
      <p:boldItalic r:id="rId85"/>
    </p:embeddedFont>
    <p:embeddedFont>
      <p:font typeface="Nunito ExtraBold"/>
      <p:bold r:id="rId86"/>
      <p:boldItalic r:id="rId87"/>
    </p:embeddedFont>
    <p:embeddedFont>
      <p:font typeface="Open Sans Light"/>
      <p:regular r:id="rId88"/>
      <p:bold r:id="rId89"/>
      <p:italic r:id="rId90"/>
      <p:boldItalic r:id="rId9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84" Type="http://schemas.openxmlformats.org/officeDocument/2006/relationships/font" Target="fonts/NunitoMedium-italic.fntdata"/><Relationship Id="rId83" Type="http://schemas.openxmlformats.org/officeDocument/2006/relationships/font" Target="fonts/NunitoMedium-bold.fntdata"/><Relationship Id="rId42" Type="http://schemas.openxmlformats.org/officeDocument/2006/relationships/slide" Target="slides/slide34.xml"/><Relationship Id="rId86" Type="http://schemas.openxmlformats.org/officeDocument/2006/relationships/font" Target="fonts/NunitoExtraBold-bold.fntdata"/><Relationship Id="rId41" Type="http://schemas.openxmlformats.org/officeDocument/2006/relationships/slide" Target="slides/slide33.xml"/><Relationship Id="rId85" Type="http://schemas.openxmlformats.org/officeDocument/2006/relationships/font" Target="fonts/NunitoMedium-boldItalic.fntdata"/><Relationship Id="rId44" Type="http://schemas.openxmlformats.org/officeDocument/2006/relationships/slide" Target="slides/slide36.xml"/><Relationship Id="rId88" Type="http://schemas.openxmlformats.org/officeDocument/2006/relationships/font" Target="fonts/OpenSansLight-regular.fntdata"/><Relationship Id="rId43" Type="http://schemas.openxmlformats.org/officeDocument/2006/relationships/slide" Target="slides/slide35.xml"/><Relationship Id="rId87" Type="http://schemas.openxmlformats.org/officeDocument/2006/relationships/font" Target="fonts/NunitoExtraBold-boldItalic.fntdata"/><Relationship Id="rId46" Type="http://schemas.openxmlformats.org/officeDocument/2006/relationships/slide" Target="slides/slide38.xml"/><Relationship Id="rId45" Type="http://schemas.openxmlformats.org/officeDocument/2006/relationships/slide" Target="slides/slide37.xml"/><Relationship Id="rId89" Type="http://schemas.openxmlformats.org/officeDocument/2006/relationships/font" Target="fonts/OpenSansLight-bold.fntdata"/><Relationship Id="rId80" Type="http://schemas.openxmlformats.org/officeDocument/2006/relationships/font" Target="fonts/Lato-italic.fntdata"/><Relationship Id="rId82" Type="http://schemas.openxmlformats.org/officeDocument/2006/relationships/font" Target="fonts/NunitoMedium-regular.fntdata"/><Relationship Id="rId81" Type="http://schemas.openxmlformats.org/officeDocument/2006/relationships/font" Target="fonts/Lato-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1.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5" Type="http://schemas.openxmlformats.org/officeDocument/2006/relationships/slideMaster" Target="slideMasters/slideMaster3.xml"/><Relationship Id="rId6" Type="http://schemas.openxmlformats.org/officeDocument/2006/relationships/slideMaster" Target="slideMasters/slideMaster4.xml"/><Relationship Id="rId7" Type="http://schemas.openxmlformats.org/officeDocument/2006/relationships/slideMaster" Target="slideMasters/slideMaster5.xml"/><Relationship Id="rId8" Type="http://schemas.openxmlformats.org/officeDocument/2006/relationships/notesMaster" Target="notesMasters/notesMaster1.xml"/><Relationship Id="rId73" Type="http://schemas.openxmlformats.org/officeDocument/2006/relationships/font" Target="fonts/Roboto-boldItalic.fntdata"/><Relationship Id="rId72" Type="http://schemas.openxmlformats.org/officeDocument/2006/relationships/font" Target="fonts/Roboto-italic.fntdata"/><Relationship Id="rId31" Type="http://schemas.openxmlformats.org/officeDocument/2006/relationships/slide" Target="slides/slide23.xml"/><Relationship Id="rId75" Type="http://schemas.openxmlformats.org/officeDocument/2006/relationships/font" Target="fonts/Nunito-bold.fntdata"/><Relationship Id="rId30" Type="http://schemas.openxmlformats.org/officeDocument/2006/relationships/slide" Target="slides/slide22.xml"/><Relationship Id="rId74" Type="http://schemas.openxmlformats.org/officeDocument/2006/relationships/font" Target="fonts/Nunito-regular.fntdata"/><Relationship Id="rId33" Type="http://schemas.openxmlformats.org/officeDocument/2006/relationships/slide" Target="slides/slide25.xml"/><Relationship Id="rId77" Type="http://schemas.openxmlformats.org/officeDocument/2006/relationships/font" Target="fonts/Nunito-boldItalic.fntdata"/><Relationship Id="rId32" Type="http://schemas.openxmlformats.org/officeDocument/2006/relationships/slide" Target="slides/slide24.xml"/><Relationship Id="rId76" Type="http://schemas.openxmlformats.org/officeDocument/2006/relationships/font" Target="fonts/Nunito-italic.fntdata"/><Relationship Id="rId35" Type="http://schemas.openxmlformats.org/officeDocument/2006/relationships/slide" Target="slides/slide27.xml"/><Relationship Id="rId79" Type="http://schemas.openxmlformats.org/officeDocument/2006/relationships/font" Target="fonts/Lato-bold.fntdata"/><Relationship Id="rId34" Type="http://schemas.openxmlformats.org/officeDocument/2006/relationships/slide" Target="slides/slide26.xml"/><Relationship Id="rId78" Type="http://schemas.openxmlformats.org/officeDocument/2006/relationships/font" Target="fonts/Lato-regular.fntdata"/><Relationship Id="rId71" Type="http://schemas.openxmlformats.org/officeDocument/2006/relationships/font" Target="fonts/Roboto-bold.fntdata"/><Relationship Id="rId70" Type="http://schemas.openxmlformats.org/officeDocument/2006/relationships/font" Target="fonts/Roboto-regular.fntdata"/><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62" Type="http://schemas.openxmlformats.org/officeDocument/2006/relationships/slide" Target="slides/slide54.xml"/><Relationship Id="rId61" Type="http://schemas.openxmlformats.org/officeDocument/2006/relationships/slide" Target="slides/slide53.xml"/><Relationship Id="rId20" Type="http://schemas.openxmlformats.org/officeDocument/2006/relationships/slide" Target="slides/slide12.xml"/><Relationship Id="rId64" Type="http://schemas.openxmlformats.org/officeDocument/2006/relationships/font" Target="fonts/Play-regular.fntdata"/><Relationship Id="rId63" Type="http://schemas.openxmlformats.org/officeDocument/2006/relationships/slide" Target="slides/slide55.xml"/><Relationship Id="rId22" Type="http://schemas.openxmlformats.org/officeDocument/2006/relationships/slide" Target="slides/slide14.xml"/><Relationship Id="rId66" Type="http://schemas.openxmlformats.org/officeDocument/2006/relationships/font" Target="fonts/ProximaNova-regular.fntdata"/><Relationship Id="rId21" Type="http://schemas.openxmlformats.org/officeDocument/2006/relationships/slide" Target="slides/slide13.xml"/><Relationship Id="rId65" Type="http://schemas.openxmlformats.org/officeDocument/2006/relationships/font" Target="fonts/Play-bold.fntdata"/><Relationship Id="rId24" Type="http://schemas.openxmlformats.org/officeDocument/2006/relationships/slide" Target="slides/slide16.xml"/><Relationship Id="rId68" Type="http://schemas.openxmlformats.org/officeDocument/2006/relationships/font" Target="fonts/ProximaNova-italic.fntdata"/><Relationship Id="rId23" Type="http://schemas.openxmlformats.org/officeDocument/2006/relationships/slide" Target="slides/slide15.xml"/><Relationship Id="rId67" Type="http://schemas.openxmlformats.org/officeDocument/2006/relationships/font" Target="fonts/ProximaNova-bold.fntdata"/><Relationship Id="rId60" Type="http://schemas.openxmlformats.org/officeDocument/2006/relationships/slide" Target="slides/slide52.xml"/><Relationship Id="rId26" Type="http://schemas.openxmlformats.org/officeDocument/2006/relationships/slide" Target="slides/slide18.xml"/><Relationship Id="rId25" Type="http://schemas.openxmlformats.org/officeDocument/2006/relationships/slide" Target="slides/slide17.xml"/><Relationship Id="rId69" Type="http://schemas.openxmlformats.org/officeDocument/2006/relationships/font" Target="fonts/ProximaNova-boldItalic.fntdata"/><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11" Type="http://schemas.openxmlformats.org/officeDocument/2006/relationships/slide" Target="slides/slide3.xml"/><Relationship Id="rId55" Type="http://schemas.openxmlformats.org/officeDocument/2006/relationships/slide" Target="slides/slide47.xml"/><Relationship Id="rId10" Type="http://schemas.openxmlformats.org/officeDocument/2006/relationships/slide" Target="slides/slide2.xml"/><Relationship Id="rId54" Type="http://schemas.openxmlformats.org/officeDocument/2006/relationships/slide" Target="slides/slide46.xml"/><Relationship Id="rId13" Type="http://schemas.openxmlformats.org/officeDocument/2006/relationships/slide" Target="slides/slide5.xml"/><Relationship Id="rId57" Type="http://schemas.openxmlformats.org/officeDocument/2006/relationships/slide" Target="slides/slide49.xml"/><Relationship Id="rId12" Type="http://schemas.openxmlformats.org/officeDocument/2006/relationships/slide" Target="slides/slide4.xml"/><Relationship Id="rId56" Type="http://schemas.openxmlformats.org/officeDocument/2006/relationships/slide" Target="slides/slide48.xml"/><Relationship Id="rId91" Type="http://schemas.openxmlformats.org/officeDocument/2006/relationships/font" Target="fonts/OpenSansLight-boldItalic.fntdata"/><Relationship Id="rId90" Type="http://schemas.openxmlformats.org/officeDocument/2006/relationships/font" Target="fonts/OpenSansLight-italic.fntdata"/><Relationship Id="rId15" Type="http://schemas.openxmlformats.org/officeDocument/2006/relationships/slide" Target="slides/slide7.xml"/><Relationship Id="rId59" Type="http://schemas.openxmlformats.org/officeDocument/2006/relationships/slide" Target="slides/slide51.xml"/><Relationship Id="rId14" Type="http://schemas.openxmlformats.org/officeDocument/2006/relationships/slide" Target="slides/slide6.xml"/><Relationship Id="rId58" Type="http://schemas.openxmlformats.org/officeDocument/2006/relationships/slide" Target="slides/slide50.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isenet.org/america250"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nisenet.org/america250"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nisenet.org/" TargetMode="External"/><Relationship Id="rId3" Type="http://schemas.openxmlformats.org/officeDocument/2006/relationships/hyperlink" Target="https://www.nisenet.org/browse-topic" TargetMode="External"/><Relationship Id="rId4" Type="http://schemas.openxmlformats.org/officeDocument/2006/relationships/hyperlink" Target="https://www.nisenet.org/newsletter" TargetMode="External"/><Relationship Id="rId5" Type="http://schemas.openxmlformats.org/officeDocument/2006/relationships/hyperlink" Target="https://www.nisenet.org/social" TargetMode="External"/><Relationship Id="rId6" Type="http://schemas.openxmlformats.org/officeDocument/2006/relationships/hyperlink" Target="https://nisenet.org/online-workshop-recordings" TargetMode="Externa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35fcf49dbbd_0_123: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9" name="Google Shape;539;g35fcf49dbbd_0_123: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0" marL="0" rtl="0" algn="l">
              <a:lnSpc>
                <a:spcPct val="115000"/>
              </a:lnSpc>
              <a:spcBef>
                <a:spcPts val="0"/>
              </a:spcBef>
              <a:spcAft>
                <a:spcPts val="0"/>
              </a:spcAft>
              <a:buClr>
                <a:schemeClr val="dk1"/>
              </a:buClr>
              <a:buSzPts val="1100"/>
              <a:buFont typeface="Arial"/>
              <a:buNone/>
            </a:pPr>
            <a:r>
              <a:rPr b="1" lang="en" sz="1400"/>
              <a:t>About 5-2 minutes to start: </a:t>
            </a:r>
            <a:r>
              <a:rPr lang="en" sz="1400"/>
              <a:t> Welcome everyone! We’ll be starting at the top of the hour. Until then, feel free to introduce yourselves in the chat with your name, institution, and location. If you can also be sure to change your name on your Zoom window - just look for the three dots in the upper right-hand corner of your screen. Thank you so much for joining us and we’ll get started soon.</a:t>
            </a:r>
            <a:r>
              <a:rPr lang="en">
                <a:latin typeface="Times New Roman"/>
                <a:ea typeface="Times New Roman"/>
                <a:cs typeface="Times New Roman"/>
                <a:sym typeface="Times New Roman"/>
              </a:rPr>
              <a:t> </a:t>
            </a:r>
            <a:endParaRPr>
              <a:latin typeface="Times New Roman"/>
              <a:ea typeface="Times New Roman"/>
              <a:cs typeface="Times New Roman"/>
              <a:sym typeface="Times New Roman"/>
            </a:endParaRPr>
          </a:p>
          <a:p>
            <a:pPr indent="0" lvl="0" marL="0" rtl="0" algn="l">
              <a:lnSpc>
                <a:spcPct val="115000"/>
              </a:lnSpc>
              <a:spcBef>
                <a:spcPts val="2000"/>
              </a:spcBef>
              <a:spcAft>
                <a:spcPts val="0"/>
              </a:spcAft>
              <a:buNone/>
            </a:pPr>
            <a:r>
              <a:rPr b="1" lang="en" sz="1400">
                <a:solidFill>
                  <a:schemeClr val="dk1"/>
                </a:solidFill>
              </a:rPr>
              <a:t>Top of Hour - Logistics &amp; Intro</a:t>
            </a:r>
            <a:endParaRPr b="1" sz="1400">
              <a:solidFill>
                <a:schemeClr val="dk1"/>
              </a:solidFill>
            </a:endParaRPr>
          </a:p>
          <a:p>
            <a:pPr indent="0" lvl="0" marL="0" rtl="0" algn="l">
              <a:lnSpc>
                <a:spcPct val="115000"/>
              </a:lnSpc>
              <a:spcBef>
                <a:spcPts val="600"/>
              </a:spcBef>
              <a:spcAft>
                <a:spcPts val="0"/>
              </a:spcAft>
              <a:buNone/>
            </a:pPr>
            <a:r>
              <a:rPr lang="en" sz="1400">
                <a:solidFill>
                  <a:schemeClr val="dk1"/>
                </a:solidFill>
              </a:rPr>
              <a:t>Welcome everyone! It’s almost the top of the hour and we have a lot to cover, so I’m going to start us off with some logistics info  – </a:t>
            </a:r>
            <a:r>
              <a:rPr b="1" lang="en" sz="1400">
                <a:solidFill>
                  <a:srgbClr val="FF0000"/>
                </a:solidFill>
                <a:highlight>
                  <a:srgbClr val="FFFF00"/>
                </a:highlight>
              </a:rPr>
              <a:t>ADVANCE SLIDE</a:t>
            </a:r>
            <a:endParaRPr b="1" sz="1400">
              <a:solidFill>
                <a:srgbClr val="FF0000"/>
              </a:solidFill>
              <a:highlight>
                <a:srgbClr val="FFFF00"/>
              </a:highlight>
            </a:endParaRPr>
          </a:p>
          <a:p>
            <a:pPr indent="0" lvl="0" marL="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First, we have enabled closed captions; to view these select Show Captions in the toolbar. Depending on the size of your Zoom window, this may instead be an option under “more.” Either way, once you select captions you can choose a language and confirm by saving. Captions should appear at the bottom of the Zoom window but can be dragged elsewhere. </a:t>
            </a:r>
            <a:endParaRPr sz="1400">
              <a:solidFill>
                <a:schemeClr val="dk1"/>
              </a:solidFill>
            </a:endParaRPr>
          </a:p>
          <a:p>
            <a:pPr indent="0" lvl="0" marL="45720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If you have technical difficulties during our workshop, please reach out to us in the chat and we’ll do our best to assist.</a:t>
            </a:r>
            <a:endParaRPr sz="1400">
              <a:solidFill>
                <a:schemeClr val="dk1"/>
              </a:solidFill>
            </a:endParaRPr>
          </a:p>
          <a:p>
            <a:pPr indent="0" lvl="0" marL="45720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Also note that we have everyone set to mute upon entry and we request that you remain muted. Feel free to type your questions into the </a:t>
            </a:r>
            <a:r>
              <a:rPr lang="en" sz="1400" u="sng">
                <a:solidFill>
                  <a:schemeClr val="dk1"/>
                </a:solidFill>
              </a:rPr>
              <a:t>Chat Box</a:t>
            </a:r>
            <a:r>
              <a:rPr lang="en" sz="1400">
                <a:solidFill>
                  <a:schemeClr val="dk1"/>
                </a:solidFill>
              </a:rPr>
              <a:t> at any time throughout the webinar. A selection of questions from the chat and workshop registration will be read aloud by moderators for presenters to answer during the Q&amp;A.</a:t>
            </a:r>
            <a:endParaRPr sz="1400">
              <a:solidFill>
                <a:schemeClr val="dk1"/>
              </a:solidFill>
            </a:endParaRPr>
          </a:p>
          <a:p>
            <a:pPr indent="0" lvl="0" marL="0" rtl="0" algn="l">
              <a:lnSpc>
                <a:spcPct val="115000"/>
              </a:lnSpc>
              <a:spcBef>
                <a:spcPts val="0"/>
              </a:spcBef>
              <a:spcAft>
                <a:spcPts val="0"/>
              </a:spcAft>
              <a:buNone/>
            </a:pPr>
            <a:r>
              <a:t/>
            </a:r>
            <a:endParaRPr sz="1400">
              <a:solidFill>
                <a:schemeClr val="dk1"/>
              </a:solidFill>
            </a:endParaRPr>
          </a:p>
          <a:p>
            <a:pPr indent="-317500" lvl="0" marL="457200" rtl="0" algn="l">
              <a:lnSpc>
                <a:spcPct val="115000"/>
              </a:lnSpc>
              <a:spcBef>
                <a:spcPts val="0"/>
              </a:spcBef>
              <a:spcAft>
                <a:spcPts val="0"/>
              </a:spcAft>
              <a:buClr>
                <a:schemeClr val="dk1"/>
              </a:buClr>
              <a:buSzPts val="1400"/>
              <a:buChar char="●"/>
            </a:pPr>
            <a:r>
              <a:rPr lang="en" sz="1400">
                <a:solidFill>
                  <a:schemeClr val="dk1"/>
                </a:solidFill>
              </a:rPr>
              <a:t>Also, just a friendly reminder to please be respectful with all questions or comments you make in the chat.  </a:t>
            </a:r>
            <a:endParaRPr sz="1400">
              <a:solidFill>
                <a:schemeClr val="dk1"/>
              </a:solidFill>
            </a:endParaRPr>
          </a:p>
          <a:p>
            <a:pPr indent="0" lvl="0" marL="457200" rtl="0" algn="l">
              <a:lnSpc>
                <a:spcPct val="115000"/>
              </a:lnSpc>
              <a:spcBef>
                <a:spcPts val="0"/>
              </a:spcBef>
              <a:spcAft>
                <a:spcPts val="0"/>
              </a:spcAft>
              <a:buNone/>
            </a:pPr>
            <a:r>
              <a:t/>
            </a:r>
            <a:endParaRPr sz="1400">
              <a:solidFill>
                <a:schemeClr val="dk1"/>
              </a:solidFill>
            </a:endParaRPr>
          </a:p>
          <a:p>
            <a:pPr indent="0" lvl="0" marL="457200" rtl="0" algn="l">
              <a:lnSpc>
                <a:spcPct val="115000"/>
              </a:lnSpc>
              <a:spcBef>
                <a:spcPts val="0"/>
              </a:spcBef>
              <a:spcAft>
                <a:spcPts val="0"/>
              </a:spcAft>
              <a:buNone/>
            </a:pPr>
            <a:r>
              <a:rPr b="1" lang="en" sz="1400">
                <a:solidFill>
                  <a:srgbClr val="FF0000"/>
                </a:solidFill>
                <a:highlight>
                  <a:srgbClr val="FFFF00"/>
                </a:highlight>
              </a:rPr>
              <a:t>ADVANCE SLIDE</a:t>
            </a:r>
            <a:endParaRPr b="1" sz="1400"/>
          </a:p>
          <a:p>
            <a:pPr indent="0" lvl="0" marL="0" rtl="0" algn="l">
              <a:lnSpc>
                <a:spcPct val="115000"/>
              </a:lnSpc>
              <a:spcBef>
                <a:spcPts val="0"/>
              </a:spcBef>
              <a:spcAft>
                <a:spcPts val="0"/>
              </a:spcAft>
              <a:buClr>
                <a:schemeClr val="dk1"/>
              </a:buClr>
              <a:buSzPts val="1100"/>
              <a:buFont typeface="Arial"/>
              <a:buNone/>
            </a:pPr>
            <a:r>
              <a:t/>
            </a:r>
            <a:endParaRPr b="1" sz="1400"/>
          </a:p>
          <a:p>
            <a:pPr indent="0" lvl="0" marL="0" rtl="0" algn="l">
              <a:lnSpc>
                <a:spcPct val="115000"/>
              </a:lnSpc>
              <a:spcBef>
                <a:spcPts val="0"/>
              </a:spcBef>
              <a:spcAft>
                <a:spcPts val="0"/>
              </a:spcAft>
              <a:buClr>
                <a:schemeClr val="dk1"/>
              </a:buClr>
              <a:buSzPts val="1100"/>
              <a:buFont typeface="Arial"/>
              <a:buNone/>
            </a:pPr>
            <a:r>
              <a:rPr lang="en">
                <a:latin typeface="Times New Roman"/>
                <a:ea typeface="Times New Roman"/>
                <a:cs typeface="Times New Roman"/>
                <a:sym typeface="Times New Roman"/>
              </a:rPr>
              <a:t> </a:t>
            </a:r>
            <a:endParaRPr>
              <a:latin typeface="Times New Roman"/>
              <a:ea typeface="Times New Roman"/>
              <a:cs typeface="Times New Roman"/>
              <a:sym typeface="Times New Roman"/>
            </a:endParaRPr>
          </a:p>
          <a:p>
            <a:pPr indent="0" lvl="0" marL="0" rtl="0" algn="l">
              <a:lnSpc>
                <a:spcPct val="115000"/>
              </a:lnSpc>
              <a:spcBef>
                <a:spcPts val="0"/>
              </a:spcBef>
              <a:spcAft>
                <a:spcPts val="0"/>
              </a:spcAft>
              <a:buClr>
                <a:schemeClr val="dk1"/>
              </a:buClr>
              <a:buSzPts val="1100"/>
              <a:buFont typeface="Arial"/>
              <a:buNone/>
            </a:pPr>
            <a:r>
              <a:rPr b="1" lang="en" sz="1400"/>
              <a:t>Recording:</a:t>
            </a:r>
            <a:r>
              <a:rPr lang="en" sz="1400"/>
              <a:t> Finally, we’ll be recording today’s workshop for those who could not attend today and that recording should be made available by the end of the week. So, let’s go ahead and hit the record button.</a:t>
            </a:r>
            <a:endParaRPr sz="1400"/>
          </a:p>
          <a:p>
            <a:pPr indent="0" lvl="0" marL="0" rtl="0" algn="l">
              <a:lnSpc>
                <a:spcPct val="115000"/>
              </a:lnSpc>
              <a:spcBef>
                <a:spcPts val="1000"/>
              </a:spcBef>
              <a:spcAft>
                <a:spcPts val="0"/>
              </a:spcAft>
              <a:buClr>
                <a:schemeClr val="dk1"/>
              </a:buClr>
              <a:buSzPts val="1100"/>
              <a:buFont typeface="Arial"/>
              <a:buNone/>
            </a:pPr>
            <a:r>
              <a:t/>
            </a:r>
            <a:endParaRPr>
              <a:latin typeface="Times New Roman"/>
              <a:ea typeface="Times New Roman"/>
              <a:cs typeface="Times New Roman"/>
              <a:sym typeface="Times New Roman"/>
            </a:endParaRPr>
          </a:p>
          <a:p>
            <a:pPr indent="0" lvl="0" marL="0" rtl="0" algn="l">
              <a:lnSpc>
                <a:spcPct val="115000"/>
              </a:lnSpc>
              <a:spcBef>
                <a:spcPts val="1000"/>
              </a:spcBef>
              <a:spcAft>
                <a:spcPts val="0"/>
              </a:spcAft>
              <a:buClr>
                <a:schemeClr val="dk1"/>
              </a:buClr>
              <a:buSzPts val="1100"/>
              <a:buFont typeface="Arial"/>
              <a:buNone/>
            </a:pPr>
            <a:r>
              <a:rPr b="1" lang="en" sz="1400"/>
              <a:t>Begin:</a:t>
            </a:r>
            <a:r>
              <a:rPr lang="en" sz="1400"/>
              <a:t> Welcome everyone to the NISE Network Online Workshop </a:t>
            </a:r>
            <a:r>
              <a:rPr b="1" lang="en" sz="1400">
                <a:solidFill>
                  <a:srgbClr val="333333"/>
                </a:solidFill>
              </a:rPr>
              <a:t>TITLE </a:t>
            </a:r>
            <a:r>
              <a:rPr lang="en" sz="1400"/>
              <a:t>my name is Christina Leavell with the NISE Network and Arizona State University. We have a great presentation today and before we begin, I’d like to introduce you to our presenters. Today we have joining us…</a:t>
            </a:r>
            <a:endParaRPr sz="1400"/>
          </a:p>
          <a:p>
            <a:pPr indent="0" lvl="0" marL="0" rtl="0" algn="l">
              <a:lnSpc>
                <a:spcPct val="100000"/>
              </a:lnSpc>
              <a:spcBef>
                <a:spcPts val="1000"/>
              </a:spcBef>
              <a:spcAft>
                <a:spcPts val="0"/>
              </a:spcAft>
              <a:buSzPts val="1400"/>
              <a:buNone/>
            </a:pPr>
            <a:r>
              <a:t/>
            </a:r>
            <a:endParaRPr b="1" sz="1100"/>
          </a:p>
        </p:txBody>
      </p:sp>
      <p:sp>
        <p:nvSpPr>
          <p:cNvPr id="540" name="Google Shape;540;g35fcf49dbbd_0_123: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g35f85d62f9e_0_60: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2" name="Google Shape;622;g35f85d62f9e_0_60: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623" name="Google Shape;623;g35f85d62f9e_0_60: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35f85d62f9e_0_107: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g35f85d62f9e_0_107: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632" name="Google Shape;632;g35f85d62f9e_0_107: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35f85d62f9e_0_115: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1" name="Google Shape;641;g35f85d62f9e_0_115: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642" name="Google Shape;642;g35f85d62f9e_0_115: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33f2c96f416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33f2c96f416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35fb5db274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5" name="Google Shape;655;g35fb5db274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5fb5db274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5fb5db274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5" name="Shape 665"/>
        <p:cNvGrpSpPr/>
        <p:nvPr/>
      </p:nvGrpSpPr>
      <p:grpSpPr>
        <a:xfrm>
          <a:off x="0" y="0"/>
          <a:ext cx="0" cy="0"/>
          <a:chOff x="0" y="0"/>
          <a:chExt cx="0" cy="0"/>
        </a:xfrm>
      </p:grpSpPr>
      <p:sp>
        <p:nvSpPr>
          <p:cNvPr id="666" name="Google Shape;666;g35fb5db274b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7" name="Google Shape;667;g35fb5db274b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35fb5db274b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3" name="Google Shape;673;g35fb5db274b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3558e784714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3558e784714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2" name="Shape 682"/>
        <p:cNvGrpSpPr/>
        <p:nvPr/>
      </p:nvGrpSpPr>
      <p:grpSpPr>
        <a:xfrm>
          <a:off x="0" y="0"/>
          <a:ext cx="0" cy="0"/>
          <a:chOff x="0" y="0"/>
          <a:chExt cx="0" cy="0"/>
        </a:xfrm>
      </p:grpSpPr>
      <p:sp>
        <p:nvSpPr>
          <p:cNvPr id="683" name="Google Shape;683;g35e1b4b3381_3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4" name="Google Shape;684;g35e1b4b3381_3_9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9" name="Shape 549"/>
        <p:cNvGrpSpPr/>
        <p:nvPr/>
      </p:nvGrpSpPr>
      <p:grpSpPr>
        <a:xfrm>
          <a:off x="0" y="0"/>
          <a:ext cx="0" cy="0"/>
          <a:chOff x="0" y="0"/>
          <a:chExt cx="0" cy="0"/>
        </a:xfrm>
      </p:grpSpPr>
      <p:sp>
        <p:nvSpPr>
          <p:cNvPr id="550" name="Google Shape;550;g33f2c96f416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1" name="Google Shape;551;g33f2c96f416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g35e1b4b3381_3_2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2" name="Google Shape;702;g35e1b4b3381_3_27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9" name="Shape 709"/>
        <p:cNvGrpSpPr/>
        <p:nvPr/>
      </p:nvGrpSpPr>
      <p:grpSpPr>
        <a:xfrm>
          <a:off x="0" y="0"/>
          <a:ext cx="0" cy="0"/>
          <a:chOff x="0" y="0"/>
          <a:chExt cx="0" cy="0"/>
        </a:xfrm>
      </p:grpSpPr>
      <p:sp>
        <p:nvSpPr>
          <p:cNvPr id="710" name="Google Shape;710;g35e1b4b3381_3_3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g35e1b4b3381_3_3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6" name="Shape 716"/>
        <p:cNvGrpSpPr/>
        <p:nvPr/>
      </p:nvGrpSpPr>
      <p:grpSpPr>
        <a:xfrm>
          <a:off x="0" y="0"/>
          <a:ext cx="0" cy="0"/>
          <a:chOff x="0" y="0"/>
          <a:chExt cx="0" cy="0"/>
        </a:xfrm>
      </p:grpSpPr>
      <p:sp>
        <p:nvSpPr>
          <p:cNvPr id="717" name="Google Shape;717;g35e1b4b3381_3_4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g35e1b4b3381_3_43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g35e1b4b3381_3_6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5" name="Google Shape;725;g35e1b4b3381_3_60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2" name="Shape 732"/>
        <p:cNvGrpSpPr/>
        <p:nvPr/>
      </p:nvGrpSpPr>
      <p:grpSpPr>
        <a:xfrm>
          <a:off x="0" y="0"/>
          <a:ext cx="0" cy="0"/>
          <a:chOff x="0" y="0"/>
          <a:chExt cx="0" cy="0"/>
        </a:xfrm>
      </p:grpSpPr>
      <p:sp>
        <p:nvSpPr>
          <p:cNvPr id="733" name="Google Shape;733;g35e1b4b3381_3_5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g35e1b4b3381_3_5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35e1b4b3381_3_6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g35e1b4b3381_3_6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g35e1b4b3381_3_7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g35e1b4b3381_3_7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0" name="Shape 760"/>
        <p:cNvGrpSpPr/>
        <p:nvPr/>
      </p:nvGrpSpPr>
      <p:grpSpPr>
        <a:xfrm>
          <a:off x="0" y="0"/>
          <a:ext cx="0" cy="0"/>
          <a:chOff x="0" y="0"/>
          <a:chExt cx="0" cy="0"/>
        </a:xfrm>
      </p:grpSpPr>
      <p:sp>
        <p:nvSpPr>
          <p:cNvPr id="761" name="Google Shape;761;g35e1b4b3381_3_8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g35e1b4b3381_3_85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5e1b4b3381_2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g35e1b4b3381_2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8" name="Shape 778"/>
        <p:cNvGrpSpPr/>
        <p:nvPr/>
      </p:nvGrpSpPr>
      <p:grpSpPr>
        <a:xfrm>
          <a:off x="0" y="0"/>
          <a:ext cx="0" cy="0"/>
          <a:chOff x="0" y="0"/>
          <a:chExt cx="0" cy="0"/>
        </a:xfrm>
      </p:grpSpPr>
      <p:sp>
        <p:nvSpPr>
          <p:cNvPr id="779" name="Google Shape;779;g35e1b4b3381_3_9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g35e1b4b3381_3_9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6" name="Shape 556"/>
        <p:cNvGrpSpPr/>
        <p:nvPr/>
      </p:nvGrpSpPr>
      <p:grpSpPr>
        <a:xfrm>
          <a:off x="0" y="0"/>
          <a:ext cx="0" cy="0"/>
          <a:chOff x="0" y="0"/>
          <a:chExt cx="0" cy="0"/>
        </a:xfrm>
      </p:grpSpPr>
      <p:sp>
        <p:nvSpPr>
          <p:cNvPr id="557" name="Google Shape;557;g2c4488fa357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8" name="Google Shape;558;g2c4488fa357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3558e784714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3558e784714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9" name="Shape 789"/>
        <p:cNvGrpSpPr/>
        <p:nvPr/>
      </p:nvGrpSpPr>
      <p:grpSpPr>
        <a:xfrm>
          <a:off x="0" y="0"/>
          <a:ext cx="0" cy="0"/>
          <a:chOff x="0" y="0"/>
          <a:chExt cx="0" cy="0"/>
        </a:xfrm>
      </p:grpSpPr>
      <p:sp>
        <p:nvSpPr>
          <p:cNvPr id="790" name="Google Shape;790;g35f85d62f9e_3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1" name="Google Shape;791;g35f85d62f9e_3_1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2" name="Google Shape;792;g35f85d62f9e_3_1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g35f85d62f9e_3_1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8" name="Google Shape;798;g35f85d62f9e_3_1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9" name="Google Shape;799;g35f85d62f9e_3_1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g35f85d62f9e_3_13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5" name="Google Shape;815;g35f85d62f9e_3_1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6" name="Google Shape;816;g35f85d62f9e_3_1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1" name="Shape 831"/>
        <p:cNvGrpSpPr/>
        <p:nvPr/>
      </p:nvGrpSpPr>
      <p:grpSpPr>
        <a:xfrm>
          <a:off x="0" y="0"/>
          <a:ext cx="0" cy="0"/>
          <a:chOff x="0" y="0"/>
          <a:chExt cx="0" cy="0"/>
        </a:xfrm>
      </p:grpSpPr>
      <p:sp>
        <p:nvSpPr>
          <p:cNvPr id="832" name="Google Shape;832;g35f85d62f9e_3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3" name="Google Shape;833;g35f85d62f9e_3_1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4" name="Google Shape;834;g35f85d62f9e_3_1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8" name="Shape 838"/>
        <p:cNvGrpSpPr/>
        <p:nvPr/>
      </p:nvGrpSpPr>
      <p:grpSpPr>
        <a:xfrm>
          <a:off x="0" y="0"/>
          <a:ext cx="0" cy="0"/>
          <a:chOff x="0" y="0"/>
          <a:chExt cx="0" cy="0"/>
        </a:xfrm>
      </p:grpSpPr>
      <p:sp>
        <p:nvSpPr>
          <p:cNvPr id="839" name="Google Shape;839;g35f85d62f9e_3_1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0" name="Google Shape;840;g35f85d62f9e_3_1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1" name="Google Shape;841;g35f85d62f9e_3_1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g35f85d62f9e_3_17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8" name="Google Shape;848;g35f85d62f9e_3_1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9" name="Google Shape;849;g35f85d62f9e_3_17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5" name="Shape 865"/>
        <p:cNvGrpSpPr/>
        <p:nvPr/>
      </p:nvGrpSpPr>
      <p:grpSpPr>
        <a:xfrm>
          <a:off x="0" y="0"/>
          <a:ext cx="0" cy="0"/>
          <a:chOff x="0" y="0"/>
          <a:chExt cx="0" cy="0"/>
        </a:xfrm>
      </p:grpSpPr>
      <p:sp>
        <p:nvSpPr>
          <p:cNvPr id="866" name="Google Shape;866;g35f85d62f9e_3_1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7" name="Google Shape;867;g35f85d62f9e_3_1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68" name="Google Shape;868;g35f85d62f9e_3_19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3" name="Shape 883"/>
        <p:cNvGrpSpPr/>
        <p:nvPr/>
      </p:nvGrpSpPr>
      <p:grpSpPr>
        <a:xfrm>
          <a:off x="0" y="0"/>
          <a:ext cx="0" cy="0"/>
          <a:chOff x="0" y="0"/>
          <a:chExt cx="0" cy="0"/>
        </a:xfrm>
      </p:grpSpPr>
      <p:sp>
        <p:nvSpPr>
          <p:cNvPr id="884" name="Google Shape;884;g35f85d62f9e_3_20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5" name="Google Shape;885;g35f85d62f9e_3_20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6" name="Google Shape;886;g35f85d62f9e_3_20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1" name="Shape 901"/>
        <p:cNvGrpSpPr/>
        <p:nvPr/>
      </p:nvGrpSpPr>
      <p:grpSpPr>
        <a:xfrm>
          <a:off x="0" y="0"/>
          <a:ext cx="0" cy="0"/>
          <a:chOff x="0" y="0"/>
          <a:chExt cx="0" cy="0"/>
        </a:xfrm>
      </p:grpSpPr>
      <p:sp>
        <p:nvSpPr>
          <p:cNvPr id="902" name="Google Shape;902;g35f85d62f9e_3_2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3" name="Google Shape;903;g35f85d62f9e_3_2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4" name="Google Shape;904;g35f85d62f9e_3_2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355bf96c9f0_2_0: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3" name="Google Shape;563;g355bf96c9f0_2_0: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rPr lang="en"/>
              <a:t>All of the links are at </a:t>
            </a:r>
            <a:r>
              <a:rPr lang="en" u="sng">
                <a:solidFill>
                  <a:schemeClr val="hlink"/>
                </a:solidFill>
                <a:hlinkClick r:id="rId2"/>
              </a:rPr>
              <a:t>nisenet.org/america250</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564" name="Google Shape;564;g355bf96c9f0_2_0: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9" name="Shape 919"/>
        <p:cNvGrpSpPr/>
        <p:nvPr/>
      </p:nvGrpSpPr>
      <p:grpSpPr>
        <a:xfrm>
          <a:off x="0" y="0"/>
          <a:ext cx="0" cy="0"/>
          <a:chOff x="0" y="0"/>
          <a:chExt cx="0" cy="0"/>
        </a:xfrm>
      </p:grpSpPr>
      <p:sp>
        <p:nvSpPr>
          <p:cNvPr id="920" name="Google Shape;920;g35f85d62f9e_3_24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1" name="Google Shape;921;g35f85d62f9e_3_2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2" name="Google Shape;922;g35f85d62f9e_3_2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8" name="Shape 938"/>
        <p:cNvGrpSpPr/>
        <p:nvPr/>
      </p:nvGrpSpPr>
      <p:grpSpPr>
        <a:xfrm>
          <a:off x="0" y="0"/>
          <a:ext cx="0" cy="0"/>
          <a:chOff x="0" y="0"/>
          <a:chExt cx="0" cy="0"/>
        </a:xfrm>
      </p:grpSpPr>
      <p:sp>
        <p:nvSpPr>
          <p:cNvPr id="939" name="Google Shape;939;g35f85d62f9e_3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0" name="Google Shape;940;g35f85d62f9e_3_16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1" name="Google Shape;941;g35f85d62f9e_3_16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5" name="Shape 945"/>
        <p:cNvGrpSpPr/>
        <p:nvPr/>
      </p:nvGrpSpPr>
      <p:grpSpPr>
        <a:xfrm>
          <a:off x="0" y="0"/>
          <a:ext cx="0" cy="0"/>
          <a:chOff x="0" y="0"/>
          <a:chExt cx="0" cy="0"/>
        </a:xfrm>
      </p:grpSpPr>
      <p:sp>
        <p:nvSpPr>
          <p:cNvPr id="946" name="Google Shape;946;g3558e784714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7" name="Google Shape;947;g3558e784714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0" name="Shape 950"/>
        <p:cNvGrpSpPr/>
        <p:nvPr/>
      </p:nvGrpSpPr>
      <p:grpSpPr>
        <a:xfrm>
          <a:off x="0" y="0"/>
          <a:ext cx="0" cy="0"/>
          <a:chOff x="0" y="0"/>
          <a:chExt cx="0" cy="0"/>
        </a:xfrm>
      </p:grpSpPr>
      <p:sp>
        <p:nvSpPr>
          <p:cNvPr id="951" name="Google Shape;951;g35faf690bc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2" name="Google Shape;952;g35faf690bc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Mention he is working with us because of quilts</a:t>
            </a:r>
            <a:endParaRPr/>
          </a:p>
          <a:p>
            <a:pPr indent="0" lvl="0" marL="0" rtl="0" algn="l">
              <a:spcBef>
                <a:spcPts val="0"/>
              </a:spcBef>
              <a:spcAft>
                <a:spcPts val="0"/>
              </a:spcAft>
              <a:buNone/>
            </a:pPr>
            <a:r>
              <a:rPr lang="en"/>
              <a:t>Like Patsy mentioned, this is a great fundraising opportunity to us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5" name="Shape 955"/>
        <p:cNvGrpSpPr/>
        <p:nvPr/>
      </p:nvGrpSpPr>
      <p:grpSpPr>
        <a:xfrm>
          <a:off x="0" y="0"/>
          <a:ext cx="0" cy="0"/>
          <a:chOff x="0" y="0"/>
          <a:chExt cx="0" cy="0"/>
        </a:xfrm>
      </p:grpSpPr>
      <p:sp>
        <p:nvSpPr>
          <p:cNvPr id="956" name="Google Shape;956;g35faf690bcb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7" name="Google Shape;957;g35faf690bcb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This exhibition will contain an extraordinary assemblage of about 250 total objects. These will include important works of American art such as </a:t>
            </a:r>
            <a:r>
              <a:rPr b="1" lang="en">
                <a:solidFill>
                  <a:schemeClr val="dk1"/>
                </a:solidFill>
              </a:rPr>
              <a:t>Gilbert Stuart's</a:t>
            </a:r>
            <a:r>
              <a:rPr lang="en">
                <a:solidFill>
                  <a:schemeClr val="dk1"/>
                </a:solidFill>
              </a:rPr>
              <a:t> </a:t>
            </a:r>
            <a:r>
              <a:rPr b="1" lang="en">
                <a:solidFill>
                  <a:schemeClr val="dk1"/>
                </a:solidFill>
              </a:rPr>
              <a:t>portrait of George Washington,</a:t>
            </a:r>
            <a:r>
              <a:rPr lang="en">
                <a:solidFill>
                  <a:schemeClr val="dk1"/>
                </a:solidFill>
              </a:rPr>
              <a:t> on loan from Colonial Williamsburg, a rare photographic portrait of </a:t>
            </a:r>
            <a:r>
              <a:rPr b="1" lang="en">
                <a:solidFill>
                  <a:schemeClr val="dk1"/>
                </a:solidFill>
              </a:rPr>
              <a:t>Abraham Lincoln taken in Peoria</a:t>
            </a:r>
            <a:r>
              <a:rPr lang="en">
                <a:solidFill>
                  <a:schemeClr val="dk1"/>
                </a:solidFill>
              </a:rPr>
              <a:t>, on loan from the Gilder Lehrman Institute, other objects of historical significance, and rare documents.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At the center of the exhibition, we are working with a leading rare documents collector and expert dealer from New York, </a:t>
            </a:r>
            <a:r>
              <a:rPr b="1" lang="en">
                <a:solidFill>
                  <a:schemeClr val="dk1"/>
                </a:solidFill>
              </a:rPr>
              <a:t>Seth Kaller</a:t>
            </a:r>
            <a:r>
              <a:rPr lang="en">
                <a:solidFill>
                  <a:schemeClr val="dk1"/>
                </a:solidFill>
              </a:rPr>
              <a:t>, who is helping us facilitate the loans of more than 50 premium rare American documents. These range from a 1776 edition of the </a:t>
            </a:r>
            <a:r>
              <a:rPr b="1" lang="en">
                <a:solidFill>
                  <a:schemeClr val="dk1"/>
                </a:solidFill>
              </a:rPr>
              <a:t>Declaration of Independence</a:t>
            </a:r>
            <a:r>
              <a:rPr lang="en">
                <a:solidFill>
                  <a:schemeClr val="dk1"/>
                </a:solidFill>
              </a:rPr>
              <a:t>, a first printing of the </a:t>
            </a:r>
            <a:r>
              <a:rPr b="1" lang="en">
                <a:solidFill>
                  <a:schemeClr val="dk1"/>
                </a:solidFill>
              </a:rPr>
              <a:t>Constitution, Emancipation Proclamation</a:t>
            </a:r>
            <a:r>
              <a:rPr lang="en">
                <a:solidFill>
                  <a:schemeClr val="dk1"/>
                </a:solidFill>
              </a:rPr>
              <a:t>, and Martin Luther King’s 1963 “I have a dream” speech.</a:t>
            </a:r>
            <a:endParaRPr sz="1800">
              <a:solidFill>
                <a:schemeClr val="dk1"/>
              </a:solidFill>
              <a:latin typeface="Nunito Medium"/>
              <a:ea typeface="Nunito Medium"/>
              <a:cs typeface="Nunito Medium"/>
              <a:sym typeface="Nunito Medium"/>
            </a:endParaRPr>
          </a:p>
          <a:p>
            <a:pPr indent="0" lvl="0" marL="0" rtl="0" algn="l">
              <a:spcBef>
                <a:spcPts val="120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1" name="Shape 961"/>
        <p:cNvGrpSpPr/>
        <p:nvPr/>
      </p:nvGrpSpPr>
      <p:grpSpPr>
        <a:xfrm>
          <a:off x="0" y="0"/>
          <a:ext cx="0" cy="0"/>
          <a:chOff x="0" y="0"/>
          <a:chExt cx="0" cy="0"/>
        </a:xfrm>
      </p:grpSpPr>
      <p:sp>
        <p:nvSpPr>
          <p:cNvPr id="962" name="Google Shape;962;g35faf690bcb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3" name="Google Shape;963;g35faf690bcb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g35faf690bcb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1" name="Google Shape;971;g35faf690bcb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ESI program means about 25,000 school kids will get to see these exhibitions for free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7" name="Shape 977"/>
        <p:cNvGrpSpPr/>
        <p:nvPr/>
      </p:nvGrpSpPr>
      <p:grpSpPr>
        <a:xfrm>
          <a:off x="0" y="0"/>
          <a:ext cx="0" cy="0"/>
          <a:chOff x="0" y="0"/>
          <a:chExt cx="0" cy="0"/>
        </a:xfrm>
      </p:grpSpPr>
      <p:sp>
        <p:nvSpPr>
          <p:cNvPr id="978" name="Google Shape;978;g35faf690bcb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79" name="Google Shape;979;g35faf690bcb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Joyful Resistance </a:t>
            </a:r>
            <a:endParaRPr/>
          </a:p>
          <a:p>
            <a:pPr indent="0" lvl="0" marL="0" rtl="0" algn="l">
              <a:lnSpc>
                <a:spcPct val="115000"/>
              </a:lnSpc>
              <a:spcBef>
                <a:spcPts val="1200"/>
              </a:spcBef>
              <a:spcAft>
                <a:spcPts val="0"/>
              </a:spcAft>
              <a:buClr>
                <a:schemeClr val="dk1"/>
              </a:buClr>
              <a:buSzPts val="1100"/>
              <a:buFont typeface="Arial"/>
              <a:buNone/>
            </a:pPr>
            <a:r>
              <a:rPr lang="en"/>
              <a:t>Joyful Resistance will showcase artwork and historical objects that illustrate how Black Americans assert their agency and use the arts as a means of communication and creative expression to effect change throughout American history. This exhibition highlights fashion, music, literature, religion, and leisure as tools for individual and collective non-violent protest against a tumultuous and racially segregated past designed to systematically marginalize Black Americans. These creative expressions triumph over the oppressive systems that seek to silence and diminish the voice and influence of Black culture, while affirming our unalienable right to pursue happiness.</a:t>
            </a:r>
            <a:endParaRPr/>
          </a:p>
          <a:p>
            <a:pPr indent="0" lvl="0" marL="0" rtl="0" algn="l">
              <a:spcBef>
                <a:spcPts val="120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5" name="Shape 985"/>
        <p:cNvGrpSpPr/>
        <p:nvPr/>
      </p:nvGrpSpPr>
      <p:grpSpPr>
        <a:xfrm>
          <a:off x="0" y="0"/>
          <a:ext cx="0" cy="0"/>
          <a:chOff x="0" y="0"/>
          <a:chExt cx="0" cy="0"/>
        </a:xfrm>
      </p:grpSpPr>
      <p:sp>
        <p:nvSpPr>
          <p:cNvPr id="986" name="Google Shape;986;g35faf690bcb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7" name="Google Shape;987;g35faf690bc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ctr">
              <a:lnSpc>
                <a:spcPct val="115000"/>
              </a:lnSpc>
              <a:spcBef>
                <a:spcPts val="1200"/>
              </a:spcBef>
              <a:spcAft>
                <a:spcPts val="0"/>
              </a:spcAft>
              <a:buClr>
                <a:schemeClr val="dk1"/>
              </a:buClr>
              <a:buSzPts val="1100"/>
              <a:buFont typeface="Arial"/>
              <a:buNone/>
            </a:pPr>
            <a:r>
              <a:rPr b="1" lang="en" sz="4000">
                <a:solidFill>
                  <a:schemeClr val="dk1"/>
                </a:solidFill>
              </a:rPr>
              <a:t>9/11 Memorial and Museum</a:t>
            </a:r>
            <a:r>
              <a:rPr lang="en" sz="4000">
                <a:solidFill>
                  <a:schemeClr val="dk1"/>
                </a:solidFill>
              </a:rPr>
              <a:t>​</a:t>
            </a:r>
            <a:br>
              <a:rPr lang="en" sz="4000">
                <a:solidFill>
                  <a:schemeClr val="dk1"/>
                </a:solidFill>
              </a:rPr>
            </a:br>
            <a:r>
              <a:rPr lang="en" sz="2900">
                <a:solidFill>
                  <a:schemeClr val="dk1"/>
                </a:solidFill>
              </a:rPr>
              <a:t>​</a:t>
            </a:r>
            <a:br>
              <a:rPr lang="en" sz="2900">
                <a:solidFill>
                  <a:schemeClr val="dk1"/>
                </a:solidFill>
              </a:rPr>
            </a:br>
            <a:r>
              <a:rPr lang="en" sz="2900">
                <a:solidFill>
                  <a:schemeClr val="dk1"/>
                </a:solidFill>
              </a:rPr>
              <a:t>Commemorating 25 years since the attacks on September 11, 2001​</a:t>
            </a:r>
            <a:endParaRPr sz="2900">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3" name="Shape 993"/>
        <p:cNvGrpSpPr/>
        <p:nvPr/>
      </p:nvGrpSpPr>
      <p:grpSpPr>
        <a:xfrm>
          <a:off x="0" y="0"/>
          <a:ext cx="0" cy="0"/>
          <a:chOff x="0" y="0"/>
          <a:chExt cx="0" cy="0"/>
        </a:xfrm>
      </p:grpSpPr>
      <p:sp>
        <p:nvSpPr>
          <p:cNvPr id="994" name="Google Shape;994;g35faf690bcb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5" name="Google Shape;995;g35faf690bcb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5f85d62f9e_0_6: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g35f85d62f9e_0_6: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574" name="Google Shape;574;g35f85d62f9e_0_6: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2" name="Shape 1002"/>
        <p:cNvGrpSpPr/>
        <p:nvPr/>
      </p:nvGrpSpPr>
      <p:grpSpPr>
        <a:xfrm>
          <a:off x="0" y="0"/>
          <a:ext cx="0" cy="0"/>
          <a:chOff x="0" y="0"/>
          <a:chExt cx="0" cy="0"/>
        </a:xfrm>
      </p:grpSpPr>
      <p:sp>
        <p:nvSpPr>
          <p:cNvPr id="1003" name="Google Shape;1003;g35faf690bcb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4" name="Google Shape;1004;g35faf690bcb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Programming will enhance the exhibitions all year, related to all our gallery spaces as well as a planetarium show about the Apollo era moon landings, and films and documentaries in our GST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9" name="Shape 1009"/>
        <p:cNvGrpSpPr/>
        <p:nvPr/>
      </p:nvGrpSpPr>
      <p:grpSpPr>
        <a:xfrm>
          <a:off x="0" y="0"/>
          <a:ext cx="0" cy="0"/>
          <a:chOff x="0" y="0"/>
          <a:chExt cx="0" cy="0"/>
        </a:xfrm>
      </p:grpSpPr>
      <p:sp>
        <p:nvSpPr>
          <p:cNvPr id="1010" name="Google Shape;1010;g33f2c96f416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1" name="Google Shape;1011;g33f2c96f416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4" name="Shape 1014"/>
        <p:cNvGrpSpPr/>
        <p:nvPr/>
      </p:nvGrpSpPr>
      <p:grpSpPr>
        <a:xfrm>
          <a:off x="0" y="0"/>
          <a:ext cx="0" cy="0"/>
          <a:chOff x="0" y="0"/>
          <a:chExt cx="0" cy="0"/>
        </a:xfrm>
      </p:grpSpPr>
      <p:sp>
        <p:nvSpPr>
          <p:cNvPr id="1015" name="Google Shape;1015;g2af4c30c04d_3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6" name="Google Shape;1016;g2af4c30c04d_3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a:solidFill>
                  <a:schemeClr val="dk1"/>
                </a:solidFill>
              </a:rPr>
              <a:t>CHRISTINA is going to wrap up and then we will have time for Q&amp;A.</a:t>
            </a:r>
            <a:endParaRPr b="1" sz="1200">
              <a:solidFill>
                <a:schemeClr val="dk1"/>
              </a:solidFill>
              <a:latin typeface="Nunito"/>
              <a:ea typeface="Nunito"/>
              <a:cs typeface="Nunito"/>
              <a:sym typeface="Nunito"/>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spcBef>
                <a:spcPts val="120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9" name="Shape 1019"/>
        <p:cNvGrpSpPr/>
        <p:nvPr/>
      </p:nvGrpSpPr>
      <p:grpSpPr>
        <a:xfrm>
          <a:off x="0" y="0"/>
          <a:ext cx="0" cy="0"/>
          <a:chOff x="0" y="0"/>
          <a:chExt cx="0" cy="0"/>
        </a:xfrm>
      </p:grpSpPr>
      <p:sp>
        <p:nvSpPr>
          <p:cNvPr id="1020" name="Google Shape;1020;g3558e784714_0_33: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1" name="Google Shape;1021;g3558e784714_0_33: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rPr lang="en" u="sng">
                <a:solidFill>
                  <a:schemeClr val="hlink"/>
                </a:solidFill>
                <a:hlinkClick r:id="rId2"/>
              </a:rPr>
              <a:t>nisenet.org/america250</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1022" name="Google Shape;1022;g3558e784714_0_33: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8" name="Shape 1028"/>
        <p:cNvGrpSpPr/>
        <p:nvPr/>
      </p:nvGrpSpPr>
      <p:grpSpPr>
        <a:xfrm>
          <a:off x="0" y="0"/>
          <a:ext cx="0" cy="0"/>
          <a:chOff x="0" y="0"/>
          <a:chExt cx="0" cy="0"/>
        </a:xfrm>
      </p:grpSpPr>
      <p:sp>
        <p:nvSpPr>
          <p:cNvPr id="1029" name="Google Shape;1029;g327f50cfb77_0_610: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0" name="Google Shape;1030;g327f50cfb77_0_6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b="1" lang="en" sz="1050">
                <a:solidFill>
                  <a:srgbClr val="007C91"/>
                </a:solidFill>
                <a:latin typeface="Arial"/>
                <a:ea typeface="Arial"/>
                <a:cs typeface="Arial"/>
                <a:sym typeface="Arial"/>
              </a:rPr>
              <a:t>Looking for an easy way to discover resources on the </a:t>
            </a:r>
            <a:r>
              <a:rPr b="1" lang="en" sz="1050" u="sng">
                <a:solidFill>
                  <a:srgbClr val="1155CC"/>
                </a:solidFill>
                <a:latin typeface="Arial"/>
                <a:ea typeface="Arial"/>
                <a:cs typeface="Arial"/>
                <a:sym typeface="Arial"/>
                <a:hlinkClick r:id="rId2">
                  <a:extLst>
                    <a:ext uri="{A12FA001-AC4F-418D-AE19-62706E023703}">
                      <ahyp:hlinkClr val="tx"/>
                    </a:ext>
                  </a:extLst>
                </a:hlinkClick>
              </a:rPr>
              <a:t>nisenet.org</a:t>
            </a:r>
            <a:r>
              <a:rPr b="1" lang="en" sz="1050">
                <a:solidFill>
                  <a:srgbClr val="007C91"/>
                </a:solidFill>
                <a:latin typeface="Arial"/>
                <a:ea typeface="Arial"/>
                <a:cs typeface="Arial"/>
                <a:sym typeface="Arial"/>
              </a:rPr>
              <a:t> website?</a:t>
            </a:r>
            <a:endParaRPr b="1" sz="1050">
              <a:solidFill>
                <a:srgbClr val="007C91"/>
              </a:solidFill>
              <a:latin typeface="Arial"/>
              <a:ea typeface="Arial"/>
              <a:cs typeface="Arial"/>
              <a:sym typeface="Arial"/>
            </a:endParaRPr>
          </a:p>
          <a:p>
            <a:pPr indent="0" lvl="0" marL="0" rtl="0" algn="l">
              <a:lnSpc>
                <a:spcPct val="100000"/>
              </a:lnSpc>
              <a:spcBef>
                <a:spcPts val="0"/>
              </a:spcBef>
              <a:spcAft>
                <a:spcPts val="0"/>
              </a:spcAft>
              <a:buClr>
                <a:srgbClr val="0D686C"/>
              </a:buClr>
              <a:buSzPts val="1200"/>
              <a:buFont typeface="Calibri"/>
              <a:buNone/>
            </a:pPr>
            <a:r>
              <a:rPr lang="en" sz="1050">
                <a:latin typeface="Arial"/>
                <a:ea typeface="Arial"/>
                <a:cs typeface="Arial"/>
                <a:sym typeface="Arial"/>
              </a:rPr>
              <a:t>Check out our “Browse by Themes and Topics,” featuring curated collections of hands-on activities and resources by themes and STEM topics: </a:t>
            </a:r>
            <a:endParaRPr sz="1050"/>
          </a:p>
          <a:p>
            <a:pPr indent="0" lvl="0" marL="0" rtl="0" algn="l">
              <a:lnSpc>
                <a:spcPct val="100000"/>
              </a:lnSpc>
              <a:spcBef>
                <a:spcPts val="0"/>
              </a:spcBef>
              <a:spcAft>
                <a:spcPts val="0"/>
              </a:spcAft>
              <a:buClr>
                <a:srgbClr val="0D686C"/>
              </a:buClr>
              <a:buSzPts val="1200"/>
              <a:buFont typeface="Calibri"/>
              <a:buNone/>
            </a:pPr>
            <a:r>
              <a:rPr lang="en" u="sng">
                <a:solidFill>
                  <a:schemeClr val="hlink"/>
                </a:solidFill>
                <a:hlinkClick r:id="rId3"/>
              </a:rPr>
              <a:t>https://www.nisenet.org/browse-topic</a:t>
            </a:r>
            <a:endParaRPr sz="1050"/>
          </a:p>
          <a:p>
            <a:pPr indent="0" lvl="0" marL="0" marR="0" rtl="0" algn="l">
              <a:lnSpc>
                <a:spcPct val="100000"/>
              </a:lnSpc>
              <a:spcBef>
                <a:spcPts val="0"/>
              </a:spcBef>
              <a:spcAft>
                <a:spcPts val="0"/>
              </a:spcAft>
              <a:buClr>
                <a:srgbClr val="0D686C"/>
              </a:buClr>
              <a:buSzPts val="1200"/>
              <a:buFont typeface="Calibri"/>
              <a:buNone/>
            </a:pPr>
            <a:r>
              <a:t/>
            </a:r>
            <a:endParaRPr>
              <a:solidFill>
                <a:srgbClr val="0D686C"/>
              </a:solidFill>
            </a:endParaRPr>
          </a:p>
          <a:p>
            <a:pPr indent="0" lvl="0" marL="0" marR="0" rtl="0" algn="l">
              <a:lnSpc>
                <a:spcPct val="100000"/>
              </a:lnSpc>
              <a:spcBef>
                <a:spcPts val="0"/>
              </a:spcBef>
              <a:spcAft>
                <a:spcPts val="0"/>
              </a:spcAft>
              <a:buClr>
                <a:srgbClr val="0D686C"/>
              </a:buClr>
              <a:buSzPts val="1200"/>
              <a:buFont typeface="Calibri"/>
              <a:buNone/>
            </a:pPr>
            <a:r>
              <a:rPr lang="en" u="sng">
                <a:solidFill>
                  <a:schemeClr val="hlink"/>
                </a:solidFill>
                <a:hlinkClick r:id="rId4"/>
              </a:rPr>
              <a:t>https://www.nisenet.org/newsletter</a:t>
            </a:r>
            <a:endParaRPr/>
          </a:p>
          <a:p>
            <a:pPr indent="0" lvl="0" marL="0" marR="0" rtl="0" algn="l">
              <a:lnSpc>
                <a:spcPct val="100000"/>
              </a:lnSpc>
              <a:spcBef>
                <a:spcPts val="0"/>
              </a:spcBef>
              <a:spcAft>
                <a:spcPts val="0"/>
              </a:spcAft>
              <a:buClr>
                <a:srgbClr val="0D686C"/>
              </a:buClr>
              <a:buSzPts val="1200"/>
              <a:buFont typeface="Calibri"/>
              <a:buNone/>
            </a:pPr>
            <a:r>
              <a:rPr lang="en" u="sng">
                <a:solidFill>
                  <a:schemeClr val="hlink"/>
                </a:solidFill>
                <a:hlinkClick r:id="rId5"/>
              </a:rPr>
              <a:t>https://www.nisenet.org/social</a:t>
            </a:r>
            <a:endParaRPr sz="1200">
              <a:solidFill>
                <a:srgbClr val="0D686C"/>
              </a:solidFill>
              <a:latin typeface="Calibri"/>
              <a:ea typeface="Calibri"/>
              <a:cs typeface="Calibri"/>
              <a:sym typeface="Calibri"/>
            </a:endParaRPr>
          </a:p>
          <a:p>
            <a:pPr indent="0" lvl="0" marL="0" marR="0" rtl="0" algn="l">
              <a:lnSpc>
                <a:spcPct val="100000"/>
              </a:lnSpc>
              <a:spcBef>
                <a:spcPts val="0"/>
              </a:spcBef>
              <a:spcAft>
                <a:spcPts val="0"/>
              </a:spcAft>
              <a:buClr>
                <a:srgbClr val="0D686C"/>
              </a:buClr>
              <a:buSzPts val="1200"/>
              <a:buFont typeface="Calibri"/>
              <a:buNone/>
            </a:pPr>
            <a:r>
              <a:rPr lang="en" u="sng">
                <a:solidFill>
                  <a:schemeClr val="hlink"/>
                </a:solidFill>
                <a:hlinkClick r:id="rId6"/>
              </a:rPr>
              <a:t>https://nisenet.org/online-workshop-recordings</a:t>
            </a:r>
            <a:r>
              <a:rPr lang="en">
                <a:solidFill>
                  <a:srgbClr val="0D686C"/>
                </a:solidFill>
              </a:rPr>
              <a:t> </a:t>
            </a:r>
            <a:endParaRPr>
              <a:solidFill>
                <a:srgbClr val="0D686C"/>
              </a:solidFill>
            </a:endParaRPr>
          </a:p>
          <a:p>
            <a:pPr indent="0" lvl="0" marL="0" rtl="0" algn="l">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Image Description: </a:t>
            </a:r>
            <a:r>
              <a:rPr lang="en" sz="1200">
                <a:solidFill>
                  <a:schemeClr val="dk1"/>
                </a:solidFill>
                <a:latin typeface="Calibri"/>
                <a:ea typeface="Calibri"/>
                <a:cs typeface="Calibri"/>
                <a:sym typeface="Calibri"/>
              </a:rPr>
              <a:t>An adult and child smile while sitting and looking at a colorful image on a table. The child is pointing to one area of the image.</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400"/>
              <a:buFont typeface="Arial"/>
              <a:buNone/>
            </a:pPr>
            <a:r>
              <a:t/>
            </a:r>
            <a:endParaRPr sz="1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D686C"/>
              </a:buClr>
              <a:buSzPts val="1200"/>
              <a:buFont typeface="Calibri"/>
              <a:buNone/>
            </a:pPr>
            <a:r>
              <a:rPr b="1" lang="en" sz="900"/>
              <a:t>Photo credit: The NISE Network</a:t>
            </a:r>
            <a:endParaRPr sz="100"/>
          </a:p>
          <a:p>
            <a:pPr indent="0" lvl="0" marL="0" marR="0" rtl="0" algn="l">
              <a:lnSpc>
                <a:spcPct val="100000"/>
              </a:lnSpc>
              <a:spcBef>
                <a:spcPts val="0"/>
              </a:spcBef>
              <a:spcAft>
                <a:spcPts val="0"/>
              </a:spcAft>
              <a:buClr>
                <a:srgbClr val="0D686C"/>
              </a:buClr>
              <a:buSzPts val="1200"/>
              <a:buFont typeface="Calibri"/>
              <a:buNone/>
            </a:pPr>
            <a:r>
              <a:t/>
            </a:r>
            <a:endParaRPr>
              <a:solidFill>
                <a:srgbClr val="0D686C"/>
              </a:solidFill>
            </a:endParaRPr>
          </a:p>
          <a:p>
            <a:pPr indent="0" lvl="0" marL="0" rtl="0" algn="l">
              <a:lnSpc>
                <a:spcPct val="100000"/>
              </a:lnSpc>
              <a:spcBef>
                <a:spcPts val="0"/>
              </a:spcBef>
              <a:spcAft>
                <a:spcPts val="0"/>
              </a:spcAft>
              <a:buSzPts val="1400"/>
              <a:buNone/>
            </a:pPr>
            <a:r>
              <a:t/>
            </a:r>
            <a:endParaRPr/>
          </a:p>
        </p:txBody>
      </p:sp>
      <p:sp>
        <p:nvSpPr>
          <p:cNvPr id="1031" name="Google Shape;1031;g327f50cfb77_0_6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g327f50cfb77_0_3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9" name="Google Shape;1049;g327f50cfb77_0_3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000"/>
              </a:spcBef>
              <a:spcAft>
                <a:spcPts val="0"/>
              </a:spcAft>
              <a:buClr>
                <a:schemeClr val="dk1"/>
              </a:buClr>
              <a:buSzPts val="1100"/>
              <a:buFont typeface="Arial"/>
              <a:buNone/>
            </a:pPr>
            <a:r>
              <a:rPr lang="en" sz="1200">
                <a:solidFill>
                  <a:schemeClr val="dk1"/>
                </a:solidFill>
              </a:rPr>
              <a:t>And finally, a big thank you to all of our funders for their generous support, as well as a big thank you to all of our partners like you who make our impact in the community possible.</a:t>
            </a:r>
            <a:endParaRPr sz="1200">
              <a:solidFill>
                <a:schemeClr val="dk1"/>
              </a:solidFill>
            </a:endParaRPr>
          </a:p>
          <a:p>
            <a:pPr indent="0" lvl="0" marL="0" rtl="0" algn="l">
              <a:spcBef>
                <a:spcPts val="0"/>
              </a:spcBef>
              <a:spcAft>
                <a:spcPts val="0"/>
              </a:spcAft>
              <a:buClr>
                <a:schemeClr val="dk1"/>
              </a:buClr>
              <a:buSzPts val="1100"/>
              <a:buFont typeface="Arial"/>
              <a:buNone/>
            </a:pPr>
            <a:r>
              <a:t/>
            </a:r>
            <a:endParaRPr sz="1200">
              <a:solidFill>
                <a:schemeClr val="dk1"/>
              </a:solidFill>
            </a:endParaRPr>
          </a:p>
          <a:p>
            <a:pPr indent="0" lvl="0" marL="0" rtl="0" algn="l">
              <a:spcBef>
                <a:spcPts val="0"/>
              </a:spcBef>
              <a:spcAft>
                <a:spcPts val="0"/>
              </a:spcAft>
              <a:buClr>
                <a:schemeClr val="dk1"/>
              </a:buClr>
              <a:buSzPts val="1100"/>
              <a:buFont typeface="Arial"/>
              <a:buNone/>
            </a:pPr>
            <a:r>
              <a:rPr lang="en" sz="1200">
                <a:solidFill>
                  <a:schemeClr val="dk1"/>
                </a:solidFill>
              </a:rPr>
              <a:t>-</a:t>
            </a:r>
            <a:r>
              <a:rPr lang="en" sz="1200">
                <a:solidFill>
                  <a:schemeClr val="dk1"/>
                </a:solidFill>
              </a:rPr>
              <a:t>----------</a:t>
            </a:r>
            <a:endParaRPr>
              <a:solidFill>
                <a:schemeClr val="dk1"/>
              </a:solidFill>
            </a:endParaRPr>
          </a:p>
          <a:p>
            <a:pPr indent="0" lvl="0" marL="0" rtl="0" algn="l">
              <a:spcBef>
                <a:spcPts val="0"/>
              </a:spcBef>
              <a:spcAft>
                <a:spcPts val="0"/>
              </a:spcAft>
              <a:buClr>
                <a:schemeClr val="dk1"/>
              </a:buClr>
              <a:buSzPts val="1200"/>
              <a:buFont typeface="Arial"/>
              <a:buNone/>
            </a:pPr>
            <a:r>
              <a:rPr lang="en" sz="900">
                <a:solidFill>
                  <a:schemeClr val="dk1"/>
                </a:solidFill>
              </a:rPr>
              <a:t>Image description: A photo collage made up of eight images split into two rows. Images show a variety of STEM education resources available through the NISE Network, with a variety of ages and individuals participating in fun, hands-on activities.</a:t>
            </a:r>
            <a:endParaRPr sz="900">
              <a:solidFill>
                <a:schemeClr val="dk1"/>
              </a:solidFill>
            </a:endParaRPr>
          </a:p>
          <a:p>
            <a:pPr indent="0" lvl="0" marL="0" rtl="0" algn="l">
              <a:spcBef>
                <a:spcPts val="0"/>
              </a:spcBef>
              <a:spcAft>
                <a:spcPts val="0"/>
              </a:spcAft>
              <a:buClr>
                <a:schemeClr val="dk1"/>
              </a:buClr>
              <a:buSzPts val="1200"/>
              <a:buFont typeface="Arial"/>
              <a:buNone/>
            </a:pPr>
            <a:r>
              <a:t/>
            </a:r>
            <a:endParaRPr sz="900">
              <a:solidFill>
                <a:schemeClr val="dk1"/>
              </a:solidFill>
            </a:endParaRPr>
          </a:p>
          <a:p>
            <a:pPr indent="0" lvl="0" marL="0" rtl="0" algn="l">
              <a:spcBef>
                <a:spcPts val="0"/>
              </a:spcBef>
              <a:spcAft>
                <a:spcPts val="0"/>
              </a:spcAft>
              <a:buClr>
                <a:srgbClr val="0D686C"/>
              </a:buClr>
              <a:buSzPts val="1200"/>
              <a:buFont typeface="Calibri"/>
              <a:buNone/>
            </a:pPr>
            <a:r>
              <a:rPr b="1" lang="en" sz="900">
                <a:solidFill>
                  <a:schemeClr val="dk1"/>
                </a:solidFill>
              </a:rPr>
              <a:t>Photo (all) credit: The NISE Network</a:t>
            </a:r>
            <a:endParaRPr b="1" sz="9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355bf96c9f0_2_25: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3" name="Google Shape;583;g355bf96c9f0_2_25: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584" name="Google Shape;584;g355bf96c9f0_2_25: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1" name="Shape 591"/>
        <p:cNvGrpSpPr/>
        <p:nvPr/>
      </p:nvGrpSpPr>
      <p:grpSpPr>
        <a:xfrm>
          <a:off x="0" y="0"/>
          <a:ext cx="0" cy="0"/>
          <a:chOff x="0" y="0"/>
          <a:chExt cx="0" cy="0"/>
        </a:xfrm>
      </p:grpSpPr>
      <p:sp>
        <p:nvSpPr>
          <p:cNvPr id="592" name="Google Shape;592;g355bf96c9f0_2_8: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3" name="Google Shape;593;g355bf96c9f0_2_8: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594" name="Google Shape;594;g355bf96c9f0_2_8: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1" name="Shape 601"/>
        <p:cNvGrpSpPr/>
        <p:nvPr/>
      </p:nvGrpSpPr>
      <p:grpSpPr>
        <a:xfrm>
          <a:off x="0" y="0"/>
          <a:ext cx="0" cy="0"/>
          <a:chOff x="0" y="0"/>
          <a:chExt cx="0" cy="0"/>
        </a:xfrm>
      </p:grpSpPr>
      <p:sp>
        <p:nvSpPr>
          <p:cNvPr id="602" name="Google Shape;602;g35f85d62f9e_0_31: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3" name="Google Shape;603;g35f85d62f9e_0_31: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604" name="Google Shape;604;g35f85d62f9e_0_31: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5f85d62f9e_0_80:notes"/>
          <p:cNvSpPr/>
          <p:nvPr>
            <p:ph idx="2" type="sldImg"/>
          </p:nvPr>
        </p:nvSpPr>
        <p:spPr>
          <a:xfrm>
            <a:off x="304800" y="650875"/>
            <a:ext cx="5791200" cy="3257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2" name="Google Shape;612;g35f85d62f9e_0_80:notes"/>
          <p:cNvSpPr txBox="1"/>
          <p:nvPr>
            <p:ph idx="1" type="body"/>
          </p:nvPr>
        </p:nvSpPr>
        <p:spPr>
          <a:xfrm>
            <a:off x="640080" y="4126230"/>
            <a:ext cx="5120700" cy="3909000"/>
          </a:xfrm>
          <a:prstGeom prst="rect">
            <a:avLst/>
          </a:prstGeom>
          <a:noFill/>
          <a:ln>
            <a:noFill/>
          </a:ln>
        </p:spPr>
        <p:txBody>
          <a:bodyPr anchorCtr="0" anchor="t" bIns="43075" lIns="86175" spcFirstLastPara="1" rIns="86175" wrap="square" tIns="43075">
            <a:noAutofit/>
          </a:bodyPr>
          <a:lstStyle/>
          <a:p>
            <a:pPr indent="0" lvl="1" marL="0" rtl="0" algn="l">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Clr>
                <a:schemeClr val="dk1"/>
              </a:buClr>
              <a:buSzPts val="1800"/>
              <a:buFont typeface="Arial"/>
              <a:buNone/>
            </a:pPr>
            <a:r>
              <a:t/>
            </a:r>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lang="en" sz="1200">
                <a:solidFill>
                  <a:schemeClr val="dk1"/>
                </a:solidFill>
                <a:latin typeface="Calibri"/>
                <a:ea typeface="Calibri"/>
                <a:cs typeface="Calibri"/>
                <a:sym typeface="Calibri"/>
              </a:rPr>
              <a:t>Image Description: America 250 Logo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t/>
            </a:r>
            <a:endParaRPr sz="1200">
              <a:solidFill>
                <a:schemeClr val="dk1"/>
              </a:solidFill>
              <a:latin typeface="Calibri"/>
              <a:ea typeface="Calibri"/>
              <a:cs typeface="Calibri"/>
              <a:sym typeface="Calibri"/>
            </a:endParaRPr>
          </a:p>
          <a:p>
            <a:pPr indent="0" lvl="1" marL="0" rtl="0" algn="l">
              <a:lnSpc>
                <a:spcPct val="100000"/>
              </a:lnSpc>
              <a:spcBef>
                <a:spcPts val="0"/>
              </a:spcBef>
              <a:spcAft>
                <a:spcPts val="0"/>
              </a:spcAft>
              <a:buSzPts val="1400"/>
              <a:buNone/>
            </a:pPr>
            <a:r>
              <a:rPr b="1" lang="en" sz="1000">
                <a:solidFill>
                  <a:schemeClr val="dk1"/>
                </a:solidFill>
              </a:rPr>
              <a:t>Photo credit: The NISE Network</a:t>
            </a:r>
            <a:endParaRPr b="1" sz="1000">
              <a:solidFill>
                <a:schemeClr val="dk1"/>
              </a:solidFill>
            </a:endParaRPr>
          </a:p>
        </p:txBody>
      </p:sp>
      <p:sp>
        <p:nvSpPr>
          <p:cNvPr id="613" name="Google Shape;613;g35f85d62f9e_0_80:notes"/>
          <p:cNvSpPr txBox="1"/>
          <p:nvPr>
            <p:ph idx="12" type="sldNum"/>
          </p:nvPr>
        </p:nvSpPr>
        <p:spPr>
          <a:xfrm>
            <a:off x="3625639" y="8250952"/>
            <a:ext cx="2773800" cy="434400"/>
          </a:xfrm>
          <a:prstGeom prst="rect">
            <a:avLst/>
          </a:prstGeom>
          <a:noFill/>
          <a:ln>
            <a:noFill/>
          </a:ln>
        </p:spPr>
        <p:txBody>
          <a:bodyPr anchorCtr="0" anchor="b" bIns="43075" lIns="86175" spcFirstLastPara="1" rIns="86175" wrap="square" tIns="43075">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en" sz="1400" u="none" cap="none" strike="noStrike">
                <a:solidFill>
                  <a:srgbClr val="000000"/>
                </a:solidFill>
                <a:latin typeface="Calibri"/>
                <a:ea typeface="Calibri"/>
                <a:cs typeface="Calibri"/>
                <a:sym typeface="Calibri"/>
              </a:rPr>
              <a:t>‹#›</a:t>
            </a:fld>
            <a:endParaRPr b="0" i="0" sz="1400" u="none" cap="none" strike="noStrik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png"/><Relationship Id="rId3" Type="http://schemas.openxmlformats.org/officeDocument/2006/relationships/image" Target="../media/image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BLANK  with title">
  <p:cSld name="CUSTOM_13">
    <p:spTree>
      <p:nvGrpSpPr>
        <p:cNvPr id="9" name="Shape 9"/>
        <p:cNvGrpSpPr/>
        <p:nvPr/>
      </p:nvGrpSpPr>
      <p:grpSpPr>
        <a:xfrm>
          <a:off x="0" y="0"/>
          <a:ext cx="0" cy="0"/>
          <a:chOff x="0" y="0"/>
          <a:chExt cx="0" cy="0"/>
        </a:xfrm>
      </p:grpSpPr>
      <p:sp>
        <p:nvSpPr>
          <p:cNvPr id="10" name="Google Shape;10;p2"/>
          <p:cNvSpPr txBox="1"/>
          <p:nvPr>
            <p:ph type="title"/>
          </p:nvPr>
        </p:nvSpPr>
        <p:spPr>
          <a:xfrm>
            <a:off x="235500" y="1402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Welcome with logos 1">
  <p:cSld name="CUSTOM_7_1_3">
    <p:spTree>
      <p:nvGrpSpPr>
        <p:cNvPr id="39" name="Shape 39"/>
        <p:cNvGrpSpPr/>
        <p:nvPr/>
      </p:nvGrpSpPr>
      <p:grpSpPr>
        <a:xfrm>
          <a:off x="0" y="0"/>
          <a:ext cx="0" cy="0"/>
          <a:chOff x="0" y="0"/>
          <a:chExt cx="0" cy="0"/>
        </a:xfrm>
      </p:grpSpPr>
      <p:sp>
        <p:nvSpPr>
          <p:cNvPr id="40" name="Google Shape;40;p11"/>
          <p:cNvSpPr/>
          <p:nvPr/>
        </p:nvSpPr>
        <p:spPr>
          <a:xfrm>
            <a:off x="-8100" y="0"/>
            <a:ext cx="9144000" cy="9150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41" name="Google Shape;41;p11"/>
          <p:cNvSpPr txBox="1"/>
          <p:nvPr/>
        </p:nvSpPr>
        <p:spPr>
          <a:xfrm>
            <a:off x="1422900" y="699050"/>
            <a:ext cx="6494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42" name="Google Shape;42;p11"/>
          <p:cNvSpPr txBox="1"/>
          <p:nvPr>
            <p:ph idx="1" type="subTitle"/>
          </p:nvPr>
        </p:nvSpPr>
        <p:spPr>
          <a:xfrm>
            <a:off x="170400" y="1055025"/>
            <a:ext cx="5773800" cy="6318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43" name="Google Shape;43;p11"/>
          <p:cNvSpPr txBox="1"/>
          <p:nvPr>
            <p:ph idx="2" type="body"/>
          </p:nvPr>
        </p:nvSpPr>
        <p:spPr>
          <a:xfrm>
            <a:off x="292500" y="1686825"/>
            <a:ext cx="5529600" cy="25995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44" name="Google Shape;44;p11"/>
          <p:cNvSpPr txBox="1"/>
          <p:nvPr>
            <p:ph type="title"/>
          </p:nvPr>
        </p:nvSpPr>
        <p:spPr>
          <a:xfrm>
            <a:off x="170400" y="96300"/>
            <a:ext cx="7208400" cy="6375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400"/>
              <a:buNone/>
              <a:defRPr sz="34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pic>
        <p:nvPicPr>
          <p:cNvPr id="45" name="Google Shape;45;p11"/>
          <p:cNvPicPr preferRelativeResize="0"/>
          <p:nvPr/>
        </p:nvPicPr>
        <p:blipFill>
          <a:blip r:embed="rId2">
            <a:alphaModFix/>
          </a:blip>
          <a:stretch>
            <a:fillRect/>
          </a:stretch>
        </p:blipFill>
        <p:spPr>
          <a:xfrm>
            <a:off x="8012625" y="76800"/>
            <a:ext cx="1065349" cy="8094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side bar - no logo">
  <p:cSld name="CUSTOM_10">
    <p:spTree>
      <p:nvGrpSpPr>
        <p:cNvPr id="46" name="Shape 46"/>
        <p:cNvGrpSpPr/>
        <p:nvPr/>
      </p:nvGrpSpPr>
      <p:grpSpPr>
        <a:xfrm>
          <a:off x="0" y="0"/>
          <a:ext cx="0" cy="0"/>
          <a:chOff x="0" y="0"/>
          <a:chExt cx="0" cy="0"/>
        </a:xfrm>
      </p:grpSpPr>
      <p:sp>
        <p:nvSpPr>
          <p:cNvPr id="47" name="Google Shape;47;p12"/>
          <p:cNvSpPr/>
          <p:nvPr/>
        </p:nvSpPr>
        <p:spPr>
          <a:xfrm>
            <a:off x="0" y="0"/>
            <a:ext cx="223200" cy="51435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48" name="Google Shape;48;p12"/>
          <p:cNvSpPr txBox="1"/>
          <p:nvPr>
            <p:ph idx="1" type="body"/>
          </p:nvPr>
        </p:nvSpPr>
        <p:spPr>
          <a:xfrm>
            <a:off x="526025" y="1318575"/>
            <a:ext cx="5228700" cy="2770800"/>
          </a:xfrm>
          <a:prstGeom prst="rect">
            <a:avLst/>
          </a:prstGeom>
        </p:spPr>
        <p:txBody>
          <a:bodyPr anchorCtr="0" anchor="t" bIns="91425" lIns="91425" spcFirstLastPara="1" rIns="91425" wrap="square" tIns="91425">
            <a:normAutofit/>
          </a:bodyPr>
          <a:lstStyle>
            <a:lvl1pPr indent="-349250" lvl="0" marL="457200" rtl="0">
              <a:spcBef>
                <a:spcPts val="0"/>
              </a:spcBef>
              <a:spcAft>
                <a:spcPts val="0"/>
              </a:spcAft>
              <a:buSzPts val="1900"/>
              <a:buFont typeface="Calibri"/>
              <a:buChar char="●"/>
              <a:defRPr sz="1900">
                <a:latin typeface="Calibri"/>
                <a:ea typeface="Calibri"/>
                <a:cs typeface="Calibri"/>
                <a:sym typeface="Calibri"/>
              </a:defRPr>
            </a:lvl1pPr>
            <a:lvl2pPr indent="-323850" lvl="1" marL="914400" rtl="0">
              <a:spcBef>
                <a:spcPts val="0"/>
              </a:spcBef>
              <a:spcAft>
                <a:spcPts val="0"/>
              </a:spcAft>
              <a:buSzPts val="1500"/>
              <a:buFont typeface="Calibri"/>
              <a:buChar char="○"/>
              <a:defRPr sz="1500">
                <a:latin typeface="Calibri"/>
                <a:ea typeface="Calibri"/>
                <a:cs typeface="Calibri"/>
                <a:sym typeface="Calibri"/>
              </a:defRPr>
            </a:lvl2pPr>
            <a:lvl3pPr indent="-323850" lvl="2" marL="1371600" rtl="0">
              <a:spcBef>
                <a:spcPts val="0"/>
              </a:spcBef>
              <a:spcAft>
                <a:spcPts val="0"/>
              </a:spcAft>
              <a:buSzPts val="1500"/>
              <a:buFont typeface="Calibri"/>
              <a:buChar char="■"/>
              <a:defRPr sz="1500">
                <a:latin typeface="Calibri"/>
                <a:ea typeface="Calibri"/>
                <a:cs typeface="Calibri"/>
                <a:sym typeface="Calibri"/>
              </a:defRPr>
            </a:lvl3pPr>
            <a:lvl4pPr indent="-323850" lvl="3" marL="1828800" rtl="0">
              <a:spcBef>
                <a:spcPts val="0"/>
              </a:spcBef>
              <a:spcAft>
                <a:spcPts val="0"/>
              </a:spcAft>
              <a:buSzPts val="1500"/>
              <a:buFont typeface="Calibri"/>
              <a:buChar char="●"/>
              <a:defRPr sz="1500">
                <a:latin typeface="Calibri"/>
                <a:ea typeface="Calibri"/>
                <a:cs typeface="Calibri"/>
                <a:sym typeface="Calibri"/>
              </a:defRPr>
            </a:lvl4pPr>
            <a:lvl5pPr indent="-323850" lvl="4" marL="2286000" rtl="0">
              <a:spcBef>
                <a:spcPts val="0"/>
              </a:spcBef>
              <a:spcAft>
                <a:spcPts val="0"/>
              </a:spcAft>
              <a:buSzPts val="1500"/>
              <a:buFont typeface="Calibri"/>
              <a:buChar char="○"/>
              <a:defRPr sz="1500">
                <a:latin typeface="Calibri"/>
                <a:ea typeface="Calibri"/>
                <a:cs typeface="Calibri"/>
                <a:sym typeface="Calibri"/>
              </a:defRPr>
            </a:lvl5pPr>
            <a:lvl6pPr indent="-323850" lvl="5" marL="2743200" rtl="0">
              <a:spcBef>
                <a:spcPts val="0"/>
              </a:spcBef>
              <a:spcAft>
                <a:spcPts val="0"/>
              </a:spcAft>
              <a:buSzPts val="1500"/>
              <a:buFont typeface="Calibri"/>
              <a:buChar char="■"/>
              <a:defRPr sz="1500">
                <a:latin typeface="Calibri"/>
                <a:ea typeface="Calibri"/>
                <a:cs typeface="Calibri"/>
                <a:sym typeface="Calibri"/>
              </a:defRPr>
            </a:lvl6pPr>
            <a:lvl7pPr indent="-323850" lvl="6" marL="3200400" rtl="0">
              <a:spcBef>
                <a:spcPts val="0"/>
              </a:spcBef>
              <a:spcAft>
                <a:spcPts val="0"/>
              </a:spcAft>
              <a:buSzPts val="1500"/>
              <a:buFont typeface="Calibri"/>
              <a:buChar char="●"/>
              <a:defRPr sz="1500">
                <a:latin typeface="Calibri"/>
                <a:ea typeface="Calibri"/>
                <a:cs typeface="Calibri"/>
                <a:sym typeface="Calibri"/>
              </a:defRPr>
            </a:lvl7pPr>
            <a:lvl8pPr indent="-323850" lvl="7" marL="3657600" rtl="0">
              <a:spcBef>
                <a:spcPts val="0"/>
              </a:spcBef>
              <a:spcAft>
                <a:spcPts val="0"/>
              </a:spcAft>
              <a:buSzPts val="1500"/>
              <a:buFont typeface="Calibri"/>
              <a:buChar char="○"/>
              <a:defRPr sz="1500">
                <a:latin typeface="Calibri"/>
                <a:ea typeface="Calibri"/>
                <a:cs typeface="Calibri"/>
                <a:sym typeface="Calibri"/>
              </a:defRPr>
            </a:lvl8pPr>
            <a:lvl9pPr indent="-323850" lvl="8" marL="4114800" rtl="0">
              <a:spcBef>
                <a:spcPts val="0"/>
              </a:spcBef>
              <a:spcAft>
                <a:spcPts val="0"/>
              </a:spcAft>
              <a:buSzPts val="1500"/>
              <a:buFont typeface="Calibri"/>
              <a:buChar char="■"/>
              <a:defRPr sz="1500">
                <a:latin typeface="Calibri"/>
                <a:ea typeface="Calibri"/>
                <a:cs typeface="Calibri"/>
                <a:sym typeface="Calibri"/>
              </a:defRPr>
            </a:lvl9pPr>
          </a:lstStyle>
          <a:p/>
        </p:txBody>
      </p:sp>
      <p:sp>
        <p:nvSpPr>
          <p:cNvPr id="49" name="Google Shape;49;p12"/>
          <p:cNvSpPr txBox="1"/>
          <p:nvPr>
            <p:ph idx="2" type="subTitle"/>
          </p:nvPr>
        </p:nvSpPr>
        <p:spPr>
          <a:xfrm>
            <a:off x="399725" y="827025"/>
            <a:ext cx="5666700" cy="6000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0" name="Google Shape;50;p12"/>
          <p:cNvSpPr txBox="1"/>
          <p:nvPr>
            <p:ph type="title"/>
          </p:nvPr>
        </p:nvSpPr>
        <p:spPr>
          <a:xfrm>
            <a:off x="365825" y="114263"/>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7C91"/>
              </a:buClr>
              <a:buSzPts val="3400"/>
              <a:buNone/>
              <a:defRPr sz="3400">
                <a:solidFill>
                  <a:srgbClr val="007C9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 side bar - no logo 1">
  <p:cSld name="CUSTOM_10_3">
    <p:spTree>
      <p:nvGrpSpPr>
        <p:cNvPr id="51" name="Shape 51"/>
        <p:cNvGrpSpPr/>
        <p:nvPr/>
      </p:nvGrpSpPr>
      <p:grpSpPr>
        <a:xfrm>
          <a:off x="0" y="0"/>
          <a:ext cx="0" cy="0"/>
          <a:chOff x="0" y="0"/>
          <a:chExt cx="0" cy="0"/>
        </a:xfrm>
      </p:grpSpPr>
      <p:sp>
        <p:nvSpPr>
          <p:cNvPr id="52" name="Google Shape;52;p13"/>
          <p:cNvSpPr txBox="1"/>
          <p:nvPr>
            <p:ph idx="1" type="body"/>
          </p:nvPr>
        </p:nvSpPr>
        <p:spPr>
          <a:xfrm>
            <a:off x="526025" y="1318575"/>
            <a:ext cx="5228700" cy="2770800"/>
          </a:xfrm>
          <a:prstGeom prst="rect">
            <a:avLst/>
          </a:prstGeom>
        </p:spPr>
        <p:txBody>
          <a:bodyPr anchorCtr="0" anchor="t" bIns="91425" lIns="91425" spcFirstLastPara="1" rIns="91425" wrap="square" tIns="91425">
            <a:normAutofit/>
          </a:bodyPr>
          <a:lstStyle>
            <a:lvl1pPr indent="-349250" lvl="0" marL="457200" rtl="0">
              <a:spcBef>
                <a:spcPts val="0"/>
              </a:spcBef>
              <a:spcAft>
                <a:spcPts val="0"/>
              </a:spcAft>
              <a:buSzPts val="1900"/>
              <a:buFont typeface="Calibri"/>
              <a:buChar char="●"/>
              <a:defRPr sz="1900">
                <a:latin typeface="Calibri"/>
                <a:ea typeface="Calibri"/>
                <a:cs typeface="Calibri"/>
                <a:sym typeface="Calibri"/>
              </a:defRPr>
            </a:lvl1pPr>
            <a:lvl2pPr indent="-323850" lvl="1" marL="914400" rtl="0">
              <a:spcBef>
                <a:spcPts val="0"/>
              </a:spcBef>
              <a:spcAft>
                <a:spcPts val="0"/>
              </a:spcAft>
              <a:buSzPts val="1500"/>
              <a:buFont typeface="Calibri"/>
              <a:buChar char="○"/>
              <a:defRPr sz="1500">
                <a:latin typeface="Calibri"/>
                <a:ea typeface="Calibri"/>
                <a:cs typeface="Calibri"/>
                <a:sym typeface="Calibri"/>
              </a:defRPr>
            </a:lvl2pPr>
            <a:lvl3pPr indent="-323850" lvl="2" marL="1371600" rtl="0">
              <a:spcBef>
                <a:spcPts val="0"/>
              </a:spcBef>
              <a:spcAft>
                <a:spcPts val="0"/>
              </a:spcAft>
              <a:buSzPts val="1500"/>
              <a:buFont typeface="Calibri"/>
              <a:buChar char="■"/>
              <a:defRPr sz="1500">
                <a:latin typeface="Calibri"/>
                <a:ea typeface="Calibri"/>
                <a:cs typeface="Calibri"/>
                <a:sym typeface="Calibri"/>
              </a:defRPr>
            </a:lvl3pPr>
            <a:lvl4pPr indent="-323850" lvl="3" marL="1828800" rtl="0">
              <a:spcBef>
                <a:spcPts val="0"/>
              </a:spcBef>
              <a:spcAft>
                <a:spcPts val="0"/>
              </a:spcAft>
              <a:buSzPts val="1500"/>
              <a:buFont typeface="Calibri"/>
              <a:buChar char="●"/>
              <a:defRPr sz="1500">
                <a:latin typeface="Calibri"/>
                <a:ea typeface="Calibri"/>
                <a:cs typeface="Calibri"/>
                <a:sym typeface="Calibri"/>
              </a:defRPr>
            </a:lvl4pPr>
            <a:lvl5pPr indent="-323850" lvl="4" marL="2286000" rtl="0">
              <a:spcBef>
                <a:spcPts val="0"/>
              </a:spcBef>
              <a:spcAft>
                <a:spcPts val="0"/>
              </a:spcAft>
              <a:buSzPts val="1500"/>
              <a:buFont typeface="Calibri"/>
              <a:buChar char="○"/>
              <a:defRPr sz="1500">
                <a:latin typeface="Calibri"/>
                <a:ea typeface="Calibri"/>
                <a:cs typeface="Calibri"/>
                <a:sym typeface="Calibri"/>
              </a:defRPr>
            </a:lvl5pPr>
            <a:lvl6pPr indent="-323850" lvl="5" marL="2743200" rtl="0">
              <a:spcBef>
                <a:spcPts val="0"/>
              </a:spcBef>
              <a:spcAft>
                <a:spcPts val="0"/>
              </a:spcAft>
              <a:buSzPts val="1500"/>
              <a:buFont typeface="Calibri"/>
              <a:buChar char="■"/>
              <a:defRPr sz="1500">
                <a:latin typeface="Calibri"/>
                <a:ea typeface="Calibri"/>
                <a:cs typeface="Calibri"/>
                <a:sym typeface="Calibri"/>
              </a:defRPr>
            </a:lvl6pPr>
            <a:lvl7pPr indent="-323850" lvl="6" marL="3200400" rtl="0">
              <a:spcBef>
                <a:spcPts val="0"/>
              </a:spcBef>
              <a:spcAft>
                <a:spcPts val="0"/>
              </a:spcAft>
              <a:buSzPts val="1500"/>
              <a:buFont typeface="Calibri"/>
              <a:buChar char="●"/>
              <a:defRPr sz="1500">
                <a:latin typeface="Calibri"/>
                <a:ea typeface="Calibri"/>
                <a:cs typeface="Calibri"/>
                <a:sym typeface="Calibri"/>
              </a:defRPr>
            </a:lvl7pPr>
            <a:lvl8pPr indent="-323850" lvl="7" marL="3657600" rtl="0">
              <a:spcBef>
                <a:spcPts val="0"/>
              </a:spcBef>
              <a:spcAft>
                <a:spcPts val="0"/>
              </a:spcAft>
              <a:buSzPts val="1500"/>
              <a:buFont typeface="Calibri"/>
              <a:buChar char="○"/>
              <a:defRPr sz="1500">
                <a:latin typeface="Calibri"/>
                <a:ea typeface="Calibri"/>
                <a:cs typeface="Calibri"/>
                <a:sym typeface="Calibri"/>
              </a:defRPr>
            </a:lvl8pPr>
            <a:lvl9pPr indent="-323850" lvl="8" marL="4114800" rtl="0">
              <a:spcBef>
                <a:spcPts val="0"/>
              </a:spcBef>
              <a:spcAft>
                <a:spcPts val="0"/>
              </a:spcAft>
              <a:buSzPts val="1500"/>
              <a:buFont typeface="Calibri"/>
              <a:buChar char="■"/>
              <a:defRPr sz="1500">
                <a:latin typeface="Calibri"/>
                <a:ea typeface="Calibri"/>
                <a:cs typeface="Calibri"/>
                <a:sym typeface="Calibri"/>
              </a:defRPr>
            </a:lvl9pPr>
          </a:lstStyle>
          <a:p/>
        </p:txBody>
      </p:sp>
      <p:sp>
        <p:nvSpPr>
          <p:cNvPr id="53" name="Google Shape;53;p13"/>
          <p:cNvSpPr txBox="1"/>
          <p:nvPr>
            <p:ph idx="2" type="subTitle"/>
          </p:nvPr>
        </p:nvSpPr>
        <p:spPr>
          <a:xfrm>
            <a:off x="399725" y="827025"/>
            <a:ext cx="5666700" cy="6000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54" name="Google Shape;54;p13"/>
          <p:cNvSpPr txBox="1"/>
          <p:nvPr>
            <p:ph type="title"/>
          </p:nvPr>
        </p:nvSpPr>
        <p:spPr>
          <a:xfrm>
            <a:off x="365825" y="114263"/>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7C91"/>
              </a:buClr>
              <a:buSzPts val="3400"/>
              <a:buNone/>
              <a:defRPr sz="3400">
                <a:solidFill>
                  <a:srgbClr val="007C9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 Transition slide - no logos">
  <p:cSld name="CUSTOM_3_2">
    <p:bg>
      <p:bgPr>
        <a:solidFill>
          <a:srgbClr val="007C91"/>
        </a:solidFill>
      </p:bgPr>
    </p:bg>
    <p:spTree>
      <p:nvGrpSpPr>
        <p:cNvPr id="55" name="Shape 55"/>
        <p:cNvGrpSpPr/>
        <p:nvPr/>
      </p:nvGrpSpPr>
      <p:grpSpPr>
        <a:xfrm>
          <a:off x="0" y="0"/>
          <a:ext cx="0" cy="0"/>
          <a:chOff x="0" y="0"/>
          <a:chExt cx="0" cy="0"/>
        </a:xfrm>
      </p:grpSpPr>
      <p:sp>
        <p:nvSpPr>
          <p:cNvPr id="56" name="Google Shape;56;p14"/>
          <p:cNvSpPr txBox="1"/>
          <p:nvPr>
            <p:ph type="title"/>
          </p:nvPr>
        </p:nvSpPr>
        <p:spPr>
          <a:xfrm>
            <a:off x="398475" y="2161200"/>
            <a:ext cx="8520600" cy="821100"/>
          </a:xfrm>
          <a:prstGeom prst="rect">
            <a:avLst/>
          </a:prstGeom>
        </p:spPr>
        <p:txBody>
          <a:bodyPr anchorCtr="0" anchor="t" bIns="91425" lIns="91425" spcFirstLastPara="1" rIns="91425" wrap="square" tIns="91425">
            <a:normAutofit/>
          </a:bodyPr>
          <a:lstStyle>
            <a:lvl1pPr lvl="0" rtl="0" algn="ctr">
              <a:spcBef>
                <a:spcPts val="0"/>
              </a:spcBef>
              <a:spcAft>
                <a:spcPts val="0"/>
              </a:spcAft>
              <a:buClr>
                <a:schemeClr val="lt1"/>
              </a:buClr>
              <a:buSzPts val="4000"/>
              <a:buFont typeface="Nunito ExtraBold"/>
              <a:buNone/>
              <a:defRPr b="0" sz="4000">
                <a:solidFill>
                  <a:schemeClr val="lt1"/>
                </a:solidFill>
                <a:latin typeface="Nunito ExtraBold"/>
                <a:ea typeface="Nunito ExtraBold"/>
                <a:cs typeface="Nunito ExtraBold"/>
                <a:sym typeface="Nunito ExtraBold"/>
              </a:defRPr>
            </a:lvl1pPr>
            <a:lvl2pPr lvl="1" rtl="0">
              <a:spcBef>
                <a:spcPts val="0"/>
              </a:spcBef>
              <a:spcAft>
                <a:spcPts val="0"/>
              </a:spcAft>
              <a:buSzPts val="2800"/>
              <a:buNone/>
              <a:defRPr b="1"/>
            </a:lvl2pPr>
            <a:lvl3pPr lvl="2" rtl="0">
              <a:spcBef>
                <a:spcPts val="0"/>
              </a:spcBef>
              <a:spcAft>
                <a:spcPts val="0"/>
              </a:spcAft>
              <a:buSzPts val="2800"/>
              <a:buNone/>
              <a:defRPr b="1"/>
            </a:lvl3pPr>
            <a:lvl4pPr lvl="3" rtl="0">
              <a:spcBef>
                <a:spcPts val="0"/>
              </a:spcBef>
              <a:spcAft>
                <a:spcPts val="0"/>
              </a:spcAft>
              <a:buSzPts val="2800"/>
              <a:buNone/>
              <a:defRPr b="1"/>
            </a:lvl4pPr>
            <a:lvl5pPr lvl="4" rtl="0">
              <a:spcBef>
                <a:spcPts val="0"/>
              </a:spcBef>
              <a:spcAft>
                <a:spcPts val="0"/>
              </a:spcAft>
              <a:buSzPts val="2800"/>
              <a:buNone/>
              <a:defRPr b="1"/>
            </a:lvl5pPr>
            <a:lvl6pPr lvl="5" rtl="0">
              <a:spcBef>
                <a:spcPts val="0"/>
              </a:spcBef>
              <a:spcAft>
                <a:spcPts val="0"/>
              </a:spcAft>
              <a:buSzPts val="2800"/>
              <a:buNone/>
              <a:defRPr b="1"/>
            </a:lvl6pPr>
            <a:lvl7pPr lvl="6" rtl="0">
              <a:spcBef>
                <a:spcPts val="0"/>
              </a:spcBef>
              <a:spcAft>
                <a:spcPts val="0"/>
              </a:spcAft>
              <a:buSzPts val="2800"/>
              <a:buNone/>
              <a:defRPr b="1"/>
            </a:lvl7pPr>
            <a:lvl8pPr lvl="7" rtl="0">
              <a:spcBef>
                <a:spcPts val="0"/>
              </a:spcBef>
              <a:spcAft>
                <a:spcPts val="0"/>
              </a:spcAft>
              <a:buSzPts val="2800"/>
              <a:buNone/>
              <a:defRPr b="1"/>
            </a:lvl8pPr>
            <a:lvl9pPr lvl="8" rtl="0">
              <a:spcBef>
                <a:spcPts val="0"/>
              </a:spcBef>
              <a:spcAft>
                <a:spcPts val="0"/>
              </a:spcAft>
              <a:buSzPts val="2800"/>
              <a:buNone/>
              <a:defRPr b="1"/>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z Text Black and Teal">
  <p:cSld name="CUSTOM_6">
    <p:spTree>
      <p:nvGrpSpPr>
        <p:cNvPr id="57" name="Shape 57"/>
        <p:cNvGrpSpPr/>
        <p:nvPr/>
      </p:nvGrpSpPr>
      <p:grpSpPr>
        <a:xfrm>
          <a:off x="0" y="0"/>
          <a:ext cx="0" cy="0"/>
          <a:chOff x="0" y="0"/>
          <a:chExt cx="0" cy="0"/>
        </a:xfrm>
      </p:grpSpPr>
      <p:sp>
        <p:nvSpPr>
          <p:cNvPr id="58" name="Google Shape;58;p15"/>
          <p:cNvSpPr txBox="1"/>
          <p:nvPr>
            <p:ph idx="1" type="body"/>
          </p:nvPr>
        </p:nvSpPr>
        <p:spPr>
          <a:xfrm>
            <a:off x="274825" y="1566475"/>
            <a:ext cx="5228700" cy="2770800"/>
          </a:xfrm>
          <a:prstGeom prst="rect">
            <a:avLst/>
          </a:prstGeom>
        </p:spPr>
        <p:txBody>
          <a:bodyPr anchorCtr="0" anchor="t" bIns="91425" lIns="91425" spcFirstLastPara="1" rIns="91425" wrap="square" tIns="91425">
            <a:normAutofit/>
          </a:bodyPr>
          <a:lstStyle>
            <a:lvl1pPr indent="-349250" lvl="0" marL="457200" rtl="0">
              <a:spcBef>
                <a:spcPts val="0"/>
              </a:spcBef>
              <a:spcAft>
                <a:spcPts val="0"/>
              </a:spcAft>
              <a:buSzPts val="1900"/>
              <a:buFont typeface="Calibri"/>
              <a:buChar char="●"/>
              <a:defRPr sz="1900">
                <a:latin typeface="Calibri"/>
                <a:ea typeface="Calibri"/>
                <a:cs typeface="Calibri"/>
                <a:sym typeface="Calibri"/>
              </a:defRPr>
            </a:lvl1pPr>
            <a:lvl2pPr indent="-323850" lvl="1" marL="914400" rtl="0">
              <a:spcBef>
                <a:spcPts val="0"/>
              </a:spcBef>
              <a:spcAft>
                <a:spcPts val="0"/>
              </a:spcAft>
              <a:buSzPts val="1500"/>
              <a:buFont typeface="Calibri"/>
              <a:buChar char="○"/>
              <a:defRPr sz="1500">
                <a:latin typeface="Calibri"/>
                <a:ea typeface="Calibri"/>
                <a:cs typeface="Calibri"/>
                <a:sym typeface="Calibri"/>
              </a:defRPr>
            </a:lvl2pPr>
            <a:lvl3pPr indent="-323850" lvl="2" marL="1371600" rtl="0">
              <a:spcBef>
                <a:spcPts val="0"/>
              </a:spcBef>
              <a:spcAft>
                <a:spcPts val="0"/>
              </a:spcAft>
              <a:buSzPts val="1500"/>
              <a:buFont typeface="Calibri"/>
              <a:buChar char="■"/>
              <a:defRPr sz="1500">
                <a:latin typeface="Calibri"/>
                <a:ea typeface="Calibri"/>
                <a:cs typeface="Calibri"/>
                <a:sym typeface="Calibri"/>
              </a:defRPr>
            </a:lvl3pPr>
            <a:lvl4pPr indent="-323850" lvl="3" marL="1828800" rtl="0">
              <a:spcBef>
                <a:spcPts val="0"/>
              </a:spcBef>
              <a:spcAft>
                <a:spcPts val="0"/>
              </a:spcAft>
              <a:buSzPts val="1500"/>
              <a:buFont typeface="Calibri"/>
              <a:buChar char="●"/>
              <a:defRPr sz="1500">
                <a:latin typeface="Calibri"/>
                <a:ea typeface="Calibri"/>
                <a:cs typeface="Calibri"/>
                <a:sym typeface="Calibri"/>
              </a:defRPr>
            </a:lvl4pPr>
            <a:lvl5pPr indent="-323850" lvl="4" marL="2286000" rtl="0">
              <a:spcBef>
                <a:spcPts val="0"/>
              </a:spcBef>
              <a:spcAft>
                <a:spcPts val="0"/>
              </a:spcAft>
              <a:buSzPts val="1500"/>
              <a:buFont typeface="Calibri"/>
              <a:buChar char="○"/>
              <a:defRPr sz="1500">
                <a:latin typeface="Calibri"/>
                <a:ea typeface="Calibri"/>
                <a:cs typeface="Calibri"/>
                <a:sym typeface="Calibri"/>
              </a:defRPr>
            </a:lvl5pPr>
            <a:lvl6pPr indent="-323850" lvl="5" marL="2743200" rtl="0">
              <a:spcBef>
                <a:spcPts val="0"/>
              </a:spcBef>
              <a:spcAft>
                <a:spcPts val="0"/>
              </a:spcAft>
              <a:buSzPts val="1500"/>
              <a:buFont typeface="Calibri"/>
              <a:buChar char="■"/>
              <a:defRPr sz="1500">
                <a:latin typeface="Calibri"/>
                <a:ea typeface="Calibri"/>
                <a:cs typeface="Calibri"/>
                <a:sym typeface="Calibri"/>
              </a:defRPr>
            </a:lvl6pPr>
            <a:lvl7pPr indent="-323850" lvl="6" marL="3200400" rtl="0">
              <a:spcBef>
                <a:spcPts val="0"/>
              </a:spcBef>
              <a:spcAft>
                <a:spcPts val="0"/>
              </a:spcAft>
              <a:buSzPts val="1500"/>
              <a:buFont typeface="Calibri"/>
              <a:buChar char="●"/>
              <a:defRPr sz="1500">
                <a:latin typeface="Calibri"/>
                <a:ea typeface="Calibri"/>
                <a:cs typeface="Calibri"/>
                <a:sym typeface="Calibri"/>
              </a:defRPr>
            </a:lvl7pPr>
            <a:lvl8pPr indent="-323850" lvl="7" marL="3657600" rtl="0">
              <a:spcBef>
                <a:spcPts val="0"/>
              </a:spcBef>
              <a:spcAft>
                <a:spcPts val="0"/>
              </a:spcAft>
              <a:buSzPts val="1500"/>
              <a:buFont typeface="Calibri"/>
              <a:buChar char="○"/>
              <a:defRPr sz="1500">
                <a:latin typeface="Calibri"/>
                <a:ea typeface="Calibri"/>
                <a:cs typeface="Calibri"/>
                <a:sym typeface="Calibri"/>
              </a:defRPr>
            </a:lvl8pPr>
            <a:lvl9pPr indent="-323850" lvl="8" marL="4114800" rtl="0">
              <a:spcBef>
                <a:spcPts val="0"/>
              </a:spcBef>
              <a:spcAft>
                <a:spcPts val="0"/>
              </a:spcAft>
              <a:buSzPts val="1500"/>
              <a:buFont typeface="Calibri"/>
              <a:buChar char="■"/>
              <a:defRPr sz="1500">
                <a:latin typeface="Calibri"/>
                <a:ea typeface="Calibri"/>
                <a:cs typeface="Calibri"/>
                <a:sym typeface="Calibri"/>
              </a:defRPr>
            </a:lvl9pPr>
          </a:lstStyle>
          <a:p/>
        </p:txBody>
      </p:sp>
      <p:sp>
        <p:nvSpPr>
          <p:cNvPr id="59" name="Google Shape;59;p15"/>
          <p:cNvSpPr txBox="1"/>
          <p:nvPr>
            <p:ph type="title"/>
          </p:nvPr>
        </p:nvSpPr>
        <p:spPr>
          <a:xfrm>
            <a:off x="252950" y="255775"/>
            <a:ext cx="7703700" cy="710700"/>
          </a:xfrm>
          <a:prstGeom prst="rect">
            <a:avLst/>
          </a:prstGeom>
        </p:spPr>
        <p:txBody>
          <a:bodyPr anchorCtr="0" anchor="t" bIns="91425" lIns="91425" spcFirstLastPara="1" rIns="91425" wrap="square" tIns="91425">
            <a:normAutofit/>
          </a:bodyPr>
          <a:lstStyle>
            <a:lvl1pPr lvl="0">
              <a:spcBef>
                <a:spcPts val="0"/>
              </a:spcBef>
              <a:spcAft>
                <a:spcPts val="0"/>
              </a:spcAft>
              <a:buClr>
                <a:srgbClr val="007C91"/>
              </a:buClr>
              <a:buSzPts val="3400"/>
              <a:buNone/>
              <a:defRPr sz="3400">
                <a:solidFill>
                  <a:srgbClr val="007C9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60" name="Google Shape;60;p15"/>
          <p:cNvSpPr txBox="1"/>
          <p:nvPr>
            <p:ph idx="2" type="subTitle"/>
          </p:nvPr>
        </p:nvSpPr>
        <p:spPr>
          <a:xfrm>
            <a:off x="274825" y="966475"/>
            <a:ext cx="5570400" cy="6000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b="1"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Hispanic Communities 1 1 1">
  <p:cSld name="CUSTOM_4_1_1_1_1">
    <p:spTree>
      <p:nvGrpSpPr>
        <p:cNvPr id="61" name="Shape 61"/>
        <p:cNvGrpSpPr/>
        <p:nvPr/>
      </p:nvGrpSpPr>
      <p:grpSpPr>
        <a:xfrm>
          <a:off x="0" y="0"/>
          <a:ext cx="0" cy="0"/>
          <a:chOff x="0" y="0"/>
          <a:chExt cx="0" cy="0"/>
        </a:xfrm>
      </p:grpSpPr>
      <p:sp>
        <p:nvSpPr>
          <p:cNvPr id="62" name="Google Shape;62;p16"/>
          <p:cNvSpPr txBox="1"/>
          <p:nvPr/>
        </p:nvSpPr>
        <p:spPr>
          <a:xfrm>
            <a:off x="1143002" y="121841"/>
            <a:ext cx="6858000" cy="6234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rgbClr val="FFFFFF"/>
              </a:buClr>
              <a:buSzPts val="3300"/>
              <a:buFont typeface="Century Gothic"/>
              <a:buNone/>
            </a:pPr>
            <a:r>
              <a:rPr b="1" i="0" lang="en" sz="3600" u="none" cap="none" strike="noStrike">
                <a:solidFill>
                  <a:schemeClr val="dk1"/>
                </a:solidFill>
                <a:latin typeface="Nunito"/>
                <a:ea typeface="Nunito"/>
                <a:cs typeface="Nunito"/>
                <a:sym typeface="Nunito"/>
              </a:rPr>
              <a:t>Thank </a:t>
            </a:r>
            <a:r>
              <a:rPr b="1" lang="en" sz="3600">
                <a:solidFill>
                  <a:schemeClr val="dk1"/>
                </a:solidFill>
                <a:latin typeface="Nunito"/>
                <a:ea typeface="Nunito"/>
                <a:cs typeface="Nunito"/>
                <a:sym typeface="Nunito"/>
              </a:rPr>
              <a:t>y</a:t>
            </a:r>
            <a:r>
              <a:rPr b="1" i="0" lang="en" sz="3600" u="none" cap="none" strike="noStrike">
                <a:solidFill>
                  <a:schemeClr val="dk1"/>
                </a:solidFill>
                <a:latin typeface="Nunito"/>
                <a:ea typeface="Nunito"/>
                <a:cs typeface="Nunito"/>
                <a:sym typeface="Nunito"/>
              </a:rPr>
              <a:t>ou</a:t>
            </a:r>
            <a:endParaRPr i="0" sz="3600" u="none" cap="none" strike="noStrike">
              <a:solidFill>
                <a:schemeClr val="dk1"/>
              </a:solidFill>
              <a:latin typeface="Nunito"/>
              <a:ea typeface="Nunito"/>
              <a:cs typeface="Nunito"/>
              <a:sym typeface="Nunito"/>
            </a:endParaRPr>
          </a:p>
        </p:txBody>
      </p:sp>
      <p:sp>
        <p:nvSpPr>
          <p:cNvPr descr="Rob and Melani Walton Foundation logo" id="63" name="Google Shape;63;p16"/>
          <p:cNvSpPr txBox="1"/>
          <p:nvPr/>
        </p:nvSpPr>
        <p:spPr>
          <a:xfrm>
            <a:off x="1288575" y="4181475"/>
            <a:ext cx="7660800" cy="1135500"/>
          </a:xfrm>
          <a:prstGeom prst="rect">
            <a:avLst/>
          </a:prstGeom>
          <a:noFill/>
          <a:ln>
            <a:noFill/>
          </a:ln>
        </p:spPr>
        <p:txBody>
          <a:bodyPr anchorCtr="0" anchor="t" bIns="121900" lIns="121900" spcFirstLastPara="1" rIns="121900" wrap="square" tIns="121900">
            <a:normAutofit/>
          </a:bodyPr>
          <a:lstStyle/>
          <a:p>
            <a:pPr indent="0" lvl="0" marL="0" rtl="0" algn="l">
              <a:lnSpc>
                <a:spcPct val="90000"/>
              </a:lnSpc>
              <a:spcBef>
                <a:spcPts val="800"/>
              </a:spcBef>
              <a:spcAft>
                <a:spcPts val="0"/>
              </a:spcAft>
              <a:buClr>
                <a:schemeClr val="dk1"/>
              </a:buClr>
              <a:buSzPts val="1100"/>
              <a:buFont typeface="Arial"/>
              <a:buNone/>
            </a:pPr>
            <a:r>
              <a:rPr i="1" lang="en" sz="1100">
                <a:solidFill>
                  <a:schemeClr val="dk1"/>
                </a:solidFill>
                <a:latin typeface="Nunito"/>
                <a:ea typeface="Nunito"/>
                <a:cs typeface="Nunito"/>
                <a:sym typeface="Nunito"/>
              </a:rPr>
              <a:t>This material is based upon work supported by NASA under cooperative agreement award number 80NSSC21M0007. Any opinions, findings, and conclusions or recommendations expressed in this material are those of the author(s) and do not necessarily reflect the view of the National Aeronautics and Space Administration (NASA).</a:t>
            </a:r>
            <a:endParaRPr sz="1100">
              <a:solidFill>
                <a:schemeClr val="dk1"/>
              </a:solidFill>
              <a:latin typeface="Nunito"/>
              <a:ea typeface="Nunito"/>
              <a:cs typeface="Nunito"/>
              <a:sym typeface="Nunito"/>
            </a:endParaRPr>
          </a:p>
          <a:p>
            <a:pPr indent="0" lvl="0" marL="0" rtl="0" algn="l">
              <a:lnSpc>
                <a:spcPct val="115000"/>
              </a:lnSpc>
              <a:spcBef>
                <a:spcPts val="0"/>
              </a:spcBef>
              <a:spcAft>
                <a:spcPts val="0"/>
              </a:spcAft>
              <a:buNone/>
            </a:pPr>
            <a:r>
              <a:t/>
            </a:r>
            <a:endParaRPr sz="1300">
              <a:latin typeface="Nunito"/>
              <a:ea typeface="Nunito"/>
              <a:cs typeface="Nunito"/>
              <a:sym typeface="Nunito"/>
            </a:endParaRPr>
          </a:p>
        </p:txBody>
      </p:sp>
      <p:pic>
        <p:nvPicPr>
          <p:cNvPr descr="NASA Partner logo" id="64" name="Google Shape;64;p16"/>
          <p:cNvPicPr preferRelativeResize="0"/>
          <p:nvPr/>
        </p:nvPicPr>
        <p:blipFill>
          <a:blip r:embed="rId2">
            <a:alphaModFix/>
          </a:blip>
          <a:stretch>
            <a:fillRect/>
          </a:stretch>
        </p:blipFill>
        <p:spPr>
          <a:xfrm>
            <a:off x="280025" y="4140644"/>
            <a:ext cx="1024894" cy="805575"/>
          </a:xfrm>
          <a:prstGeom prst="rect">
            <a:avLst/>
          </a:prstGeom>
          <a:noFill/>
          <a:ln>
            <a:noFill/>
          </a:ln>
        </p:spPr>
      </p:pic>
      <p:pic>
        <p:nvPicPr>
          <p:cNvPr descr="STEM Learning Ecosystems logo" id="65" name="Google Shape;65;p16"/>
          <p:cNvPicPr preferRelativeResize="0"/>
          <p:nvPr/>
        </p:nvPicPr>
        <p:blipFill>
          <a:blip r:embed="rId3">
            <a:alphaModFix/>
          </a:blip>
          <a:stretch>
            <a:fillRect/>
          </a:stretch>
        </p:blipFill>
        <p:spPr>
          <a:xfrm>
            <a:off x="2788424" y="1682700"/>
            <a:ext cx="3719552" cy="958950"/>
          </a:xfrm>
          <a:prstGeom prst="rect">
            <a:avLst/>
          </a:prstGeom>
          <a:noFill/>
          <a:ln>
            <a:noFill/>
          </a:ln>
        </p:spPr>
      </p:pic>
      <p:cxnSp>
        <p:nvCxnSpPr>
          <p:cNvPr id="66" name="Google Shape;66;p16"/>
          <p:cNvCxnSpPr/>
          <p:nvPr/>
        </p:nvCxnSpPr>
        <p:spPr>
          <a:xfrm>
            <a:off x="0" y="930075"/>
            <a:ext cx="9171300" cy="0"/>
          </a:xfrm>
          <a:prstGeom prst="straightConnector1">
            <a:avLst/>
          </a:prstGeom>
          <a:noFill/>
          <a:ln cap="flat" cmpd="sng" w="19050">
            <a:solidFill>
              <a:srgbClr val="007C91"/>
            </a:solidFill>
            <a:prstDash val="solid"/>
            <a:round/>
            <a:headEnd len="med" w="med" type="none"/>
            <a:tailEnd len="med" w="med" type="none"/>
          </a:ln>
        </p:spPr>
      </p:cxn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Hispanic Communities 1 1">
  <p:cSld name="CUSTOM_4_1_1_1">
    <p:spTree>
      <p:nvGrpSpPr>
        <p:cNvPr id="67" name="Shape 67"/>
        <p:cNvGrpSpPr/>
        <p:nvPr/>
      </p:nvGrpSpPr>
      <p:grpSpPr>
        <a:xfrm>
          <a:off x="0" y="0"/>
          <a:ext cx="0" cy="0"/>
          <a:chOff x="0" y="0"/>
          <a:chExt cx="0" cy="0"/>
        </a:xfrm>
      </p:grpSpPr>
      <p:sp>
        <p:nvSpPr>
          <p:cNvPr id="68" name="Google Shape;68;p17"/>
          <p:cNvSpPr/>
          <p:nvPr/>
        </p:nvSpPr>
        <p:spPr>
          <a:xfrm>
            <a:off x="0" y="1"/>
            <a:ext cx="9144000" cy="8007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Clr>
                <a:srgbClr val="000000"/>
              </a:buClr>
              <a:buSzPts val="1400"/>
              <a:buFont typeface="Calibri"/>
              <a:buNone/>
            </a:pPr>
            <a:r>
              <a:t/>
            </a:r>
            <a:endParaRPr b="0" i="0" sz="1400" u="none" cap="none" strike="noStrike">
              <a:solidFill>
                <a:srgbClr val="FFFFFF"/>
              </a:solidFill>
              <a:highlight>
                <a:srgbClr val="007C91"/>
              </a:highlight>
              <a:latin typeface="Calibri"/>
              <a:ea typeface="Calibri"/>
              <a:cs typeface="Calibri"/>
              <a:sym typeface="Calibri"/>
            </a:endParaRPr>
          </a:p>
        </p:txBody>
      </p:sp>
      <p:sp>
        <p:nvSpPr>
          <p:cNvPr id="69" name="Google Shape;69;p17"/>
          <p:cNvSpPr txBox="1"/>
          <p:nvPr/>
        </p:nvSpPr>
        <p:spPr>
          <a:xfrm>
            <a:off x="1143002" y="121841"/>
            <a:ext cx="6858000" cy="6234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Clr>
                <a:srgbClr val="FFFFFF"/>
              </a:buClr>
              <a:buSzPts val="3300"/>
              <a:buFont typeface="Century Gothic"/>
              <a:buNone/>
            </a:pPr>
            <a:r>
              <a:rPr b="1" i="0" lang="en" sz="3600" u="none" cap="none" strike="noStrike">
                <a:solidFill>
                  <a:srgbClr val="FFFFFF"/>
                </a:solidFill>
                <a:latin typeface="Nunito"/>
                <a:ea typeface="Nunito"/>
                <a:cs typeface="Nunito"/>
                <a:sym typeface="Nunito"/>
              </a:rPr>
              <a:t>Thank </a:t>
            </a:r>
            <a:r>
              <a:rPr b="1" lang="en" sz="3600">
                <a:solidFill>
                  <a:srgbClr val="FFFFFF"/>
                </a:solidFill>
                <a:latin typeface="Nunito"/>
                <a:ea typeface="Nunito"/>
                <a:cs typeface="Nunito"/>
                <a:sym typeface="Nunito"/>
              </a:rPr>
              <a:t>y</a:t>
            </a:r>
            <a:r>
              <a:rPr b="1" i="0" lang="en" sz="3600" u="none" cap="none" strike="noStrike">
                <a:solidFill>
                  <a:srgbClr val="FFFFFF"/>
                </a:solidFill>
                <a:latin typeface="Nunito"/>
                <a:ea typeface="Nunito"/>
                <a:cs typeface="Nunito"/>
                <a:sym typeface="Nunito"/>
              </a:rPr>
              <a:t>ou</a:t>
            </a:r>
            <a:endParaRPr i="0" sz="3600" u="none" cap="none" strike="noStrike">
              <a:solidFill>
                <a:srgbClr val="FFFFFF"/>
              </a:solidFill>
              <a:latin typeface="Nunito"/>
              <a:ea typeface="Nunito"/>
              <a:cs typeface="Nunito"/>
              <a:sym typeface="Nunito"/>
            </a:endParaRPr>
          </a:p>
        </p:txBody>
      </p:sp>
      <p:sp>
        <p:nvSpPr>
          <p:cNvPr descr="Rob and Melani Walton Foundation logo" id="70" name="Google Shape;70;p17"/>
          <p:cNvSpPr txBox="1"/>
          <p:nvPr/>
        </p:nvSpPr>
        <p:spPr>
          <a:xfrm>
            <a:off x="1440975" y="2124075"/>
            <a:ext cx="7641000" cy="1135500"/>
          </a:xfrm>
          <a:prstGeom prst="rect">
            <a:avLst/>
          </a:prstGeom>
          <a:noFill/>
          <a:ln>
            <a:noFill/>
          </a:ln>
        </p:spPr>
        <p:txBody>
          <a:bodyPr anchorCtr="0" anchor="t" bIns="121900" lIns="121900" spcFirstLastPara="1" rIns="121900" wrap="square" tIns="121900">
            <a:normAutofit/>
          </a:bodyPr>
          <a:lstStyle/>
          <a:p>
            <a:pPr indent="0" lvl="0" marL="0" rtl="0" algn="l">
              <a:lnSpc>
                <a:spcPct val="90000"/>
              </a:lnSpc>
              <a:spcBef>
                <a:spcPts val="800"/>
              </a:spcBef>
              <a:spcAft>
                <a:spcPts val="0"/>
              </a:spcAft>
              <a:buClr>
                <a:schemeClr val="dk1"/>
              </a:buClr>
              <a:buSzPts val="1100"/>
              <a:buFont typeface="Arial"/>
              <a:buNone/>
            </a:pPr>
            <a:r>
              <a:rPr i="1" lang="en" sz="1100">
                <a:solidFill>
                  <a:schemeClr val="dk1"/>
                </a:solidFill>
                <a:latin typeface="Nunito"/>
                <a:ea typeface="Nunito"/>
                <a:cs typeface="Nunito"/>
                <a:sym typeface="Nunito"/>
              </a:rPr>
              <a:t>This material is based upon work supported by NASA under cooperative agreement award number 80NSSC21M0007. Any opinions, findings, and conclusions or recommendations expressed in this material are those of the author(s) and do not necessarily reflect the view of the National Aeronautics and Space Administration (NASA).</a:t>
            </a:r>
            <a:endParaRPr sz="1100">
              <a:solidFill>
                <a:schemeClr val="dk1"/>
              </a:solidFill>
              <a:latin typeface="Nunito"/>
              <a:ea typeface="Nunito"/>
              <a:cs typeface="Nunito"/>
              <a:sym typeface="Nunito"/>
            </a:endParaRPr>
          </a:p>
          <a:p>
            <a:pPr indent="0" lvl="0" marL="0" rtl="0" algn="l">
              <a:lnSpc>
                <a:spcPct val="115000"/>
              </a:lnSpc>
              <a:spcBef>
                <a:spcPts val="0"/>
              </a:spcBef>
              <a:spcAft>
                <a:spcPts val="0"/>
              </a:spcAft>
              <a:buNone/>
            </a:pPr>
            <a:r>
              <a:t/>
            </a:r>
            <a:endParaRPr sz="1300">
              <a:latin typeface="Nunito"/>
              <a:ea typeface="Nunito"/>
              <a:cs typeface="Nunito"/>
              <a:sym typeface="Nunito"/>
            </a:endParaRPr>
          </a:p>
        </p:txBody>
      </p:sp>
      <p:pic>
        <p:nvPicPr>
          <p:cNvPr descr="NASA Partner logo" id="71" name="Google Shape;71;p17"/>
          <p:cNvPicPr preferRelativeResize="0"/>
          <p:nvPr/>
        </p:nvPicPr>
        <p:blipFill>
          <a:blip r:embed="rId2">
            <a:alphaModFix/>
          </a:blip>
          <a:stretch>
            <a:fillRect/>
          </a:stretch>
        </p:blipFill>
        <p:spPr>
          <a:xfrm>
            <a:off x="280025" y="2083244"/>
            <a:ext cx="1024894" cy="805575"/>
          </a:xfrm>
          <a:prstGeom prst="rect">
            <a:avLst/>
          </a:prstGeom>
          <a:noFill/>
          <a:ln>
            <a:noFill/>
          </a:ln>
        </p:spPr>
      </p:pic>
      <p:pic>
        <p:nvPicPr>
          <p:cNvPr descr="STEM Learning Ecosystems logo" id="72" name="Google Shape;72;p17"/>
          <p:cNvPicPr preferRelativeResize="0"/>
          <p:nvPr/>
        </p:nvPicPr>
        <p:blipFill>
          <a:blip r:embed="rId3">
            <a:alphaModFix/>
          </a:blip>
          <a:stretch>
            <a:fillRect/>
          </a:stretch>
        </p:blipFill>
        <p:spPr>
          <a:xfrm>
            <a:off x="2712224" y="1073100"/>
            <a:ext cx="3719552" cy="958950"/>
          </a:xfrm>
          <a:prstGeom prst="rect">
            <a:avLst/>
          </a:prstGeom>
          <a:noFill/>
          <a:ln>
            <a:noFill/>
          </a:ln>
        </p:spPr>
      </p:pic>
      <p:pic>
        <p:nvPicPr>
          <p:cNvPr id="73" name="Google Shape;73;p17"/>
          <p:cNvPicPr preferRelativeResize="0"/>
          <p:nvPr/>
        </p:nvPicPr>
        <p:blipFill>
          <a:blip r:embed="rId4">
            <a:alphaModFix/>
          </a:blip>
          <a:stretch>
            <a:fillRect/>
          </a:stretch>
        </p:blipFill>
        <p:spPr>
          <a:xfrm>
            <a:off x="117875" y="4425602"/>
            <a:ext cx="2737966" cy="717901"/>
          </a:xfrm>
          <a:prstGeom prst="rect">
            <a:avLst/>
          </a:prstGeom>
          <a:noFill/>
          <a:ln>
            <a:noFill/>
          </a:ln>
        </p:spPr>
      </p:pic>
      <p:pic>
        <p:nvPicPr>
          <p:cNvPr id="74" name="Google Shape;74;p17"/>
          <p:cNvPicPr preferRelativeResize="0"/>
          <p:nvPr/>
        </p:nvPicPr>
        <p:blipFill>
          <a:blip r:embed="rId5">
            <a:alphaModFix/>
          </a:blip>
          <a:stretch>
            <a:fillRect/>
          </a:stretch>
        </p:blipFill>
        <p:spPr>
          <a:xfrm>
            <a:off x="6801654" y="4582950"/>
            <a:ext cx="2101746" cy="40890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5" name="Shape 75"/>
        <p:cNvGrpSpPr/>
        <p:nvPr/>
      </p:nvGrpSpPr>
      <p:grpSpPr>
        <a:xfrm>
          <a:off x="0" y="0"/>
          <a:ext cx="0" cy="0"/>
          <a:chOff x="0" y="0"/>
          <a:chExt cx="0" cy="0"/>
        </a:xfrm>
      </p:grpSpPr>
      <p:sp>
        <p:nvSpPr>
          <p:cNvPr id="76" name="Google Shape;76;p18"/>
          <p:cNvSpPr/>
          <p:nvPr/>
        </p:nvSpPr>
        <p:spPr>
          <a:xfrm>
            <a:off x="4572000" y="75"/>
            <a:ext cx="4572000" cy="5143500"/>
          </a:xfrm>
          <a:prstGeom prst="rect">
            <a:avLst/>
          </a:prstGeom>
          <a:solidFill>
            <a:srgbClr val="007C9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77" name="Google Shape;77;p18"/>
          <p:cNvSpPr txBox="1"/>
          <p:nvPr>
            <p:ph type="title"/>
          </p:nvPr>
        </p:nvSpPr>
        <p:spPr>
          <a:xfrm>
            <a:off x="265500" y="1205825"/>
            <a:ext cx="4045200" cy="1509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78" name="Google Shape;78;p18"/>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79" name="Google Shape;79;p18"/>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rtl="0">
              <a:spcBef>
                <a:spcPts val="0"/>
              </a:spcBef>
              <a:spcAft>
                <a:spcPts val="0"/>
              </a:spcAft>
              <a:buClr>
                <a:srgbClr val="FFFFFF"/>
              </a:buClr>
              <a:buSzPts val="1800"/>
              <a:buChar char="●"/>
              <a:defRPr>
                <a:solidFill>
                  <a:srgbClr val="FFFFFF"/>
                </a:solidFill>
              </a:defRPr>
            </a:lvl1pPr>
            <a:lvl2pPr indent="-317500" lvl="1" marL="914400" rtl="0">
              <a:spcBef>
                <a:spcPts val="0"/>
              </a:spcBef>
              <a:spcAft>
                <a:spcPts val="0"/>
              </a:spcAft>
              <a:buClr>
                <a:srgbClr val="FFFFFF"/>
              </a:buClr>
              <a:buSzPts val="1400"/>
              <a:buChar char="○"/>
              <a:defRPr>
                <a:solidFill>
                  <a:srgbClr val="FFFFFF"/>
                </a:solidFill>
              </a:defRPr>
            </a:lvl2pPr>
            <a:lvl3pPr indent="-317500" lvl="2" marL="1371600" rtl="0">
              <a:spcBef>
                <a:spcPts val="0"/>
              </a:spcBef>
              <a:spcAft>
                <a:spcPts val="0"/>
              </a:spcAft>
              <a:buClr>
                <a:srgbClr val="FFFFFF"/>
              </a:buClr>
              <a:buSzPts val="1400"/>
              <a:buChar char="■"/>
              <a:defRPr>
                <a:solidFill>
                  <a:srgbClr val="FFFFFF"/>
                </a:solidFill>
              </a:defRPr>
            </a:lvl3pPr>
            <a:lvl4pPr indent="-317500" lvl="3" marL="1828800" rtl="0">
              <a:spcBef>
                <a:spcPts val="0"/>
              </a:spcBef>
              <a:spcAft>
                <a:spcPts val="0"/>
              </a:spcAft>
              <a:buClr>
                <a:srgbClr val="FFFFFF"/>
              </a:buClr>
              <a:buSzPts val="1400"/>
              <a:buChar char="●"/>
              <a:defRPr>
                <a:solidFill>
                  <a:srgbClr val="FFFFFF"/>
                </a:solidFill>
              </a:defRPr>
            </a:lvl4pPr>
            <a:lvl5pPr indent="-317500" lvl="4" marL="2286000" rtl="0">
              <a:spcBef>
                <a:spcPts val="0"/>
              </a:spcBef>
              <a:spcAft>
                <a:spcPts val="0"/>
              </a:spcAft>
              <a:buClr>
                <a:srgbClr val="FFFFFF"/>
              </a:buClr>
              <a:buSzPts val="1400"/>
              <a:buChar char="○"/>
              <a:defRPr>
                <a:solidFill>
                  <a:srgbClr val="FFFFFF"/>
                </a:solidFill>
              </a:defRPr>
            </a:lvl5pPr>
            <a:lvl6pPr indent="-317500" lvl="5" marL="2743200" rtl="0">
              <a:spcBef>
                <a:spcPts val="0"/>
              </a:spcBef>
              <a:spcAft>
                <a:spcPts val="0"/>
              </a:spcAft>
              <a:buClr>
                <a:srgbClr val="FFFFFF"/>
              </a:buClr>
              <a:buSzPts val="1400"/>
              <a:buChar char="■"/>
              <a:defRPr>
                <a:solidFill>
                  <a:srgbClr val="FFFFFF"/>
                </a:solidFill>
              </a:defRPr>
            </a:lvl6pPr>
            <a:lvl7pPr indent="-317500" lvl="6" marL="3200400" rtl="0">
              <a:spcBef>
                <a:spcPts val="0"/>
              </a:spcBef>
              <a:spcAft>
                <a:spcPts val="0"/>
              </a:spcAft>
              <a:buClr>
                <a:srgbClr val="FFFFFF"/>
              </a:buClr>
              <a:buSzPts val="1400"/>
              <a:buChar char="●"/>
              <a:defRPr>
                <a:solidFill>
                  <a:srgbClr val="FFFFFF"/>
                </a:solidFill>
              </a:defRPr>
            </a:lvl7pPr>
            <a:lvl8pPr indent="-317500" lvl="7" marL="3657600" rtl="0">
              <a:spcBef>
                <a:spcPts val="0"/>
              </a:spcBef>
              <a:spcAft>
                <a:spcPts val="0"/>
              </a:spcAft>
              <a:buClr>
                <a:srgbClr val="FFFFFF"/>
              </a:buClr>
              <a:buSzPts val="1400"/>
              <a:buChar char="○"/>
              <a:defRPr>
                <a:solidFill>
                  <a:srgbClr val="FFFFFF"/>
                </a:solidFill>
              </a:defRPr>
            </a:lvl8pPr>
            <a:lvl9pPr indent="-317500" lvl="8" marL="4114800" rtl="0">
              <a:spcBef>
                <a:spcPts val="0"/>
              </a:spcBef>
              <a:spcAft>
                <a:spcPts val="0"/>
              </a:spcAft>
              <a:buClr>
                <a:srgbClr val="FFFFFF"/>
              </a:buClr>
              <a:buSzPts val="1400"/>
              <a:buChar char="■"/>
              <a:defRPr>
                <a:solidFill>
                  <a:srgbClr val="FFFFFF"/>
                </a:solidFil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80" name="Shape 80"/>
        <p:cNvGrpSpPr/>
        <p:nvPr/>
      </p:nvGrpSpPr>
      <p:grpSpPr>
        <a:xfrm>
          <a:off x="0" y="0"/>
          <a:ext cx="0" cy="0"/>
          <a:chOff x="0" y="0"/>
          <a:chExt cx="0" cy="0"/>
        </a:xfrm>
      </p:grpSpPr>
      <p:sp>
        <p:nvSpPr>
          <p:cNvPr id="81" name="Google Shape;81;p19"/>
          <p:cNvSpPr txBox="1"/>
          <p:nvPr>
            <p:ph type="title"/>
          </p:nvPr>
        </p:nvSpPr>
        <p:spPr>
          <a:xfrm>
            <a:off x="490250" y="526350"/>
            <a:ext cx="5797500" cy="4090800"/>
          </a:xfrm>
          <a:prstGeom prst="rect">
            <a:avLst/>
          </a:prstGeom>
        </p:spPr>
        <p:txBody>
          <a:bodyPr anchorCtr="0" anchor="ctr" bIns="91425" lIns="91425" spcFirstLastPara="1" rIns="91425" wrap="square" tIns="91425">
            <a:norm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82" name="Google Shape;82;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showMasterSp="0">
  <p:cSld name="1_Title and Content">
    <p:bg>
      <p:bgPr>
        <a:solidFill>
          <a:srgbClr val="2A5396"/>
        </a:solidFill>
      </p:bgPr>
    </p:bg>
    <p:spTree>
      <p:nvGrpSpPr>
        <p:cNvPr id="83" name="Shape 83"/>
        <p:cNvGrpSpPr/>
        <p:nvPr/>
      </p:nvGrpSpPr>
      <p:grpSpPr>
        <a:xfrm>
          <a:off x="0" y="0"/>
          <a:ext cx="0" cy="0"/>
          <a:chOff x="0" y="0"/>
          <a:chExt cx="0" cy="0"/>
        </a:xfrm>
      </p:grpSpPr>
      <p:pic>
        <p:nvPicPr>
          <p:cNvPr id="84" name="Google Shape;84;p20"/>
          <p:cNvPicPr preferRelativeResize="0"/>
          <p:nvPr/>
        </p:nvPicPr>
        <p:blipFill rotWithShape="1">
          <a:blip r:embed="rId2">
            <a:alphaModFix/>
          </a:blip>
          <a:srcRect b="0" l="0" r="0" t="0"/>
          <a:stretch/>
        </p:blipFill>
        <p:spPr>
          <a:xfrm>
            <a:off x="-242793" y="0"/>
            <a:ext cx="4381500" cy="5143500"/>
          </a:xfrm>
          <a:prstGeom prst="rect">
            <a:avLst/>
          </a:prstGeom>
          <a:noFill/>
          <a:ln>
            <a:noFill/>
          </a:ln>
        </p:spPr>
      </p:pic>
      <p:sp>
        <p:nvSpPr>
          <p:cNvPr id="85" name="Google Shape;85;p20"/>
          <p:cNvSpPr/>
          <p:nvPr/>
        </p:nvSpPr>
        <p:spPr>
          <a:xfrm>
            <a:off x="-114947" y="0"/>
            <a:ext cx="2202000" cy="5143500"/>
          </a:xfrm>
          <a:prstGeom prst="rect">
            <a:avLst/>
          </a:prstGeom>
          <a:solidFill>
            <a:schemeClr val="lt1">
              <a:alpha val="29409"/>
            </a:schemeClr>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86" name="Google Shape;86;p20"/>
          <p:cNvSpPr/>
          <p:nvPr/>
        </p:nvSpPr>
        <p:spPr>
          <a:xfrm>
            <a:off x="-346434" y="0"/>
            <a:ext cx="9490437" cy="5143500"/>
          </a:xfrm>
          <a:custGeom>
            <a:rect b="b" l="l" r="r" t="t"/>
            <a:pathLst>
              <a:path extrusionOk="0" h="2160" w="3986">
                <a:moveTo>
                  <a:pt x="1003" y="0"/>
                </a:moveTo>
                <a:cubicBezTo>
                  <a:pt x="0" y="904"/>
                  <a:pt x="561" y="1933"/>
                  <a:pt x="561" y="1933"/>
                </a:cubicBezTo>
                <a:cubicBezTo>
                  <a:pt x="48" y="1139"/>
                  <a:pt x="153" y="463"/>
                  <a:pt x="368" y="0"/>
                </a:cubicBezTo>
                <a:cubicBezTo>
                  <a:pt x="277" y="0"/>
                  <a:pt x="277" y="0"/>
                  <a:pt x="277" y="0"/>
                </a:cubicBezTo>
                <a:cubicBezTo>
                  <a:pt x="204" y="184"/>
                  <a:pt x="163" y="362"/>
                  <a:pt x="146" y="530"/>
                </a:cubicBezTo>
                <a:cubicBezTo>
                  <a:pt x="146" y="929"/>
                  <a:pt x="146" y="929"/>
                  <a:pt x="146" y="929"/>
                </a:cubicBezTo>
                <a:cubicBezTo>
                  <a:pt x="206" y="1513"/>
                  <a:pt x="507" y="1903"/>
                  <a:pt x="507" y="1903"/>
                </a:cubicBezTo>
                <a:cubicBezTo>
                  <a:pt x="585" y="1999"/>
                  <a:pt x="665" y="2085"/>
                  <a:pt x="743" y="2160"/>
                </a:cubicBezTo>
                <a:cubicBezTo>
                  <a:pt x="744" y="2160"/>
                  <a:pt x="3986" y="2160"/>
                  <a:pt x="3986" y="2160"/>
                </a:cubicBezTo>
                <a:cubicBezTo>
                  <a:pt x="3986" y="0"/>
                  <a:pt x="3986" y="0"/>
                  <a:pt x="3986" y="0"/>
                </a:cubicBezTo>
                <a:lnTo>
                  <a:pt x="1003" y="0"/>
                </a:lnTo>
                <a:close/>
              </a:path>
            </a:pathLst>
          </a:custGeom>
          <a:solidFill>
            <a:schemeClr val="lt1"/>
          </a:soli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87" name="Google Shape;87;p20"/>
          <p:cNvSpPr txBox="1"/>
          <p:nvPr>
            <p:ph type="title"/>
          </p:nvPr>
        </p:nvSpPr>
        <p:spPr>
          <a:xfrm>
            <a:off x="1746317" y="828108"/>
            <a:ext cx="6769200" cy="4845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rgbClr val="0C0C0C"/>
              </a:buClr>
              <a:buSzPts val="3000"/>
              <a:buFont typeface="Proxima Nova"/>
              <a:buNone/>
              <a:defRPr b="1">
                <a:solidFill>
                  <a:srgbClr val="0C0C0C"/>
                </a:solidFill>
                <a:latin typeface="Proxima Nova"/>
                <a:ea typeface="Proxima Nova"/>
                <a:cs typeface="Proxima Nova"/>
                <a:sym typeface="Proxima Nova"/>
              </a:defRPr>
            </a:lvl1pPr>
            <a:lvl2pPr lvl="1"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2pPr>
            <a:lvl3pPr lvl="2"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3pPr>
            <a:lvl4pPr lvl="3"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4pPr>
            <a:lvl5pPr lvl="4"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5pPr>
            <a:lvl6pPr lvl="5"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6pPr>
            <a:lvl7pPr lvl="6"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7pPr>
            <a:lvl8pPr lvl="7"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8pPr>
            <a:lvl9pPr lvl="8" rtl="0" algn="l">
              <a:lnSpc>
                <a:spcPct val="100000"/>
              </a:lnSpc>
              <a:spcBef>
                <a:spcPts val="0"/>
              </a:spcBef>
              <a:spcAft>
                <a:spcPts val="0"/>
              </a:spcAft>
              <a:buSzPts val="2800"/>
              <a:buFont typeface="Proxima Nova"/>
              <a:buNone/>
              <a:defRPr b="1">
                <a:latin typeface="Proxima Nova"/>
                <a:ea typeface="Proxima Nova"/>
                <a:cs typeface="Proxima Nova"/>
                <a:sym typeface="Proxima Nova"/>
              </a:defRPr>
            </a:lvl9pPr>
          </a:lstStyle>
          <a:p/>
        </p:txBody>
      </p:sp>
      <p:sp>
        <p:nvSpPr>
          <p:cNvPr id="88" name="Google Shape;88;p20"/>
          <p:cNvSpPr txBox="1"/>
          <p:nvPr>
            <p:ph idx="1" type="body"/>
          </p:nvPr>
        </p:nvSpPr>
        <p:spPr>
          <a:xfrm>
            <a:off x="1746317" y="1661032"/>
            <a:ext cx="6938700" cy="1217400"/>
          </a:xfrm>
          <a:prstGeom prst="rect">
            <a:avLst/>
          </a:prstGeom>
          <a:noFill/>
          <a:ln>
            <a:noFill/>
          </a:ln>
        </p:spPr>
        <p:txBody>
          <a:bodyPr anchorCtr="0" anchor="t" bIns="34275" lIns="68575" spcFirstLastPara="1" rIns="68575" wrap="square" tIns="34275">
            <a:normAutofit/>
          </a:bodyPr>
          <a:lstStyle>
            <a:lvl1pPr indent="-317500" lvl="0" marL="457200" rtl="0" algn="l">
              <a:lnSpc>
                <a:spcPct val="100000"/>
              </a:lnSpc>
              <a:spcBef>
                <a:spcPts val="800"/>
              </a:spcBef>
              <a:spcAft>
                <a:spcPts val="0"/>
              </a:spcAft>
              <a:buClr>
                <a:schemeClr val="dk1"/>
              </a:buClr>
              <a:buSzPts val="1400"/>
              <a:buFont typeface="Proxima Nova"/>
              <a:buChar char="●"/>
              <a:defRPr>
                <a:latin typeface="Proxima Nova"/>
                <a:ea typeface="Proxima Nova"/>
                <a:cs typeface="Proxima Nova"/>
                <a:sym typeface="Proxima Nova"/>
              </a:defRPr>
            </a:lvl1pPr>
            <a:lvl2pPr indent="-317500" lvl="1" marL="9144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2pPr>
            <a:lvl3pPr indent="-317500" lvl="2" marL="13716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3pPr>
            <a:lvl4pPr indent="-317500" lvl="3" marL="18288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4pPr>
            <a:lvl5pPr indent="-317500" lvl="4" marL="22860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5pPr>
            <a:lvl6pPr indent="-317500" lvl="5" marL="27432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6pPr>
            <a:lvl7pPr indent="-317500" lvl="6" marL="32004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7pPr>
            <a:lvl8pPr indent="-317500" lvl="7" marL="3657600" rtl="0" algn="l">
              <a:lnSpc>
                <a:spcPct val="90000"/>
              </a:lnSpc>
              <a:spcBef>
                <a:spcPts val="1200"/>
              </a:spcBef>
              <a:spcAft>
                <a:spcPts val="0"/>
              </a:spcAft>
              <a:buClr>
                <a:schemeClr val="dk1"/>
              </a:buClr>
              <a:buSzPts val="1400"/>
              <a:buFont typeface="Proxima Nova"/>
              <a:buChar char="○"/>
              <a:defRPr>
                <a:latin typeface="Proxima Nova"/>
                <a:ea typeface="Proxima Nova"/>
                <a:cs typeface="Proxima Nova"/>
                <a:sym typeface="Proxima Nova"/>
              </a:defRPr>
            </a:lvl8pPr>
            <a:lvl9pPr indent="-317500" lvl="8" marL="4114800" rtl="0" algn="l">
              <a:lnSpc>
                <a:spcPct val="90000"/>
              </a:lnSpc>
              <a:spcBef>
                <a:spcPts val="1200"/>
              </a:spcBef>
              <a:spcAft>
                <a:spcPts val="1200"/>
              </a:spcAft>
              <a:buClr>
                <a:schemeClr val="dk1"/>
              </a:buClr>
              <a:buSzPts val="1400"/>
              <a:buFont typeface="Proxima Nova"/>
              <a:buChar char="■"/>
              <a:defRPr>
                <a:latin typeface="Proxima Nova"/>
                <a:ea typeface="Proxima Nova"/>
                <a:cs typeface="Proxima Nova"/>
                <a:sym typeface="Proxima Nova"/>
              </a:defRPr>
            </a:lvl9pPr>
          </a:lstStyle>
          <a:p/>
        </p:txBody>
      </p:sp>
      <p:sp>
        <p:nvSpPr>
          <p:cNvPr id="89" name="Google Shape;89;p20"/>
          <p:cNvSpPr txBox="1"/>
          <p:nvPr>
            <p:ph idx="10" type="dt"/>
          </p:nvPr>
        </p:nvSpPr>
        <p:spPr>
          <a:xfrm>
            <a:off x="70111" y="4816754"/>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A1D8FF"/>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90" name="Google Shape;90;p20"/>
          <p:cNvSpPr txBox="1"/>
          <p:nvPr>
            <p:ph idx="11" type="ftr"/>
          </p:nvPr>
        </p:nvSpPr>
        <p:spPr>
          <a:xfrm>
            <a:off x="3028950" y="4816754"/>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1100" u="none" cap="none" strike="noStrike">
                <a:solidFill>
                  <a:srgbClr val="2A5396"/>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91" name="Google Shape;91;p20"/>
          <p:cNvSpPr txBox="1"/>
          <p:nvPr>
            <p:ph idx="12" type="sldNum"/>
          </p:nvPr>
        </p:nvSpPr>
        <p:spPr>
          <a:xfrm>
            <a:off x="6980864" y="4816754"/>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2A5396"/>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BLANK">
  <p:cSld name="CUSTOM_12_1">
    <p:spTree>
      <p:nvGrpSpPr>
        <p:cNvPr id="11" name="Shape 1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showMasterSp="0">
  <p:cSld name="4_Title and Content">
    <p:spTree>
      <p:nvGrpSpPr>
        <p:cNvPr id="92" name="Shape 92"/>
        <p:cNvGrpSpPr/>
        <p:nvPr/>
      </p:nvGrpSpPr>
      <p:grpSpPr>
        <a:xfrm>
          <a:off x="0" y="0"/>
          <a:ext cx="0" cy="0"/>
          <a:chOff x="0" y="0"/>
          <a:chExt cx="0" cy="0"/>
        </a:xfrm>
      </p:grpSpPr>
      <p:grpSp>
        <p:nvGrpSpPr>
          <p:cNvPr id="93" name="Google Shape;93;p21"/>
          <p:cNvGrpSpPr/>
          <p:nvPr/>
        </p:nvGrpSpPr>
        <p:grpSpPr>
          <a:xfrm>
            <a:off x="-13625" y="-7666"/>
            <a:ext cx="9157411" cy="5151917"/>
            <a:chOff x="0" y="-2662"/>
            <a:chExt cx="12192000" cy="6859162"/>
          </a:xfrm>
        </p:grpSpPr>
        <p:sp>
          <p:nvSpPr>
            <p:cNvPr id="94" name="Google Shape;94;p21"/>
            <p:cNvSpPr/>
            <p:nvPr/>
          </p:nvSpPr>
          <p:spPr>
            <a:xfrm>
              <a:off x="0" y="0"/>
              <a:ext cx="12192000" cy="6856500"/>
            </a:xfrm>
            <a:prstGeom prst="rect">
              <a:avLst/>
            </a:prstGeom>
            <a:solidFill>
              <a:srgbClr val="3A385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A687"/>
                </a:solidFill>
                <a:latin typeface="Calibri"/>
                <a:ea typeface="Calibri"/>
                <a:cs typeface="Calibri"/>
                <a:sym typeface="Calibri"/>
              </a:endParaRPr>
            </a:p>
          </p:txBody>
        </p:sp>
        <p:sp>
          <p:nvSpPr>
            <p:cNvPr id="95" name="Google Shape;95;p21"/>
            <p:cNvSpPr/>
            <p:nvPr/>
          </p:nvSpPr>
          <p:spPr>
            <a:xfrm>
              <a:off x="0" y="-2662"/>
              <a:ext cx="12189000" cy="6856500"/>
            </a:xfrm>
            <a:prstGeom prst="rect">
              <a:avLst/>
            </a:prstGeom>
            <a:gradFill>
              <a:gsLst>
                <a:gs pos="0">
                  <a:srgbClr val="615179"/>
                </a:gs>
                <a:gs pos="18000">
                  <a:srgbClr val="615179"/>
                </a:gs>
                <a:gs pos="58999">
                  <a:srgbClr val="294C86"/>
                </a:gs>
                <a:gs pos="95000">
                  <a:srgbClr val="59A6D5"/>
                </a:gs>
                <a:gs pos="100000">
                  <a:srgbClr val="59A6D5"/>
                </a:gs>
              </a:gsLst>
              <a:lin ang="10800025"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A687"/>
                </a:solidFill>
                <a:latin typeface="Calibri"/>
                <a:ea typeface="Calibri"/>
                <a:cs typeface="Calibri"/>
                <a:sym typeface="Calibri"/>
              </a:endParaRPr>
            </a:p>
          </p:txBody>
        </p:sp>
      </p:grpSp>
      <p:grpSp>
        <p:nvGrpSpPr>
          <p:cNvPr id="96" name="Google Shape;96;p21"/>
          <p:cNvGrpSpPr/>
          <p:nvPr/>
        </p:nvGrpSpPr>
        <p:grpSpPr>
          <a:xfrm>
            <a:off x="388422" y="-14421"/>
            <a:ext cx="3471257" cy="5167960"/>
            <a:chOff x="3308351" y="2370138"/>
            <a:chExt cx="2760662" cy="4110037"/>
          </a:xfrm>
        </p:grpSpPr>
        <p:sp>
          <p:nvSpPr>
            <p:cNvPr id="97" name="Google Shape;97;p21"/>
            <p:cNvSpPr/>
            <p:nvPr/>
          </p:nvSpPr>
          <p:spPr>
            <a:xfrm>
              <a:off x="4494213" y="2370138"/>
              <a:ext cx="1574800" cy="3676648"/>
            </a:xfrm>
            <a:custGeom>
              <a:rect b="b" l="l" r="r" t="t"/>
              <a:pathLst>
                <a:path extrusionOk="0" h="1936" w="828">
                  <a:moveTo>
                    <a:pt x="239" y="1416"/>
                  </a:moveTo>
                  <a:cubicBezTo>
                    <a:pt x="273" y="1728"/>
                    <a:pt x="387" y="1936"/>
                    <a:pt x="387" y="1936"/>
                  </a:cubicBezTo>
                  <a:cubicBezTo>
                    <a:pt x="271" y="1756"/>
                    <a:pt x="186" y="1583"/>
                    <a:pt x="127" y="1417"/>
                  </a:cubicBezTo>
                  <a:lnTo>
                    <a:pt x="239" y="1416"/>
                  </a:lnTo>
                  <a:close/>
                  <a:moveTo>
                    <a:pt x="273" y="883"/>
                  </a:moveTo>
                  <a:cubicBezTo>
                    <a:pt x="342" y="603"/>
                    <a:pt x="503" y="296"/>
                    <a:pt x="828" y="3"/>
                  </a:cubicBezTo>
                  <a:cubicBezTo>
                    <a:pt x="195" y="0"/>
                    <a:pt x="195" y="0"/>
                    <a:pt x="195" y="0"/>
                  </a:cubicBezTo>
                  <a:cubicBezTo>
                    <a:pt x="82" y="241"/>
                    <a:pt x="0" y="540"/>
                    <a:pt x="18" y="883"/>
                  </a:cubicBezTo>
                  <a:lnTo>
                    <a:pt x="273" y="883"/>
                  </a:lnTo>
                  <a:close/>
                </a:path>
              </a:pathLst>
            </a:custGeom>
            <a:gradFill>
              <a:gsLst>
                <a:gs pos="0">
                  <a:srgbClr val="29578F"/>
                </a:gs>
                <a:gs pos="74000">
                  <a:srgbClr val="63B8E9"/>
                </a:gs>
                <a:gs pos="83000">
                  <a:srgbClr val="63B8E9"/>
                </a:gs>
                <a:gs pos="100000">
                  <a:srgbClr val="63B8E9"/>
                </a:gs>
              </a:gsLst>
              <a:lin ang="10800025" scaled="0"/>
            </a:gra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98" name="Google Shape;98;p21"/>
            <p:cNvSpPr/>
            <p:nvPr/>
          </p:nvSpPr>
          <p:spPr>
            <a:xfrm>
              <a:off x="3343276" y="5254625"/>
              <a:ext cx="542925" cy="1223962"/>
            </a:xfrm>
            <a:custGeom>
              <a:rect b="b" l="l" r="r" t="t"/>
              <a:pathLst>
                <a:path extrusionOk="0" h="645" w="286">
                  <a:moveTo>
                    <a:pt x="286" y="645"/>
                  </a:moveTo>
                  <a:cubicBezTo>
                    <a:pt x="167" y="471"/>
                    <a:pt x="62" y="257"/>
                    <a:pt x="0" y="0"/>
                  </a:cubicBezTo>
                  <a:cubicBezTo>
                    <a:pt x="0" y="0"/>
                    <a:pt x="14" y="282"/>
                    <a:pt x="166" y="645"/>
                  </a:cubicBezTo>
                  <a:lnTo>
                    <a:pt x="286" y="645"/>
                  </a:lnTo>
                  <a:close/>
                </a:path>
              </a:pathLst>
            </a:custGeom>
            <a:gradFill>
              <a:gsLst>
                <a:gs pos="0">
                  <a:srgbClr val="29578F"/>
                </a:gs>
                <a:gs pos="74000">
                  <a:srgbClr val="63B8E9"/>
                </a:gs>
                <a:gs pos="83000">
                  <a:srgbClr val="63B8E9"/>
                </a:gs>
                <a:gs pos="100000">
                  <a:srgbClr val="63B8E9"/>
                </a:gs>
              </a:gsLst>
              <a:lin ang="10800025" scaled="0"/>
            </a:gra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99" name="Google Shape;99;p21"/>
            <p:cNvSpPr/>
            <p:nvPr/>
          </p:nvSpPr>
          <p:spPr>
            <a:xfrm>
              <a:off x="3308351" y="2376488"/>
              <a:ext cx="2270124" cy="4103687"/>
            </a:xfrm>
            <a:custGeom>
              <a:rect b="b" l="l" r="r" t="t"/>
              <a:pathLst>
                <a:path extrusionOk="0" h="2162" w="1193">
                  <a:moveTo>
                    <a:pt x="32" y="1413"/>
                  </a:moveTo>
                  <a:cubicBezTo>
                    <a:pt x="79" y="1653"/>
                    <a:pt x="178" y="1910"/>
                    <a:pt x="361" y="2161"/>
                  </a:cubicBezTo>
                  <a:cubicBezTo>
                    <a:pt x="362" y="2162"/>
                    <a:pt x="1193" y="2161"/>
                    <a:pt x="1193" y="2161"/>
                  </a:cubicBezTo>
                  <a:cubicBezTo>
                    <a:pt x="1113" y="2085"/>
                    <a:pt x="1034" y="2000"/>
                    <a:pt x="955" y="1903"/>
                  </a:cubicBezTo>
                  <a:cubicBezTo>
                    <a:pt x="955" y="1903"/>
                    <a:pt x="812" y="1718"/>
                    <a:pt x="704" y="1413"/>
                  </a:cubicBezTo>
                  <a:lnTo>
                    <a:pt x="32" y="1413"/>
                  </a:lnTo>
                  <a:close/>
                  <a:moveTo>
                    <a:pt x="0" y="879"/>
                  </a:moveTo>
                  <a:cubicBezTo>
                    <a:pt x="25" y="534"/>
                    <a:pt x="126" y="299"/>
                    <a:pt x="126" y="299"/>
                  </a:cubicBezTo>
                  <a:cubicBezTo>
                    <a:pt x="173" y="190"/>
                    <a:pt x="220" y="94"/>
                    <a:pt x="275" y="0"/>
                  </a:cubicBezTo>
                  <a:cubicBezTo>
                    <a:pt x="725" y="0"/>
                    <a:pt x="725" y="0"/>
                    <a:pt x="725" y="0"/>
                  </a:cubicBezTo>
                  <a:cubicBezTo>
                    <a:pt x="599" y="319"/>
                    <a:pt x="569" y="617"/>
                    <a:pt x="590" y="879"/>
                  </a:cubicBezTo>
                  <a:lnTo>
                    <a:pt x="0" y="879"/>
                  </a:lnTo>
                  <a:close/>
                </a:path>
              </a:pathLst>
            </a:custGeom>
            <a:gradFill>
              <a:gsLst>
                <a:gs pos="0">
                  <a:srgbClr val="29578F"/>
                </a:gs>
                <a:gs pos="74000">
                  <a:srgbClr val="63B8E9"/>
                </a:gs>
                <a:gs pos="83000">
                  <a:srgbClr val="63B8E9"/>
                </a:gs>
                <a:gs pos="100000">
                  <a:srgbClr val="63B8E9"/>
                </a:gs>
              </a:gsLst>
              <a:lin ang="10800025" scaled="0"/>
            </a:grad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grpSp>
      <p:sp>
        <p:nvSpPr>
          <p:cNvPr id="100" name="Google Shape;100;p21"/>
          <p:cNvSpPr/>
          <p:nvPr/>
        </p:nvSpPr>
        <p:spPr>
          <a:xfrm>
            <a:off x="-18079" y="120238"/>
            <a:ext cx="9180300" cy="47292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01" name="Google Shape;101;p21"/>
          <p:cNvSpPr txBox="1"/>
          <p:nvPr>
            <p:ph type="title"/>
          </p:nvPr>
        </p:nvSpPr>
        <p:spPr>
          <a:xfrm>
            <a:off x="332089" y="460334"/>
            <a:ext cx="4626900" cy="9003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dk1"/>
              </a:buClr>
              <a:buSzPts val="3000"/>
              <a:buFont typeface="Arial"/>
              <a:buNone/>
              <a:defRPr>
                <a:latin typeface="Arial"/>
                <a:ea typeface="Arial"/>
                <a:cs typeface="Arial"/>
                <a:sym typeface="Arial"/>
              </a:defRPr>
            </a:lvl1pPr>
            <a:lvl2pPr lvl="1" rtl="0" algn="l">
              <a:lnSpc>
                <a:spcPct val="100000"/>
              </a:lnSpc>
              <a:spcBef>
                <a:spcPts val="0"/>
              </a:spcBef>
              <a:spcAft>
                <a:spcPts val="0"/>
              </a:spcAft>
              <a:buSzPts val="2800"/>
              <a:buNone/>
              <a:defRPr/>
            </a:lvl2pPr>
            <a:lvl3pPr lvl="2" rtl="0" algn="l">
              <a:lnSpc>
                <a:spcPct val="100000"/>
              </a:lnSpc>
              <a:spcBef>
                <a:spcPts val="0"/>
              </a:spcBef>
              <a:spcAft>
                <a:spcPts val="0"/>
              </a:spcAft>
              <a:buSzPts val="2800"/>
              <a:buNone/>
              <a:defRPr/>
            </a:lvl3pPr>
            <a:lvl4pPr lvl="3" rtl="0" algn="l">
              <a:lnSpc>
                <a:spcPct val="100000"/>
              </a:lnSpc>
              <a:spcBef>
                <a:spcPts val="0"/>
              </a:spcBef>
              <a:spcAft>
                <a:spcPts val="0"/>
              </a:spcAft>
              <a:buSzPts val="2800"/>
              <a:buNone/>
              <a:defRPr/>
            </a:lvl4pPr>
            <a:lvl5pPr lvl="4" rtl="0" algn="l">
              <a:lnSpc>
                <a:spcPct val="100000"/>
              </a:lnSpc>
              <a:spcBef>
                <a:spcPts val="0"/>
              </a:spcBef>
              <a:spcAft>
                <a:spcPts val="0"/>
              </a:spcAft>
              <a:buSzPts val="2800"/>
              <a:buNone/>
              <a:defRPr/>
            </a:lvl5pPr>
            <a:lvl6pPr lvl="5" rtl="0" algn="l">
              <a:lnSpc>
                <a:spcPct val="100000"/>
              </a:lnSpc>
              <a:spcBef>
                <a:spcPts val="0"/>
              </a:spcBef>
              <a:spcAft>
                <a:spcPts val="0"/>
              </a:spcAft>
              <a:buSzPts val="2800"/>
              <a:buNone/>
              <a:defRPr/>
            </a:lvl6pPr>
            <a:lvl7pPr lvl="6" rtl="0" algn="l">
              <a:lnSpc>
                <a:spcPct val="100000"/>
              </a:lnSpc>
              <a:spcBef>
                <a:spcPts val="0"/>
              </a:spcBef>
              <a:spcAft>
                <a:spcPts val="0"/>
              </a:spcAft>
              <a:buSzPts val="2800"/>
              <a:buNone/>
              <a:defRPr/>
            </a:lvl7pPr>
            <a:lvl8pPr lvl="7" rtl="0" algn="l">
              <a:lnSpc>
                <a:spcPct val="100000"/>
              </a:lnSpc>
              <a:spcBef>
                <a:spcPts val="0"/>
              </a:spcBef>
              <a:spcAft>
                <a:spcPts val="0"/>
              </a:spcAft>
              <a:buSzPts val="2800"/>
              <a:buNone/>
              <a:defRPr/>
            </a:lvl8pPr>
            <a:lvl9pPr lvl="8" rtl="0" algn="l">
              <a:lnSpc>
                <a:spcPct val="100000"/>
              </a:lnSpc>
              <a:spcBef>
                <a:spcPts val="0"/>
              </a:spcBef>
              <a:spcAft>
                <a:spcPts val="0"/>
              </a:spcAft>
              <a:buSzPts val="2800"/>
              <a:buNone/>
              <a:defRPr/>
            </a:lvl9pPr>
          </a:lstStyle>
          <a:p/>
        </p:txBody>
      </p:sp>
      <p:sp>
        <p:nvSpPr>
          <p:cNvPr id="102" name="Google Shape;102;p21"/>
          <p:cNvSpPr txBox="1"/>
          <p:nvPr>
            <p:ph idx="1" type="body"/>
          </p:nvPr>
        </p:nvSpPr>
        <p:spPr>
          <a:xfrm>
            <a:off x="332089" y="1307913"/>
            <a:ext cx="4626900" cy="1217400"/>
          </a:xfrm>
          <a:prstGeom prst="rect">
            <a:avLst/>
          </a:prstGeom>
          <a:noFill/>
          <a:ln>
            <a:noFill/>
          </a:ln>
        </p:spPr>
        <p:txBody>
          <a:bodyPr anchorCtr="0" anchor="t" bIns="34275" lIns="68575" spcFirstLastPara="1" rIns="68575" wrap="square" tIns="34275">
            <a:normAutofit/>
          </a:bodyPr>
          <a:lstStyle>
            <a:lvl1pPr indent="-317500" lvl="0" marL="457200" rtl="0" algn="l">
              <a:lnSpc>
                <a:spcPct val="100000"/>
              </a:lnSpc>
              <a:spcBef>
                <a:spcPts val="800"/>
              </a:spcBef>
              <a:spcAft>
                <a:spcPts val="0"/>
              </a:spcAft>
              <a:buClr>
                <a:schemeClr val="dk1"/>
              </a:buClr>
              <a:buSzPts val="1400"/>
              <a:buChar char="●"/>
              <a:defRPr/>
            </a:lvl1pPr>
            <a:lvl2pPr indent="-317500" lvl="1" marL="914400" rtl="0" algn="l">
              <a:lnSpc>
                <a:spcPct val="90000"/>
              </a:lnSpc>
              <a:spcBef>
                <a:spcPts val="1200"/>
              </a:spcBef>
              <a:spcAft>
                <a:spcPts val="0"/>
              </a:spcAft>
              <a:buClr>
                <a:schemeClr val="dk1"/>
              </a:buClr>
              <a:buSzPts val="1400"/>
              <a:buChar char="○"/>
              <a:defRPr/>
            </a:lvl2pPr>
            <a:lvl3pPr indent="-317500" lvl="2" marL="1371600" rtl="0" algn="l">
              <a:lnSpc>
                <a:spcPct val="90000"/>
              </a:lnSpc>
              <a:spcBef>
                <a:spcPts val="1200"/>
              </a:spcBef>
              <a:spcAft>
                <a:spcPts val="0"/>
              </a:spcAft>
              <a:buClr>
                <a:schemeClr val="dk1"/>
              </a:buClr>
              <a:buSzPts val="1400"/>
              <a:buChar char="■"/>
              <a:defRPr/>
            </a:lvl3pPr>
            <a:lvl4pPr indent="-317500" lvl="3" marL="1828800" rtl="0" algn="l">
              <a:lnSpc>
                <a:spcPct val="90000"/>
              </a:lnSpc>
              <a:spcBef>
                <a:spcPts val="1200"/>
              </a:spcBef>
              <a:spcAft>
                <a:spcPts val="0"/>
              </a:spcAft>
              <a:buClr>
                <a:schemeClr val="dk1"/>
              </a:buClr>
              <a:buSzPts val="1400"/>
              <a:buChar char="●"/>
              <a:defRPr/>
            </a:lvl4pPr>
            <a:lvl5pPr indent="-317500" lvl="4" marL="2286000" rtl="0" algn="l">
              <a:lnSpc>
                <a:spcPct val="90000"/>
              </a:lnSpc>
              <a:spcBef>
                <a:spcPts val="1200"/>
              </a:spcBef>
              <a:spcAft>
                <a:spcPts val="0"/>
              </a:spcAft>
              <a:buClr>
                <a:schemeClr val="dk1"/>
              </a:buClr>
              <a:buSzPts val="1400"/>
              <a:buChar char="○"/>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103" name="Google Shape;103;p21"/>
          <p:cNvSpPr txBox="1"/>
          <p:nvPr>
            <p:ph idx="10" type="dt"/>
          </p:nvPr>
        </p:nvSpPr>
        <p:spPr>
          <a:xfrm>
            <a:off x="112975" y="4818125"/>
            <a:ext cx="2057400" cy="273900"/>
          </a:xfrm>
          <a:prstGeom prst="rect">
            <a:avLst/>
          </a:prstGeom>
          <a:noFill/>
          <a:ln>
            <a:noFill/>
          </a:ln>
        </p:spPr>
        <p:txBody>
          <a:bodyPr anchorCtr="0" anchor="ctr" bIns="34275" lIns="68575" spcFirstLastPara="1" rIns="68575" wrap="square" tIns="34275">
            <a:noAutofit/>
          </a:bodyPr>
          <a:lstStyle>
            <a:lvl1pPr lvl="0" marR="0" rtl="0" algn="l">
              <a:lnSpc>
                <a:spcPct val="100000"/>
              </a:lnSpc>
              <a:spcBef>
                <a:spcPts val="0"/>
              </a:spcBef>
              <a:spcAft>
                <a:spcPts val="0"/>
              </a:spcAft>
              <a:buClr>
                <a:srgbClr val="000000"/>
              </a:buClr>
              <a:buSzPts val="1100"/>
              <a:buFont typeface="Arial"/>
              <a:buNone/>
              <a:defRPr b="0" i="0" sz="1100" u="none" cap="none" strike="noStrike">
                <a:solidFill>
                  <a:srgbClr val="A1D8FF"/>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104" name="Google Shape;104;p21"/>
          <p:cNvSpPr txBox="1"/>
          <p:nvPr>
            <p:ph idx="11" type="ftr"/>
          </p:nvPr>
        </p:nvSpPr>
        <p:spPr>
          <a:xfrm>
            <a:off x="3071814" y="4818125"/>
            <a:ext cx="3086100" cy="273900"/>
          </a:xfrm>
          <a:prstGeom prst="rect">
            <a:avLst/>
          </a:prstGeom>
          <a:noFill/>
          <a:ln>
            <a:noFill/>
          </a:ln>
        </p:spPr>
        <p:txBody>
          <a:bodyPr anchorCtr="0" anchor="ctr" bIns="34275" lIns="68575" spcFirstLastPara="1" rIns="68575" wrap="square" tIns="34275">
            <a:noAutofit/>
          </a:bodyPr>
          <a:lstStyle>
            <a:lvl1pPr lvl="0" marR="0" rtl="0" algn="ctr">
              <a:lnSpc>
                <a:spcPct val="100000"/>
              </a:lnSpc>
              <a:spcBef>
                <a:spcPts val="0"/>
              </a:spcBef>
              <a:spcAft>
                <a:spcPts val="0"/>
              </a:spcAft>
              <a:buClr>
                <a:srgbClr val="000000"/>
              </a:buClr>
              <a:buSzPts val="1100"/>
              <a:buFont typeface="Arial"/>
              <a:buNone/>
              <a:defRPr b="0" i="0" sz="1100" u="none" cap="none" strike="noStrike">
                <a:solidFill>
                  <a:srgbClr val="A1D8FF"/>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105" name="Google Shape;105;p21"/>
          <p:cNvSpPr txBox="1"/>
          <p:nvPr>
            <p:ph idx="12" type="sldNum"/>
          </p:nvPr>
        </p:nvSpPr>
        <p:spPr>
          <a:xfrm>
            <a:off x="6980864" y="4816754"/>
            <a:ext cx="2057400" cy="273900"/>
          </a:xfrm>
          <a:prstGeom prst="rect">
            <a:avLst/>
          </a:prstGeom>
          <a:noFill/>
          <a:ln>
            <a:noFill/>
          </a:ln>
        </p:spPr>
        <p:txBody>
          <a:bodyPr anchorCtr="0" anchor="ctr" bIns="34275" lIns="68575" spcFirstLastPara="1" rIns="68575" wrap="square" tIns="34275">
            <a:normAutofit/>
          </a:bodyPr>
          <a:lstStyle>
            <a:lvl1pPr indent="0" lvl="0"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900"/>
              <a:buFont typeface="Arial"/>
              <a:buNone/>
              <a:defRPr b="0" i="0" sz="900" u="none" cap="none" strike="noStrike">
                <a:solidFill>
                  <a:srgbClr val="A1D8FF"/>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and Content" showMasterSp="0" type="obj">
  <p:cSld name="OBJECT">
    <p:spTree>
      <p:nvGrpSpPr>
        <p:cNvPr id="106" name="Shape 106"/>
        <p:cNvGrpSpPr/>
        <p:nvPr/>
      </p:nvGrpSpPr>
      <p:grpSpPr>
        <a:xfrm>
          <a:off x="0" y="0"/>
          <a:ext cx="0" cy="0"/>
          <a:chOff x="0" y="0"/>
          <a:chExt cx="0" cy="0"/>
        </a:xfrm>
      </p:grpSpPr>
      <p:sp>
        <p:nvSpPr>
          <p:cNvPr id="107" name="Google Shape;107;p22"/>
          <p:cNvSpPr txBox="1"/>
          <p:nvPr>
            <p:ph idx="10" type="dt"/>
          </p:nvPr>
        </p:nvSpPr>
        <p:spPr>
          <a:xfrm>
            <a:off x="70111" y="4816754"/>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solidFill>
                  <a:srgbClr val="FFA687"/>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8" name="Google Shape;108;p22"/>
          <p:cNvSpPr txBox="1"/>
          <p:nvPr>
            <p:ph idx="11" type="ftr"/>
          </p:nvPr>
        </p:nvSpPr>
        <p:spPr>
          <a:xfrm>
            <a:off x="3028950" y="4816754"/>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solidFill>
                  <a:srgbClr val="FFA687"/>
                </a:solidFill>
              </a:defRPr>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109" name="Google Shape;109;p22"/>
          <p:cNvSpPr/>
          <p:nvPr/>
        </p:nvSpPr>
        <p:spPr>
          <a:xfrm>
            <a:off x="1" y="-13625"/>
            <a:ext cx="9144000" cy="5157300"/>
          </a:xfrm>
          <a:prstGeom prst="rect">
            <a:avLst/>
          </a:prstGeom>
          <a:gradFill>
            <a:gsLst>
              <a:gs pos="0">
                <a:srgbClr val="0A081B"/>
              </a:gs>
              <a:gs pos="38000">
                <a:srgbClr val="0A081B"/>
              </a:gs>
              <a:gs pos="91000">
                <a:srgbClr val="302E4C"/>
              </a:gs>
              <a:gs pos="100000">
                <a:srgbClr val="302E4C"/>
              </a:gs>
            </a:gsLst>
            <a:path path="circle">
              <a:fillToRect b="100%" r="100%"/>
            </a:path>
            <a:tileRect l="-100%" t="-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0" name="Google Shape;110;p22"/>
          <p:cNvSpPr txBox="1"/>
          <p:nvPr>
            <p:ph type="title"/>
          </p:nvPr>
        </p:nvSpPr>
        <p:spPr>
          <a:xfrm>
            <a:off x="1746317" y="828108"/>
            <a:ext cx="6769200" cy="484800"/>
          </a:xfrm>
          <a:prstGeom prst="rect">
            <a:avLst/>
          </a:prstGeom>
          <a:noFill/>
          <a:ln>
            <a:noFill/>
          </a:ln>
        </p:spPr>
        <p:txBody>
          <a:bodyPr anchorCtr="0" anchor="ctr" bIns="34275" lIns="68575" spcFirstLastPara="1" rIns="68575" wrap="square" tIns="34275">
            <a:spAutoFit/>
          </a:bodyPr>
          <a:lstStyle>
            <a:lvl1pPr lvl="0" rtl="0" algn="l">
              <a:lnSpc>
                <a:spcPct val="90000"/>
              </a:lnSpc>
              <a:spcBef>
                <a:spcPts val="0"/>
              </a:spcBef>
              <a:spcAft>
                <a:spcPts val="0"/>
              </a:spcAft>
              <a:buClr>
                <a:srgbClr val="FFA587"/>
              </a:buClr>
              <a:buSzPts val="3000"/>
              <a:buFont typeface="Arial"/>
              <a:buNone/>
              <a:defRPr>
                <a:solidFill>
                  <a:srgbClr val="FFA587"/>
                </a:solidFill>
                <a:latin typeface="Arial"/>
                <a:ea typeface="Arial"/>
                <a:cs typeface="Arial"/>
                <a:sym typeface="Aria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1" name="Google Shape;111;p22"/>
          <p:cNvSpPr txBox="1"/>
          <p:nvPr>
            <p:ph idx="1" type="body"/>
          </p:nvPr>
        </p:nvSpPr>
        <p:spPr>
          <a:xfrm>
            <a:off x="1746317" y="1661032"/>
            <a:ext cx="6938700" cy="1508100"/>
          </a:xfrm>
          <a:prstGeom prst="rect">
            <a:avLst/>
          </a:prstGeom>
          <a:noFill/>
          <a:ln>
            <a:noFill/>
          </a:ln>
        </p:spPr>
        <p:txBody>
          <a:bodyPr anchorCtr="0" anchor="t" bIns="34275" lIns="68575" spcFirstLastPara="1" rIns="68575" wrap="square" tIns="34275">
            <a:spAutoFit/>
          </a:bodyPr>
          <a:lstStyle>
            <a:lvl1pPr indent="-317500" lvl="0" marL="457200" rtl="0" algn="l">
              <a:lnSpc>
                <a:spcPct val="100000"/>
              </a:lnSpc>
              <a:spcBef>
                <a:spcPts val="800"/>
              </a:spcBef>
              <a:spcAft>
                <a:spcPts val="0"/>
              </a:spcAft>
              <a:buClr>
                <a:schemeClr val="lt1"/>
              </a:buClr>
              <a:buSzPts val="1400"/>
              <a:buChar char="●"/>
              <a:defRPr>
                <a:solidFill>
                  <a:schemeClr val="lt1"/>
                </a:solidFill>
              </a:defRPr>
            </a:lvl1pPr>
            <a:lvl2pPr indent="-317500" lvl="1" marL="914400" rtl="0" algn="l">
              <a:lnSpc>
                <a:spcPct val="90000"/>
              </a:lnSpc>
              <a:spcBef>
                <a:spcPts val="800"/>
              </a:spcBef>
              <a:spcAft>
                <a:spcPts val="0"/>
              </a:spcAft>
              <a:buClr>
                <a:schemeClr val="lt1"/>
              </a:buClr>
              <a:buSzPts val="1400"/>
              <a:buChar char="○"/>
              <a:defRPr>
                <a:solidFill>
                  <a:schemeClr val="lt1"/>
                </a:solidFill>
              </a:defRPr>
            </a:lvl2pPr>
            <a:lvl3pPr indent="-317500" lvl="2" marL="1371600" rtl="0" algn="l">
              <a:lnSpc>
                <a:spcPct val="90000"/>
              </a:lnSpc>
              <a:spcBef>
                <a:spcPts val="1200"/>
              </a:spcBef>
              <a:spcAft>
                <a:spcPts val="0"/>
              </a:spcAft>
              <a:buClr>
                <a:schemeClr val="lt1"/>
              </a:buClr>
              <a:buSzPts val="1400"/>
              <a:buChar char="■"/>
              <a:defRPr>
                <a:solidFill>
                  <a:schemeClr val="lt1"/>
                </a:solidFill>
              </a:defRPr>
            </a:lvl3pPr>
            <a:lvl4pPr indent="-317500" lvl="3" marL="1828800" rtl="0" algn="l">
              <a:lnSpc>
                <a:spcPct val="90000"/>
              </a:lnSpc>
              <a:spcBef>
                <a:spcPts val="1200"/>
              </a:spcBef>
              <a:spcAft>
                <a:spcPts val="0"/>
              </a:spcAft>
              <a:buClr>
                <a:schemeClr val="lt1"/>
              </a:buClr>
              <a:buSzPts val="1400"/>
              <a:buChar char="●"/>
              <a:defRPr>
                <a:solidFill>
                  <a:schemeClr val="lt1"/>
                </a:solidFill>
              </a:defRPr>
            </a:lvl4pPr>
            <a:lvl5pPr indent="-317500" lvl="4" marL="2286000" rtl="0" algn="l">
              <a:lnSpc>
                <a:spcPct val="90000"/>
              </a:lnSpc>
              <a:spcBef>
                <a:spcPts val="1200"/>
              </a:spcBef>
              <a:spcAft>
                <a:spcPts val="0"/>
              </a:spcAft>
              <a:buClr>
                <a:schemeClr val="lt1"/>
              </a:buClr>
              <a:buSzPts val="1400"/>
              <a:buChar char="○"/>
              <a:defRPr>
                <a:solidFill>
                  <a:schemeClr val="lt1"/>
                </a:solidFill>
              </a:defRPr>
            </a:lvl5pPr>
            <a:lvl6pPr indent="-317500" lvl="5" marL="2743200" rtl="0" algn="l">
              <a:lnSpc>
                <a:spcPct val="90000"/>
              </a:lnSpc>
              <a:spcBef>
                <a:spcPts val="1200"/>
              </a:spcBef>
              <a:spcAft>
                <a:spcPts val="0"/>
              </a:spcAft>
              <a:buClr>
                <a:schemeClr val="dk1"/>
              </a:buClr>
              <a:buSzPts val="1400"/>
              <a:buChar char="■"/>
              <a:defRPr/>
            </a:lvl6pPr>
            <a:lvl7pPr indent="-317500" lvl="6" marL="3200400" rtl="0" algn="l">
              <a:lnSpc>
                <a:spcPct val="90000"/>
              </a:lnSpc>
              <a:spcBef>
                <a:spcPts val="1200"/>
              </a:spcBef>
              <a:spcAft>
                <a:spcPts val="0"/>
              </a:spcAft>
              <a:buClr>
                <a:schemeClr val="dk1"/>
              </a:buClr>
              <a:buSzPts val="1400"/>
              <a:buChar char="●"/>
              <a:defRPr/>
            </a:lvl7pPr>
            <a:lvl8pPr indent="-317500" lvl="7" marL="3657600" rtl="0" algn="l">
              <a:lnSpc>
                <a:spcPct val="90000"/>
              </a:lnSpc>
              <a:spcBef>
                <a:spcPts val="1200"/>
              </a:spcBef>
              <a:spcAft>
                <a:spcPts val="0"/>
              </a:spcAft>
              <a:buClr>
                <a:schemeClr val="dk1"/>
              </a:buClr>
              <a:buSzPts val="1400"/>
              <a:buChar char="○"/>
              <a:defRPr/>
            </a:lvl8pPr>
            <a:lvl9pPr indent="-317500" lvl="8" marL="4114800" rtl="0" algn="l">
              <a:lnSpc>
                <a:spcPct val="90000"/>
              </a:lnSpc>
              <a:spcBef>
                <a:spcPts val="1200"/>
              </a:spcBef>
              <a:spcAft>
                <a:spcPts val="1200"/>
              </a:spcAft>
              <a:buClr>
                <a:schemeClr val="dk1"/>
              </a:buClr>
              <a:buSzPts val="1400"/>
              <a:buChar char="■"/>
              <a:defRPr/>
            </a:lvl9pPr>
          </a:lstStyle>
          <a:p/>
        </p:txBody>
      </p:sp>
      <p:sp>
        <p:nvSpPr>
          <p:cNvPr id="112" name="Google Shape;112;p22"/>
          <p:cNvSpPr txBox="1"/>
          <p:nvPr>
            <p:ph idx="12" type="sldNum"/>
          </p:nvPr>
        </p:nvSpPr>
        <p:spPr>
          <a:xfrm>
            <a:off x="6973625" y="4816754"/>
            <a:ext cx="2057400" cy="273900"/>
          </a:xfrm>
          <a:prstGeom prst="rect">
            <a:avLst/>
          </a:prstGeom>
          <a:noFill/>
          <a:ln>
            <a:noFill/>
          </a:ln>
        </p:spPr>
        <p:txBody>
          <a:bodyPr anchorCtr="0" anchor="ctr" bIns="34275" lIns="68575" spcFirstLastPara="1" rIns="68575" wrap="square" tIns="34275">
            <a:normAutofit/>
          </a:bodyPr>
          <a:lstStyle>
            <a:lvl1pPr indent="0" lvl="0" marL="0" rtl="0" algn="r">
              <a:spcBef>
                <a:spcPts val="0"/>
              </a:spcBef>
              <a:buNone/>
              <a:defRPr sz="900">
                <a:solidFill>
                  <a:srgbClr val="FFA687"/>
                </a:solidFill>
                <a:latin typeface="Arial"/>
                <a:ea typeface="Arial"/>
                <a:cs typeface="Arial"/>
                <a:sym typeface="Arial"/>
              </a:defRPr>
            </a:lvl1pPr>
            <a:lvl2pPr indent="0" lvl="1" marL="0" rtl="0" algn="r">
              <a:spcBef>
                <a:spcPts val="0"/>
              </a:spcBef>
              <a:buNone/>
              <a:defRPr sz="900">
                <a:solidFill>
                  <a:srgbClr val="FFA687"/>
                </a:solidFill>
                <a:latin typeface="Arial"/>
                <a:ea typeface="Arial"/>
                <a:cs typeface="Arial"/>
                <a:sym typeface="Arial"/>
              </a:defRPr>
            </a:lvl2pPr>
            <a:lvl3pPr indent="0" lvl="2" marL="0" rtl="0" algn="r">
              <a:spcBef>
                <a:spcPts val="0"/>
              </a:spcBef>
              <a:buNone/>
              <a:defRPr sz="900">
                <a:solidFill>
                  <a:srgbClr val="FFA687"/>
                </a:solidFill>
                <a:latin typeface="Arial"/>
                <a:ea typeface="Arial"/>
                <a:cs typeface="Arial"/>
                <a:sym typeface="Arial"/>
              </a:defRPr>
            </a:lvl3pPr>
            <a:lvl4pPr indent="0" lvl="3" marL="0" rtl="0" algn="r">
              <a:spcBef>
                <a:spcPts val="0"/>
              </a:spcBef>
              <a:buNone/>
              <a:defRPr sz="900">
                <a:solidFill>
                  <a:srgbClr val="FFA687"/>
                </a:solidFill>
                <a:latin typeface="Arial"/>
                <a:ea typeface="Arial"/>
                <a:cs typeface="Arial"/>
                <a:sym typeface="Arial"/>
              </a:defRPr>
            </a:lvl4pPr>
            <a:lvl5pPr indent="0" lvl="4" marL="0" rtl="0" algn="r">
              <a:spcBef>
                <a:spcPts val="0"/>
              </a:spcBef>
              <a:buNone/>
              <a:defRPr sz="900">
                <a:solidFill>
                  <a:srgbClr val="FFA687"/>
                </a:solidFill>
                <a:latin typeface="Arial"/>
                <a:ea typeface="Arial"/>
                <a:cs typeface="Arial"/>
                <a:sym typeface="Arial"/>
              </a:defRPr>
            </a:lvl5pPr>
            <a:lvl6pPr indent="0" lvl="5" marL="0" rtl="0" algn="r">
              <a:spcBef>
                <a:spcPts val="0"/>
              </a:spcBef>
              <a:buNone/>
              <a:defRPr sz="900">
                <a:solidFill>
                  <a:srgbClr val="FFA687"/>
                </a:solidFill>
                <a:latin typeface="Arial"/>
                <a:ea typeface="Arial"/>
                <a:cs typeface="Arial"/>
                <a:sym typeface="Arial"/>
              </a:defRPr>
            </a:lvl6pPr>
            <a:lvl7pPr indent="0" lvl="6" marL="0" rtl="0" algn="r">
              <a:spcBef>
                <a:spcPts val="0"/>
              </a:spcBef>
              <a:buNone/>
              <a:defRPr sz="900">
                <a:solidFill>
                  <a:srgbClr val="FFA687"/>
                </a:solidFill>
                <a:latin typeface="Arial"/>
                <a:ea typeface="Arial"/>
                <a:cs typeface="Arial"/>
                <a:sym typeface="Arial"/>
              </a:defRPr>
            </a:lvl7pPr>
            <a:lvl8pPr indent="0" lvl="7" marL="0" rtl="0" algn="r">
              <a:spcBef>
                <a:spcPts val="0"/>
              </a:spcBef>
              <a:buNone/>
              <a:defRPr sz="900">
                <a:solidFill>
                  <a:srgbClr val="FFA687"/>
                </a:solidFill>
                <a:latin typeface="Arial"/>
                <a:ea typeface="Arial"/>
                <a:cs typeface="Arial"/>
                <a:sym typeface="Arial"/>
              </a:defRPr>
            </a:lvl8pPr>
            <a:lvl9pPr indent="0" lvl="8" marL="0" rtl="0" algn="r">
              <a:spcBef>
                <a:spcPts val="0"/>
              </a:spcBef>
              <a:buNone/>
              <a:defRPr sz="900">
                <a:solidFill>
                  <a:srgbClr val="FFA687"/>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grpSp>
        <p:nvGrpSpPr>
          <p:cNvPr id="113" name="Google Shape;113;p22"/>
          <p:cNvGrpSpPr/>
          <p:nvPr/>
        </p:nvGrpSpPr>
        <p:grpSpPr>
          <a:xfrm>
            <a:off x="-355333" y="-9796"/>
            <a:ext cx="2398141" cy="5157680"/>
            <a:chOff x="-473777" y="-18943"/>
            <a:chExt cx="3197521" cy="6876907"/>
          </a:xfrm>
        </p:grpSpPr>
        <p:sp>
          <p:nvSpPr>
            <p:cNvPr id="114" name="Google Shape;114;p22"/>
            <p:cNvSpPr/>
            <p:nvPr/>
          </p:nvSpPr>
          <p:spPr>
            <a:xfrm>
              <a:off x="-473777" y="-18943"/>
              <a:ext cx="3197521" cy="6152516"/>
            </a:xfrm>
            <a:custGeom>
              <a:rect b="b" l="l" r="r" t="t"/>
              <a:pathLst>
                <a:path extrusionOk="0" h="1936" w="1003">
                  <a:moveTo>
                    <a:pt x="370" y="0"/>
                  </a:moveTo>
                  <a:cubicBezTo>
                    <a:pt x="153" y="463"/>
                    <a:pt x="47" y="1140"/>
                    <a:pt x="561" y="1936"/>
                  </a:cubicBezTo>
                  <a:cubicBezTo>
                    <a:pt x="561" y="1936"/>
                    <a:pt x="0" y="907"/>
                    <a:pt x="1003" y="3"/>
                  </a:cubicBezTo>
                  <a:lnTo>
                    <a:pt x="370" y="0"/>
                  </a:lnTo>
                  <a:close/>
                </a:path>
              </a:pathLst>
            </a:custGeom>
            <a:gradFill>
              <a:gsLst>
                <a:gs pos="0">
                  <a:srgbClr val="C47461"/>
                </a:gs>
                <a:gs pos="27000">
                  <a:srgbClr val="C47461"/>
                </a:gs>
                <a:gs pos="97000">
                  <a:srgbClr val="755284"/>
                </a:gs>
                <a:gs pos="100000">
                  <a:srgbClr val="755284"/>
                </a:gs>
              </a:gsLst>
              <a:lin ang="16200038"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5" name="Google Shape;115;p22"/>
            <p:cNvSpPr/>
            <p:nvPr/>
          </p:nvSpPr>
          <p:spPr>
            <a:xfrm>
              <a:off x="-14253" y="-9370"/>
              <a:ext cx="1913090" cy="6867334"/>
            </a:xfrm>
            <a:custGeom>
              <a:rect b="b" l="l" r="r" t="t"/>
              <a:pathLst>
                <a:path extrusionOk="0" h="2161" w="600">
                  <a:moveTo>
                    <a:pt x="0" y="2161"/>
                  </a:moveTo>
                  <a:cubicBezTo>
                    <a:pt x="246" y="2161"/>
                    <a:pt x="600" y="2161"/>
                    <a:pt x="600" y="2161"/>
                  </a:cubicBezTo>
                  <a:cubicBezTo>
                    <a:pt x="521" y="2085"/>
                    <a:pt x="442" y="2000"/>
                    <a:pt x="363" y="1903"/>
                  </a:cubicBezTo>
                  <a:cubicBezTo>
                    <a:pt x="363" y="1903"/>
                    <a:pt x="58" y="1508"/>
                    <a:pt x="1" y="918"/>
                  </a:cubicBezTo>
                  <a:lnTo>
                    <a:pt x="0" y="2161"/>
                  </a:lnTo>
                  <a:close/>
                  <a:moveTo>
                    <a:pt x="1" y="536"/>
                  </a:moveTo>
                  <a:cubicBezTo>
                    <a:pt x="18" y="367"/>
                    <a:pt x="59" y="187"/>
                    <a:pt x="133" y="0"/>
                  </a:cubicBezTo>
                  <a:cubicBezTo>
                    <a:pt x="133" y="0"/>
                    <a:pt x="74" y="0"/>
                    <a:pt x="0" y="0"/>
                  </a:cubicBezTo>
                  <a:lnTo>
                    <a:pt x="1" y="536"/>
                  </a:lnTo>
                  <a:close/>
                </a:path>
              </a:pathLst>
            </a:custGeom>
            <a:gradFill>
              <a:gsLst>
                <a:gs pos="0">
                  <a:srgbClr val="7D5D83"/>
                </a:gs>
                <a:gs pos="66000">
                  <a:srgbClr val="C47461"/>
                </a:gs>
                <a:gs pos="100000">
                  <a:srgbClr val="774F5B"/>
                </a:gs>
              </a:gsLst>
              <a:lin ang="5400012"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16" name="Shape 116"/>
        <p:cNvGrpSpPr/>
        <p:nvPr/>
      </p:nvGrpSpPr>
      <p:grpSpPr>
        <a:xfrm>
          <a:off x="0" y="0"/>
          <a:ext cx="0" cy="0"/>
          <a:chOff x="0" y="0"/>
          <a:chExt cx="0" cy="0"/>
        </a:xfrm>
      </p:grpSpPr>
      <p:sp>
        <p:nvSpPr>
          <p:cNvPr id="117" name="Google Shape;117;p2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18" name="Google Shape;118;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119" name="Google Shape;119;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0" name="Shape 120"/>
        <p:cNvGrpSpPr/>
        <p:nvPr/>
      </p:nvGrpSpPr>
      <p:grpSpPr>
        <a:xfrm>
          <a:off x="0" y="0"/>
          <a:ext cx="0" cy="0"/>
          <a:chOff x="0" y="0"/>
          <a:chExt cx="0" cy="0"/>
        </a:xfrm>
      </p:grpSpPr>
      <p:sp>
        <p:nvSpPr>
          <p:cNvPr id="121" name="Google Shape;121;p24"/>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22" name="Google Shape;122;p24"/>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23" name="Google Shape;123;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4" name="Shape 124"/>
        <p:cNvGrpSpPr/>
        <p:nvPr/>
      </p:nvGrpSpPr>
      <p:grpSpPr>
        <a:xfrm>
          <a:off x="0" y="0"/>
          <a:ext cx="0" cy="0"/>
          <a:chOff x="0" y="0"/>
          <a:chExt cx="0" cy="0"/>
        </a:xfrm>
      </p:grpSpPr>
      <p:sp>
        <p:nvSpPr>
          <p:cNvPr id="125" name="Google Shape;125;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1">
  <p:cSld name="CUSTOM_2">
    <p:spTree>
      <p:nvGrpSpPr>
        <p:cNvPr id="126" name="Shape 126"/>
        <p:cNvGrpSpPr/>
        <p:nvPr/>
      </p:nvGrpSpPr>
      <p:grpSpPr>
        <a:xfrm>
          <a:off x="0" y="0"/>
          <a:ext cx="0" cy="0"/>
          <a:chOff x="0" y="0"/>
          <a:chExt cx="0" cy="0"/>
        </a:xfrm>
      </p:grpSpPr>
      <p:sp>
        <p:nvSpPr>
          <p:cNvPr id="127" name="Google Shape;127;p26"/>
          <p:cNvSpPr/>
          <p:nvPr/>
        </p:nvSpPr>
        <p:spPr>
          <a:xfrm>
            <a:off x="0" y="0"/>
            <a:ext cx="9144000" cy="11154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128" name="Google Shape;128;p26"/>
          <p:cNvSpPr txBox="1"/>
          <p:nvPr>
            <p:ph type="title"/>
          </p:nvPr>
        </p:nvSpPr>
        <p:spPr>
          <a:xfrm>
            <a:off x="275375" y="168175"/>
            <a:ext cx="7367700" cy="809400"/>
          </a:xfrm>
          <a:prstGeom prst="rect">
            <a:avLst/>
          </a:prstGeom>
        </p:spPr>
        <p:txBody>
          <a:bodyPr anchorCtr="0" anchor="t"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29" name="Google Shape;129;p26"/>
          <p:cNvSpPr txBox="1"/>
          <p:nvPr>
            <p:ph idx="1" type="body"/>
          </p:nvPr>
        </p:nvSpPr>
        <p:spPr>
          <a:xfrm>
            <a:off x="456175" y="1928013"/>
            <a:ext cx="5228700" cy="2770800"/>
          </a:xfrm>
          <a:prstGeom prst="rect">
            <a:avLst/>
          </a:prstGeom>
        </p:spPr>
        <p:txBody>
          <a:bodyPr anchorCtr="0" anchor="t" bIns="91425" lIns="91425" spcFirstLastPara="1" rIns="91425" wrap="square" tIns="91425">
            <a:normAutofit/>
          </a:bodyPr>
          <a:lstStyle>
            <a:lvl1pPr indent="-349250" lvl="0" marL="457200">
              <a:spcBef>
                <a:spcPts val="0"/>
              </a:spcBef>
              <a:spcAft>
                <a:spcPts val="0"/>
              </a:spcAft>
              <a:buSzPts val="1900"/>
              <a:buFont typeface="Calibri"/>
              <a:buChar char="●"/>
              <a:defRPr sz="1900">
                <a:latin typeface="Calibri"/>
                <a:ea typeface="Calibri"/>
                <a:cs typeface="Calibri"/>
                <a:sym typeface="Calibri"/>
              </a:defRPr>
            </a:lvl1pPr>
            <a:lvl2pPr indent="-323850" lvl="1" marL="914400">
              <a:spcBef>
                <a:spcPts val="0"/>
              </a:spcBef>
              <a:spcAft>
                <a:spcPts val="0"/>
              </a:spcAft>
              <a:buSzPts val="1500"/>
              <a:buFont typeface="Calibri"/>
              <a:buChar char="○"/>
              <a:defRPr sz="1500">
                <a:latin typeface="Calibri"/>
                <a:ea typeface="Calibri"/>
                <a:cs typeface="Calibri"/>
                <a:sym typeface="Calibri"/>
              </a:defRPr>
            </a:lvl2pPr>
            <a:lvl3pPr indent="-323850" lvl="2" marL="1371600">
              <a:spcBef>
                <a:spcPts val="0"/>
              </a:spcBef>
              <a:spcAft>
                <a:spcPts val="0"/>
              </a:spcAft>
              <a:buSzPts val="1500"/>
              <a:buFont typeface="Calibri"/>
              <a:buChar char="■"/>
              <a:defRPr sz="1500">
                <a:latin typeface="Calibri"/>
                <a:ea typeface="Calibri"/>
                <a:cs typeface="Calibri"/>
                <a:sym typeface="Calibri"/>
              </a:defRPr>
            </a:lvl3pPr>
            <a:lvl4pPr indent="-323850" lvl="3" marL="1828800">
              <a:spcBef>
                <a:spcPts val="0"/>
              </a:spcBef>
              <a:spcAft>
                <a:spcPts val="0"/>
              </a:spcAft>
              <a:buSzPts val="1500"/>
              <a:buFont typeface="Calibri"/>
              <a:buChar char="●"/>
              <a:defRPr sz="1500">
                <a:latin typeface="Calibri"/>
                <a:ea typeface="Calibri"/>
                <a:cs typeface="Calibri"/>
                <a:sym typeface="Calibri"/>
              </a:defRPr>
            </a:lvl4pPr>
            <a:lvl5pPr indent="-323850" lvl="4" marL="2286000">
              <a:spcBef>
                <a:spcPts val="0"/>
              </a:spcBef>
              <a:spcAft>
                <a:spcPts val="0"/>
              </a:spcAft>
              <a:buSzPts val="1500"/>
              <a:buFont typeface="Calibri"/>
              <a:buChar char="○"/>
              <a:defRPr sz="1500">
                <a:latin typeface="Calibri"/>
                <a:ea typeface="Calibri"/>
                <a:cs typeface="Calibri"/>
                <a:sym typeface="Calibri"/>
              </a:defRPr>
            </a:lvl5pPr>
            <a:lvl6pPr indent="-323850" lvl="5" marL="2743200">
              <a:spcBef>
                <a:spcPts val="0"/>
              </a:spcBef>
              <a:spcAft>
                <a:spcPts val="0"/>
              </a:spcAft>
              <a:buSzPts val="1500"/>
              <a:buFont typeface="Calibri"/>
              <a:buChar char="■"/>
              <a:defRPr sz="1500">
                <a:latin typeface="Calibri"/>
                <a:ea typeface="Calibri"/>
                <a:cs typeface="Calibri"/>
                <a:sym typeface="Calibri"/>
              </a:defRPr>
            </a:lvl6pPr>
            <a:lvl7pPr indent="-323850" lvl="6" marL="3200400">
              <a:spcBef>
                <a:spcPts val="0"/>
              </a:spcBef>
              <a:spcAft>
                <a:spcPts val="0"/>
              </a:spcAft>
              <a:buSzPts val="1500"/>
              <a:buFont typeface="Calibri"/>
              <a:buChar char="●"/>
              <a:defRPr sz="1500">
                <a:latin typeface="Calibri"/>
                <a:ea typeface="Calibri"/>
                <a:cs typeface="Calibri"/>
                <a:sym typeface="Calibri"/>
              </a:defRPr>
            </a:lvl7pPr>
            <a:lvl8pPr indent="-323850" lvl="7" marL="3657600">
              <a:spcBef>
                <a:spcPts val="0"/>
              </a:spcBef>
              <a:spcAft>
                <a:spcPts val="0"/>
              </a:spcAft>
              <a:buSzPts val="1500"/>
              <a:buFont typeface="Calibri"/>
              <a:buChar char="○"/>
              <a:defRPr sz="1500">
                <a:latin typeface="Calibri"/>
                <a:ea typeface="Calibri"/>
                <a:cs typeface="Calibri"/>
                <a:sym typeface="Calibri"/>
              </a:defRPr>
            </a:lvl8pPr>
            <a:lvl9pPr indent="-323850" lvl="8" marL="4114800">
              <a:spcBef>
                <a:spcPts val="0"/>
              </a:spcBef>
              <a:spcAft>
                <a:spcPts val="0"/>
              </a:spcAft>
              <a:buSzPts val="1500"/>
              <a:buFont typeface="Calibri"/>
              <a:buChar char="■"/>
              <a:defRPr sz="1500">
                <a:latin typeface="Calibri"/>
                <a:ea typeface="Calibri"/>
                <a:cs typeface="Calibri"/>
                <a:sym typeface="Calibri"/>
              </a:defRPr>
            </a:lvl9pPr>
          </a:lstStyle>
          <a:p/>
        </p:txBody>
      </p:sp>
      <p:sp>
        <p:nvSpPr>
          <p:cNvPr id="130" name="Google Shape;130;p26"/>
          <p:cNvSpPr txBox="1"/>
          <p:nvPr>
            <p:ph idx="2" type="subTitle"/>
          </p:nvPr>
        </p:nvSpPr>
        <p:spPr>
          <a:xfrm>
            <a:off x="399000" y="1328013"/>
            <a:ext cx="5570400" cy="600000"/>
          </a:xfrm>
          <a:prstGeom prst="rect">
            <a:avLst/>
          </a:prstGeom>
        </p:spPr>
        <p:txBody>
          <a:bodyPr anchorCtr="0" anchor="t" bIns="91425" lIns="91425" spcFirstLastPara="1" rIns="91425" wrap="square" tIns="91425">
            <a:normAutofit/>
          </a:bodyPr>
          <a:lstStyle>
            <a:lvl1pPr lvl="0">
              <a:spcBef>
                <a:spcPts val="0"/>
              </a:spcBef>
              <a:spcAft>
                <a:spcPts val="0"/>
              </a:spcAft>
              <a:buSzPts val="2400"/>
              <a:buNone/>
              <a:defRPr b="1" sz="2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ransition Slide">
  <p:cSld name="CUSTOM_3_3">
    <p:bg>
      <p:bgPr>
        <a:solidFill>
          <a:srgbClr val="007C91"/>
        </a:solidFill>
      </p:bgPr>
    </p:bg>
    <p:spTree>
      <p:nvGrpSpPr>
        <p:cNvPr id="131" name="Shape 131"/>
        <p:cNvGrpSpPr/>
        <p:nvPr/>
      </p:nvGrpSpPr>
      <p:grpSpPr>
        <a:xfrm>
          <a:off x="0" y="0"/>
          <a:ext cx="0" cy="0"/>
          <a:chOff x="0" y="0"/>
          <a:chExt cx="0" cy="0"/>
        </a:xfrm>
      </p:grpSpPr>
      <p:sp>
        <p:nvSpPr>
          <p:cNvPr id="132" name="Google Shape;132;p27"/>
          <p:cNvSpPr txBox="1"/>
          <p:nvPr>
            <p:ph type="title"/>
          </p:nvPr>
        </p:nvSpPr>
        <p:spPr>
          <a:xfrm>
            <a:off x="357800" y="1972925"/>
            <a:ext cx="8520600" cy="821100"/>
          </a:xfrm>
          <a:prstGeom prst="rect">
            <a:avLst/>
          </a:prstGeom>
        </p:spPr>
        <p:txBody>
          <a:bodyPr anchorCtr="0" anchor="t" bIns="91425" lIns="91425" spcFirstLastPara="1" rIns="91425" wrap="square" tIns="91425">
            <a:normAutofit/>
          </a:bodyPr>
          <a:lstStyle>
            <a:lvl1pPr lvl="0" algn="ctr">
              <a:spcBef>
                <a:spcPts val="0"/>
              </a:spcBef>
              <a:spcAft>
                <a:spcPts val="0"/>
              </a:spcAft>
              <a:buClr>
                <a:schemeClr val="lt1"/>
              </a:buClr>
              <a:buSzPts val="4000"/>
              <a:buNone/>
              <a:defRPr b="1" sz="4000">
                <a:solidFill>
                  <a:schemeClr val="lt1"/>
                </a:solidFill>
              </a:defRPr>
            </a:lvl1pPr>
            <a:lvl2pPr lvl="1">
              <a:spcBef>
                <a:spcPts val="0"/>
              </a:spcBef>
              <a:spcAft>
                <a:spcPts val="0"/>
              </a:spcAft>
              <a:buSzPts val="2800"/>
              <a:buNone/>
              <a:defRPr b="1"/>
            </a:lvl2pPr>
            <a:lvl3pPr lvl="2">
              <a:spcBef>
                <a:spcPts val="0"/>
              </a:spcBef>
              <a:spcAft>
                <a:spcPts val="0"/>
              </a:spcAft>
              <a:buSzPts val="2800"/>
              <a:buNone/>
              <a:defRPr b="1"/>
            </a:lvl3pPr>
            <a:lvl4pPr lvl="3">
              <a:spcBef>
                <a:spcPts val="0"/>
              </a:spcBef>
              <a:spcAft>
                <a:spcPts val="0"/>
              </a:spcAft>
              <a:buSzPts val="2800"/>
              <a:buNone/>
              <a:defRPr b="1"/>
            </a:lvl4pPr>
            <a:lvl5pPr lvl="4">
              <a:spcBef>
                <a:spcPts val="0"/>
              </a:spcBef>
              <a:spcAft>
                <a:spcPts val="0"/>
              </a:spcAft>
              <a:buSzPts val="2800"/>
              <a:buNone/>
              <a:defRPr b="1"/>
            </a:lvl5pPr>
            <a:lvl6pPr lvl="5">
              <a:spcBef>
                <a:spcPts val="0"/>
              </a:spcBef>
              <a:spcAft>
                <a:spcPts val="0"/>
              </a:spcAft>
              <a:buSzPts val="2800"/>
              <a:buNone/>
              <a:defRPr b="1"/>
            </a:lvl6pPr>
            <a:lvl7pPr lvl="6">
              <a:spcBef>
                <a:spcPts val="0"/>
              </a:spcBef>
              <a:spcAft>
                <a:spcPts val="0"/>
              </a:spcAft>
              <a:buSzPts val="2800"/>
              <a:buNone/>
              <a:defRPr b="1"/>
            </a:lvl7pPr>
            <a:lvl8pPr lvl="7">
              <a:spcBef>
                <a:spcPts val="0"/>
              </a:spcBef>
              <a:spcAft>
                <a:spcPts val="0"/>
              </a:spcAft>
              <a:buSzPts val="2800"/>
              <a:buNone/>
              <a:defRPr b="1"/>
            </a:lvl8pPr>
            <a:lvl9pPr lvl="8">
              <a:spcBef>
                <a:spcPts val="0"/>
              </a:spcBef>
              <a:spcAft>
                <a:spcPts val="0"/>
              </a:spcAft>
              <a:buSzPts val="2800"/>
              <a:buNone/>
              <a:defRPr b="1"/>
            </a:lvl9pPr>
          </a:lstStyle>
          <a:p/>
        </p:txBody>
      </p:sp>
      <p:pic>
        <p:nvPicPr>
          <p:cNvPr id="133" name="Google Shape;133;p27"/>
          <p:cNvPicPr preferRelativeResize="0"/>
          <p:nvPr/>
        </p:nvPicPr>
        <p:blipFill rotWithShape="1">
          <a:blip r:embed="rId2">
            <a:alphaModFix/>
          </a:blip>
          <a:srcRect b="0" l="0" r="-13778" t="-13778"/>
          <a:stretch/>
        </p:blipFill>
        <p:spPr>
          <a:xfrm>
            <a:off x="87838" y="4372600"/>
            <a:ext cx="856925" cy="65132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8" name="Shape 138"/>
        <p:cNvGrpSpPr/>
        <p:nvPr/>
      </p:nvGrpSpPr>
      <p:grpSpPr>
        <a:xfrm>
          <a:off x="0" y="0"/>
          <a:ext cx="0" cy="0"/>
          <a:chOff x="0" y="0"/>
          <a:chExt cx="0" cy="0"/>
        </a:xfrm>
      </p:grpSpPr>
      <p:sp>
        <p:nvSpPr>
          <p:cNvPr id="139" name="Google Shape;139;p29"/>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40" name="Google Shape;140;p29"/>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41" name="Google Shape;141;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2" name="Shape 142"/>
        <p:cNvGrpSpPr/>
        <p:nvPr/>
      </p:nvGrpSpPr>
      <p:grpSpPr>
        <a:xfrm>
          <a:off x="0" y="0"/>
          <a:ext cx="0" cy="0"/>
          <a:chOff x="0" y="0"/>
          <a:chExt cx="0" cy="0"/>
        </a:xfrm>
      </p:grpSpPr>
      <p:sp>
        <p:nvSpPr>
          <p:cNvPr id="143" name="Google Shape;143;p30"/>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44" name="Google Shape;144;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5" name="Shape 145"/>
        <p:cNvGrpSpPr/>
        <p:nvPr/>
      </p:nvGrpSpPr>
      <p:grpSpPr>
        <a:xfrm>
          <a:off x="0" y="0"/>
          <a:ext cx="0" cy="0"/>
          <a:chOff x="0" y="0"/>
          <a:chExt cx="0" cy="0"/>
        </a:xfrm>
      </p:grpSpPr>
      <p:sp>
        <p:nvSpPr>
          <p:cNvPr id="146" name="Google Shape;146;p3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7" name="Google Shape;147;p3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48" name="Google Shape;148;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 BLANK 1">
  <p:cSld name="CUSTOM_12_1_1">
    <p:spTree>
      <p:nvGrpSpPr>
        <p:cNvPr id="12" name="Shape 12"/>
        <p:cNvGrpSpPr/>
        <p:nvPr/>
      </p:nvGrpSpPr>
      <p:grpSpPr>
        <a:xfrm>
          <a:off x="0" y="0"/>
          <a:ext cx="0" cy="0"/>
          <a:chOff x="0" y="0"/>
          <a:chExt cx="0" cy="0"/>
        </a:xfrm>
      </p:grpSpPr>
      <p:pic>
        <p:nvPicPr>
          <p:cNvPr id="13" name="Google Shape;13;p4"/>
          <p:cNvPicPr preferRelativeResize="0"/>
          <p:nvPr/>
        </p:nvPicPr>
        <p:blipFill>
          <a:blip r:embed="rId2">
            <a:alphaModFix/>
          </a:blip>
          <a:stretch>
            <a:fillRect/>
          </a:stretch>
        </p:blipFill>
        <p:spPr>
          <a:xfrm>
            <a:off x="2592700" y="352425"/>
            <a:ext cx="4197100" cy="108205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49" name="Shape 149"/>
        <p:cNvGrpSpPr/>
        <p:nvPr/>
      </p:nvGrpSpPr>
      <p:grpSpPr>
        <a:xfrm>
          <a:off x="0" y="0"/>
          <a:ext cx="0" cy="0"/>
          <a:chOff x="0" y="0"/>
          <a:chExt cx="0" cy="0"/>
        </a:xfrm>
      </p:grpSpPr>
      <p:sp>
        <p:nvSpPr>
          <p:cNvPr id="150" name="Google Shape;150;p3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1" name="Google Shape;151;p32"/>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2" name="Google Shape;152;p32"/>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53" name="Google Shape;153;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54" name="Shape 154"/>
        <p:cNvGrpSpPr/>
        <p:nvPr/>
      </p:nvGrpSpPr>
      <p:grpSpPr>
        <a:xfrm>
          <a:off x="0" y="0"/>
          <a:ext cx="0" cy="0"/>
          <a:chOff x="0" y="0"/>
          <a:chExt cx="0" cy="0"/>
        </a:xfrm>
      </p:grpSpPr>
      <p:sp>
        <p:nvSpPr>
          <p:cNvPr id="155" name="Google Shape;155;p3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56" name="Google Shape;156;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57" name="Shape 157"/>
        <p:cNvGrpSpPr/>
        <p:nvPr/>
      </p:nvGrpSpPr>
      <p:grpSpPr>
        <a:xfrm>
          <a:off x="0" y="0"/>
          <a:ext cx="0" cy="0"/>
          <a:chOff x="0" y="0"/>
          <a:chExt cx="0" cy="0"/>
        </a:xfrm>
      </p:grpSpPr>
      <p:sp>
        <p:nvSpPr>
          <p:cNvPr id="158" name="Google Shape;158;p34"/>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59" name="Google Shape;159;p34"/>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160" name="Google Shape;160;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61" name="Shape 161"/>
        <p:cNvGrpSpPr/>
        <p:nvPr/>
      </p:nvGrpSpPr>
      <p:grpSpPr>
        <a:xfrm>
          <a:off x="0" y="0"/>
          <a:ext cx="0" cy="0"/>
          <a:chOff x="0" y="0"/>
          <a:chExt cx="0" cy="0"/>
        </a:xfrm>
      </p:grpSpPr>
      <p:sp>
        <p:nvSpPr>
          <p:cNvPr id="162" name="Google Shape;162;p35"/>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63" name="Google Shape;163;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64" name="Shape 164"/>
        <p:cNvGrpSpPr/>
        <p:nvPr/>
      </p:nvGrpSpPr>
      <p:grpSpPr>
        <a:xfrm>
          <a:off x="0" y="0"/>
          <a:ext cx="0" cy="0"/>
          <a:chOff x="0" y="0"/>
          <a:chExt cx="0" cy="0"/>
        </a:xfrm>
      </p:grpSpPr>
      <p:sp>
        <p:nvSpPr>
          <p:cNvPr id="165" name="Google Shape;165;p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36"/>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67" name="Google Shape;167;p36"/>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68" name="Google Shape;168;p36"/>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69" name="Google Shape;169;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0" name="Shape 170"/>
        <p:cNvGrpSpPr/>
        <p:nvPr/>
      </p:nvGrpSpPr>
      <p:grpSpPr>
        <a:xfrm>
          <a:off x="0" y="0"/>
          <a:ext cx="0" cy="0"/>
          <a:chOff x="0" y="0"/>
          <a:chExt cx="0" cy="0"/>
        </a:xfrm>
      </p:grpSpPr>
      <p:sp>
        <p:nvSpPr>
          <p:cNvPr id="171" name="Google Shape;171;p37"/>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172" name="Google Shape;172;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73" name="Shape 173"/>
        <p:cNvGrpSpPr/>
        <p:nvPr/>
      </p:nvGrpSpPr>
      <p:grpSpPr>
        <a:xfrm>
          <a:off x="0" y="0"/>
          <a:ext cx="0" cy="0"/>
          <a:chOff x="0" y="0"/>
          <a:chExt cx="0" cy="0"/>
        </a:xfrm>
      </p:grpSpPr>
      <p:sp>
        <p:nvSpPr>
          <p:cNvPr id="174" name="Google Shape;174;p38"/>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75" name="Google Shape;175;p38"/>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176" name="Google Shape;176;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7" name="Shape 177"/>
        <p:cNvGrpSpPr/>
        <p:nvPr/>
      </p:nvGrpSpPr>
      <p:grpSpPr>
        <a:xfrm>
          <a:off x="0" y="0"/>
          <a:ext cx="0" cy="0"/>
          <a:chOff x="0" y="0"/>
          <a:chExt cx="0" cy="0"/>
        </a:xfrm>
      </p:grpSpPr>
      <p:sp>
        <p:nvSpPr>
          <p:cNvPr id="178" name="Google Shape;178;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2">
  <p:cSld name="TITLE_AND_BODY_2">
    <p:spTree>
      <p:nvGrpSpPr>
        <p:cNvPr id="179" name="Shape 179"/>
        <p:cNvGrpSpPr/>
        <p:nvPr/>
      </p:nvGrpSpPr>
      <p:grpSpPr>
        <a:xfrm>
          <a:off x="0" y="0"/>
          <a:ext cx="0" cy="0"/>
          <a:chOff x="0" y="0"/>
          <a:chExt cx="0" cy="0"/>
        </a:xfrm>
      </p:grpSpPr>
      <p:sp>
        <p:nvSpPr>
          <p:cNvPr id="180" name="Google Shape;180;p4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81" name="Google Shape;181;p4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182" name="Google Shape;182;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83" name="Shape 183"/>
        <p:cNvGrpSpPr/>
        <p:nvPr/>
      </p:nvGrpSpPr>
      <p:grpSpPr>
        <a:xfrm>
          <a:off x="0" y="0"/>
          <a:ext cx="0" cy="0"/>
          <a:chOff x="0" y="0"/>
          <a:chExt cx="0" cy="0"/>
        </a:xfrm>
      </p:grpSpPr>
      <p:sp>
        <p:nvSpPr>
          <p:cNvPr id="184" name="Google Shape;184;p41"/>
          <p:cNvSpPr/>
          <p:nvPr/>
        </p:nvSpPr>
        <p:spPr>
          <a:xfrm>
            <a:off x="0" y="4653643"/>
            <a:ext cx="9144000" cy="4899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85" name="Google Shape;185;p41"/>
          <p:cNvSpPr/>
          <p:nvPr>
            <p:ph idx="2" type="pic"/>
          </p:nvPr>
        </p:nvSpPr>
        <p:spPr>
          <a:xfrm>
            <a:off x="0" y="-1"/>
            <a:ext cx="9144000" cy="3264300"/>
          </a:xfrm>
          <a:prstGeom prst="rect">
            <a:avLst/>
          </a:prstGeom>
          <a:noFill/>
          <a:ln>
            <a:noFill/>
          </a:ln>
        </p:spPr>
      </p:sp>
      <p:sp>
        <p:nvSpPr>
          <p:cNvPr id="186" name="Google Shape;186;p41"/>
          <p:cNvSpPr txBox="1"/>
          <p:nvPr>
            <p:ph type="ctrTitle"/>
          </p:nvPr>
        </p:nvSpPr>
        <p:spPr>
          <a:xfrm>
            <a:off x="618444" y="3602679"/>
            <a:ext cx="6426600" cy="548700"/>
          </a:xfrm>
          <a:prstGeom prst="rect">
            <a:avLst/>
          </a:prstGeom>
          <a:noFill/>
          <a:ln>
            <a:noFill/>
          </a:ln>
        </p:spPr>
        <p:txBody>
          <a:bodyPr anchorCtr="0" anchor="t" bIns="34275" lIns="68575" spcFirstLastPara="1" rIns="68575" wrap="square" tIns="34275">
            <a:normAutofit/>
          </a:bodyPr>
          <a:lstStyle>
            <a:lvl1pPr lvl="0" algn="l">
              <a:lnSpc>
                <a:spcPct val="90000"/>
              </a:lnSpc>
              <a:spcBef>
                <a:spcPts val="0"/>
              </a:spcBef>
              <a:spcAft>
                <a:spcPts val="0"/>
              </a:spcAft>
              <a:buClr>
                <a:schemeClr val="dk1"/>
              </a:buClr>
              <a:buSzPts val="3400"/>
              <a:buFont typeface="Calibri"/>
              <a:buNone/>
              <a:defRPr sz="3400">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7" name="Google Shape;187;p41"/>
          <p:cNvSpPr txBox="1"/>
          <p:nvPr>
            <p:ph idx="1" type="subTitle"/>
          </p:nvPr>
        </p:nvSpPr>
        <p:spPr>
          <a:xfrm>
            <a:off x="618444" y="4252760"/>
            <a:ext cx="6426600" cy="497400"/>
          </a:xfrm>
          <a:prstGeom prst="rect">
            <a:avLst/>
          </a:prstGeom>
          <a:noFill/>
          <a:ln>
            <a:noFill/>
          </a:ln>
        </p:spPr>
        <p:txBody>
          <a:bodyPr anchorCtr="0" anchor="t" bIns="34275" lIns="68575" spcFirstLastPara="1" rIns="68575" wrap="square" tIns="34275">
            <a:normAutofit/>
          </a:bodyPr>
          <a:lstStyle>
            <a:lvl1pPr lvl="0" algn="l">
              <a:lnSpc>
                <a:spcPct val="95000"/>
              </a:lnSpc>
              <a:spcBef>
                <a:spcPts val="1100"/>
              </a:spcBef>
              <a:spcAft>
                <a:spcPts val="0"/>
              </a:spcAft>
              <a:buSzPts val="1800"/>
              <a:buNone/>
              <a:defRPr sz="1800">
                <a:solidFill>
                  <a:schemeClr val="accent1"/>
                </a:solidFill>
              </a:defRPr>
            </a:lvl1pPr>
            <a:lvl2pPr lvl="1" algn="ctr">
              <a:lnSpc>
                <a:spcPct val="95000"/>
              </a:lnSpc>
              <a:spcBef>
                <a:spcPts val="1200"/>
              </a:spcBef>
              <a:spcAft>
                <a:spcPts val="0"/>
              </a:spcAft>
              <a:buSzPts val="1500"/>
              <a:buNone/>
              <a:defRPr sz="1500"/>
            </a:lvl2pPr>
            <a:lvl3pPr lvl="2" algn="ctr">
              <a:lnSpc>
                <a:spcPct val="95000"/>
              </a:lnSpc>
              <a:spcBef>
                <a:spcPts val="1200"/>
              </a:spcBef>
              <a:spcAft>
                <a:spcPts val="0"/>
              </a:spcAft>
              <a:buSzPts val="1400"/>
              <a:buNone/>
              <a:defRPr sz="1400"/>
            </a:lvl3pPr>
            <a:lvl4pPr lvl="3" algn="ctr">
              <a:lnSpc>
                <a:spcPct val="95000"/>
              </a:lnSpc>
              <a:spcBef>
                <a:spcPts val="1200"/>
              </a:spcBef>
              <a:spcAft>
                <a:spcPts val="0"/>
              </a:spcAft>
              <a:buSzPts val="1200"/>
              <a:buNone/>
              <a:defRPr sz="1200"/>
            </a:lvl4pPr>
            <a:lvl5pPr lvl="4" algn="ctr">
              <a:lnSpc>
                <a:spcPct val="95000"/>
              </a:lnSpc>
              <a:spcBef>
                <a:spcPts val="1200"/>
              </a:spcBef>
              <a:spcAft>
                <a:spcPts val="0"/>
              </a:spcAft>
              <a:buSzPts val="1200"/>
              <a:buNone/>
              <a:defRPr sz="1200"/>
            </a:lvl5pPr>
            <a:lvl6pPr lvl="5" algn="ctr">
              <a:lnSpc>
                <a:spcPct val="90000"/>
              </a:lnSpc>
              <a:spcBef>
                <a:spcPts val="1200"/>
              </a:spcBef>
              <a:spcAft>
                <a:spcPts val="0"/>
              </a:spcAft>
              <a:buClr>
                <a:schemeClr val="dk1"/>
              </a:buClr>
              <a:buSzPts val="1200"/>
              <a:buNone/>
              <a:defRPr sz="1200"/>
            </a:lvl6pPr>
            <a:lvl7pPr lvl="6" algn="ctr">
              <a:lnSpc>
                <a:spcPct val="90000"/>
              </a:lnSpc>
              <a:spcBef>
                <a:spcPts val="1200"/>
              </a:spcBef>
              <a:spcAft>
                <a:spcPts val="0"/>
              </a:spcAft>
              <a:buClr>
                <a:schemeClr val="dk1"/>
              </a:buClr>
              <a:buSzPts val="1200"/>
              <a:buNone/>
              <a:defRPr sz="1200"/>
            </a:lvl7pPr>
            <a:lvl8pPr lvl="7" algn="ctr">
              <a:lnSpc>
                <a:spcPct val="90000"/>
              </a:lnSpc>
              <a:spcBef>
                <a:spcPts val="1200"/>
              </a:spcBef>
              <a:spcAft>
                <a:spcPts val="0"/>
              </a:spcAft>
              <a:buClr>
                <a:schemeClr val="dk1"/>
              </a:buClr>
              <a:buSzPts val="1200"/>
              <a:buNone/>
              <a:defRPr sz="1200"/>
            </a:lvl8pPr>
            <a:lvl9pPr lvl="8" algn="ctr">
              <a:lnSpc>
                <a:spcPct val="90000"/>
              </a:lnSpc>
              <a:spcBef>
                <a:spcPts val="1200"/>
              </a:spcBef>
              <a:spcAft>
                <a:spcPts val="1200"/>
              </a:spcAft>
              <a:buClr>
                <a:schemeClr val="dk1"/>
              </a:buClr>
              <a:buSzPts val="1200"/>
              <a:buNone/>
              <a:defRPr sz="1200"/>
            </a:lvl9pPr>
          </a:lstStyle>
          <a:p/>
        </p:txBody>
      </p:sp>
      <p:grpSp>
        <p:nvGrpSpPr>
          <p:cNvPr id="188" name="Google Shape;188;p41"/>
          <p:cNvGrpSpPr/>
          <p:nvPr/>
        </p:nvGrpSpPr>
        <p:grpSpPr>
          <a:xfrm>
            <a:off x="618444" y="608273"/>
            <a:ext cx="961921" cy="141525"/>
            <a:chOff x="9477829" y="5834743"/>
            <a:chExt cx="1282561" cy="188700"/>
          </a:xfrm>
        </p:grpSpPr>
        <p:sp>
          <p:nvSpPr>
            <p:cNvPr id="189" name="Google Shape;189;p41"/>
            <p:cNvSpPr/>
            <p:nvPr/>
          </p:nvSpPr>
          <p:spPr>
            <a:xfrm>
              <a:off x="9477829" y="5834743"/>
              <a:ext cx="188700" cy="1887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0" name="Google Shape;190;p41"/>
            <p:cNvSpPr/>
            <p:nvPr/>
          </p:nvSpPr>
          <p:spPr>
            <a:xfrm>
              <a:off x="9751294" y="5834743"/>
              <a:ext cx="188700" cy="18870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1" name="Google Shape;191;p41"/>
            <p:cNvSpPr/>
            <p:nvPr/>
          </p:nvSpPr>
          <p:spPr>
            <a:xfrm>
              <a:off x="10024760" y="5834743"/>
              <a:ext cx="188700" cy="1887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2" name="Google Shape;192;p41"/>
            <p:cNvSpPr/>
            <p:nvPr/>
          </p:nvSpPr>
          <p:spPr>
            <a:xfrm>
              <a:off x="10298225" y="5834743"/>
              <a:ext cx="188700" cy="1887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193" name="Google Shape;193;p41"/>
            <p:cNvSpPr/>
            <p:nvPr/>
          </p:nvSpPr>
          <p:spPr>
            <a:xfrm>
              <a:off x="10571690" y="5834743"/>
              <a:ext cx="188700" cy="188700"/>
            </a:xfrm>
            <a:prstGeom prst="ellipse">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grpSp>
      <p:pic>
        <p:nvPicPr>
          <p:cNvPr descr="A black and orange logo&#10;&#10;Description automatically generated" id="194" name="Google Shape;194;p41"/>
          <p:cNvPicPr preferRelativeResize="0"/>
          <p:nvPr/>
        </p:nvPicPr>
        <p:blipFill rotWithShape="1">
          <a:blip r:embed="rId2">
            <a:alphaModFix/>
          </a:blip>
          <a:srcRect b="0" l="0" r="0" t="0"/>
          <a:stretch/>
        </p:blipFill>
        <p:spPr>
          <a:xfrm>
            <a:off x="7495353" y="3624855"/>
            <a:ext cx="1247775" cy="878645"/>
          </a:xfrm>
          <a:prstGeom prst="rect">
            <a:avLst/>
          </a:prstGeom>
          <a:noFill/>
          <a:ln>
            <a:noFill/>
          </a:ln>
        </p:spPr>
      </p:pic>
      <p:grpSp>
        <p:nvGrpSpPr>
          <p:cNvPr id="195" name="Google Shape;195;p41"/>
          <p:cNvGrpSpPr/>
          <p:nvPr/>
        </p:nvGrpSpPr>
        <p:grpSpPr>
          <a:xfrm>
            <a:off x="0" y="3266429"/>
            <a:ext cx="430901" cy="1914484"/>
            <a:chOff x="0" y="4355238"/>
            <a:chExt cx="574535" cy="2552646"/>
          </a:xfrm>
        </p:grpSpPr>
        <p:pic>
          <p:nvPicPr>
            <p:cNvPr id="196" name="Google Shape;196;p41"/>
            <p:cNvPicPr preferRelativeResize="0"/>
            <p:nvPr/>
          </p:nvPicPr>
          <p:blipFill rotWithShape="1">
            <a:blip r:embed="rId3">
              <a:alphaModFix/>
            </a:blip>
            <a:srcRect b="0" l="0" r="0" t="0"/>
            <a:stretch/>
          </p:blipFill>
          <p:spPr>
            <a:xfrm>
              <a:off x="0" y="4355238"/>
              <a:ext cx="574535" cy="437197"/>
            </a:xfrm>
            <a:prstGeom prst="rect">
              <a:avLst/>
            </a:prstGeom>
            <a:noFill/>
            <a:ln>
              <a:noFill/>
            </a:ln>
          </p:spPr>
        </p:pic>
        <p:pic>
          <p:nvPicPr>
            <p:cNvPr id="197" name="Google Shape;197;p41"/>
            <p:cNvPicPr preferRelativeResize="0"/>
            <p:nvPr/>
          </p:nvPicPr>
          <p:blipFill rotWithShape="1">
            <a:blip r:embed="rId3">
              <a:alphaModFix/>
            </a:blip>
            <a:srcRect b="0" l="0" r="0" t="0"/>
            <a:stretch/>
          </p:blipFill>
          <p:spPr>
            <a:xfrm>
              <a:off x="0" y="4713030"/>
              <a:ext cx="574535" cy="437197"/>
            </a:xfrm>
            <a:prstGeom prst="rect">
              <a:avLst/>
            </a:prstGeom>
            <a:noFill/>
            <a:ln>
              <a:noFill/>
            </a:ln>
          </p:spPr>
        </p:pic>
        <p:pic>
          <p:nvPicPr>
            <p:cNvPr id="198" name="Google Shape;198;p41"/>
            <p:cNvPicPr preferRelativeResize="0"/>
            <p:nvPr/>
          </p:nvPicPr>
          <p:blipFill rotWithShape="1">
            <a:blip r:embed="rId3">
              <a:alphaModFix/>
            </a:blip>
            <a:srcRect b="0" l="0" r="0" t="0"/>
            <a:stretch/>
          </p:blipFill>
          <p:spPr>
            <a:xfrm>
              <a:off x="0" y="5060987"/>
              <a:ext cx="574535" cy="437197"/>
            </a:xfrm>
            <a:prstGeom prst="rect">
              <a:avLst/>
            </a:prstGeom>
            <a:noFill/>
            <a:ln>
              <a:noFill/>
            </a:ln>
          </p:spPr>
        </p:pic>
        <p:pic>
          <p:nvPicPr>
            <p:cNvPr id="199" name="Google Shape;199;p41"/>
            <p:cNvPicPr preferRelativeResize="0"/>
            <p:nvPr/>
          </p:nvPicPr>
          <p:blipFill rotWithShape="1">
            <a:blip r:embed="rId3">
              <a:alphaModFix/>
            </a:blip>
            <a:srcRect b="0" l="0" r="0" t="0"/>
            <a:stretch/>
          </p:blipFill>
          <p:spPr>
            <a:xfrm>
              <a:off x="0" y="5418779"/>
              <a:ext cx="574535" cy="437197"/>
            </a:xfrm>
            <a:prstGeom prst="rect">
              <a:avLst/>
            </a:prstGeom>
            <a:noFill/>
            <a:ln>
              <a:noFill/>
            </a:ln>
          </p:spPr>
        </p:pic>
        <p:pic>
          <p:nvPicPr>
            <p:cNvPr id="200" name="Google Shape;200;p41"/>
            <p:cNvPicPr preferRelativeResize="0"/>
            <p:nvPr/>
          </p:nvPicPr>
          <p:blipFill rotWithShape="1">
            <a:blip r:embed="rId3">
              <a:alphaModFix/>
            </a:blip>
            <a:srcRect b="0" l="0" r="0" t="0"/>
            <a:stretch/>
          </p:blipFill>
          <p:spPr>
            <a:xfrm>
              <a:off x="0" y="5764938"/>
              <a:ext cx="574535" cy="437197"/>
            </a:xfrm>
            <a:prstGeom prst="rect">
              <a:avLst/>
            </a:prstGeom>
            <a:noFill/>
            <a:ln>
              <a:noFill/>
            </a:ln>
          </p:spPr>
        </p:pic>
        <p:pic>
          <p:nvPicPr>
            <p:cNvPr id="201" name="Google Shape;201;p41"/>
            <p:cNvPicPr preferRelativeResize="0"/>
            <p:nvPr/>
          </p:nvPicPr>
          <p:blipFill rotWithShape="1">
            <a:blip r:embed="rId3">
              <a:alphaModFix/>
            </a:blip>
            <a:srcRect b="0" l="0" r="0" t="0"/>
            <a:stretch/>
          </p:blipFill>
          <p:spPr>
            <a:xfrm>
              <a:off x="0" y="6122730"/>
              <a:ext cx="574535" cy="437197"/>
            </a:xfrm>
            <a:prstGeom prst="rect">
              <a:avLst/>
            </a:prstGeom>
            <a:noFill/>
            <a:ln>
              <a:noFill/>
            </a:ln>
          </p:spPr>
        </p:pic>
        <p:pic>
          <p:nvPicPr>
            <p:cNvPr id="202" name="Google Shape;202;p41"/>
            <p:cNvPicPr preferRelativeResize="0"/>
            <p:nvPr/>
          </p:nvPicPr>
          <p:blipFill rotWithShape="1">
            <a:blip r:embed="rId3">
              <a:alphaModFix/>
            </a:blip>
            <a:srcRect b="0" l="0" r="0" t="0"/>
            <a:stretch/>
          </p:blipFill>
          <p:spPr>
            <a:xfrm>
              <a:off x="0" y="6470687"/>
              <a:ext cx="574535" cy="437197"/>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_14">
    <p:spTree>
      <p:nvGrpSpPr>
        <p:cNvPr id="14" name="Shape 14"/>
        <p:cNvGrpSpPr/>
        <p:nvPr/>
      </p:nvGrpSpPr>
      <p:grpSpPr>
        <a:xfrm>
          <a:off x="0" y="0"/>
          <a:ext cx="0" cy="0"/>
          <a:chOff x="0" y="0"/>
          <a:chExt cx="0" cy="0"/>
        </a:xfrm>
      </p:grpSpPr>
      <p:sp>
        <p:nvSpPr>
          <p:cNvPr id="15" name="Google Shape;15;p5"/>
          <p:cNvSpPr txBox="1"/>
          <p:nvPr>
            <p:ph type="title"/>
          </p:nvPr>
        </p:nvSpPr>
        <p:spPr>
          <a:xfrm>
            <a:off x="114200" y="167388"/>
            <a:ext cx="80793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pic>
        <p:nvPicPr>
          <p:cNvPr descr="STEM Learning Ecosystems logo" id="16" name="Google Shape;16;p5"/>
          <p:cNvPicPr preferRelativeResize="0"/>
          <p:nvPr/>
        </p:nvPicPr>
        <p:blipFill>
          <a:blip r:embed="rId2">
            <a:alphaModFix/>
          </a:blip>
          <a:stretch>
            <a:fillRect/>
          </a:stretch>
        </p:blipFill>
        <p:spPr>
          <a:xfrm>
            <a:off x="6398775" y="114300"/>
            <a:ext cx="2633201" cy="678875"/>
          </a:xfrm>
          <a:prstGeom prst="rect">
            <a:avLst/>
          </a:prstGeom>
          <a:noFill/>
          <a:ln>
            <a:noFill/>
          </a:ln>
        </p:spPr>
      </p:pic>
      <p:cxnSp>
        <p:nvCxnSpPr>
          <p:cNvPr id="17" name="Google Shape;17;p5"/>
          <p:cNvCxnSpPr/>
          <p:nvPr/>
        </p:nvCxnSpPr>
        <p:spPr>
          <a:xfrm>
            <a:off x="0" y="938900"/>
            <a:ext cx="9144000" cy="3300"/>
          </a:xfrm>
          <a:prstGeom prst="straightConnector1">
            <a:avLst/>
          </a:prstGeom>
          <a:noFill/>
          <a:ln cap="flat" cmpd="sng" w="19050">
            <a:solidFill>
              <a:srgbClr val="007C91"/>
            </a:solidFill>
            <a:prstDash val="solid"/>
            <a:round/>
            <a:headEnd len="med" w="med" type="none"/>
            <a:tailEnd len="med" w="med" type="none"/>
          </a:ln>
        </p:spPr>
      </p:cxn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Column" type="obj">
  <p:cSld name="OBJECT">
    <p:spTree>
      <p:nvGrpSpPr>
        <p:cNvPr id="203" name="Shape 203"/>
        <p:cNvGrpSpPr/>
        <p:nvPr/>
      </p:nvGrpSpPr>
      <p:grpSpPr>
        <a:xfrm>
          <a:off x="0" y="0"/>
          <a:ext cx="0" cy="0"/>
          <a:chOff x="0" y="0"/>
          <a:chExt cx="0" cy="0"/>
        </a:xfrm>
      </p:grpSpPr>
      <p:sp>
        <p:nvSpPr>
          <p:cNvPr id="204" name="Google Shape;204;p42"/>
          <p:cNvSpPr/>
          <p:nvPr/>
        </p:nvSpPr>
        <p:spPr>
          <a:xfrm>
            <a:off x="0" y="0"/>
            <a:ext cx="9144000" cy="13830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05" name="Google Shape;205;p42"/>
          <p:cNvSpPr txBox="1"/>
          <p:nvPr>
            <p:ph type="title"/>
          </p:nvPr>
        </p:nvSpPr>
        <p:spPr>
          <a:xfrm>
            <a:off x="628650" y="629831"/>
            <a:ext cx="78867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06" name="Google Shape;206;p42"/>
          <p:cNvSpPr txBox="1"/>
          <p:nvPr>
            <p:ph idx="1" type="body"/>
          </p:nvPr>
        </p:nvSpPr>
        <p:spPr>
          <a:xfrm>
            <a:off x="628650" y="2304737"/>
            <a:ext cx="3711000" cy="23280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07" name="Google Shape;207;p42"/>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08" name="Google Shape;208;p42"/>
          <p:cNvSpPr txBox="1"/>
          <p:nvPr>
            <p:ph idx="2" type="body"/>
          </p:nvPr>
        </p:nvSpPr>
        <p:spPr>
          <a:xfrm>
            <a:off x="4799663" y="2304737"/>
            <a:ext cx="3711000" cy="23280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09" name="Google Shape;209;p42"/>
          <p:cNvSpPr txBox="1"/>
          <p:nvPr>
            <p:ph idx="3" type="body"/>
          </p:nvPr>
        </p:nvSpPr>
        <p:spPr>
          <a:xfrm>
            <a:off x="628650" y="1765091"/>
            <a:ext cx="3711000" cy="5397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1800"/>
              <a:buNone/>
              <a:defRPr b="1" sz="1800">
                <a:latin typeface="Calibri"/>
                <a:ea typeface="Calibri"/>
                <a:cs typeface="Calibri"/>
                <a:sym typeface="Calibri"/>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10" name="Google Shape;210;p42"/>
          <p:cNvSpPr txBox="1"/>
          <p:nvPr>
            <p:ph idx="4" type="body"/>
          </p:nvPr>
        </p:nvSpPr>
        <p:spPr>
          <a:xfrm>
            <a:off x="4799663" y="1765091"/>
            <a:ext cx="3711000" cy="5397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1800"/>
              <a:buNone/>
              <a:defRPr b="1" sz="1800">
                <a:latin typeface="Calibri"/>
                <a:ea typeface="Calibri"/>
                <a:cs typeface="Calibri"/>
                <a:sym typeface="Calibri"/>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cxnSp>
        <p:nvCxnSpPr>
          <p:cNvPr id="211" name="Google Shape;211;p42"/>
          <p:cNvCxnSpPr/>
          <p:nvPr/>
        </p:nvCxnSpPr>
        <p:spPr>
          <a:xfrm>
            <a:off x="4560758" y="1843790"/>
            <a:ext cx="0" cy="2788800"/>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right and Content">
  <p:cSld name="Picture right and Content">
    <p:spTree>
      <p:nvGrpSpPr>
        <p:cNvPr id="212" name="Shape 212"/>
        <p:cNvGrpSpPr/>
        <p:nvPr/>
      </p:nvGrpSpPr>
      <p:grpSpPr>
        <a:xfrm>
          <a:off x="0" y="0"/>
          <a:ext cx="0" cy="0"/>
          <a:chOff x="0" y="0"/>
          <a:chExt cx="0" cy="0"/>
        </a:xfrm>
      </p:grpSpPr>
      <p:sp>
        <p:nvSpPr>
          <p:cNvPr id="213" name="Google Shape;213;p43"/>
          <p:cNvSpPr/>
          <p:nvPr>
            <p:ph idx="2" type="pic"/>
          </p:nvPr>
        </p:nvSpPr>
        <p:spPr>
          <a:xfrm>
            <a:off x="6443663" y="0"/>
            <a:ext cx="2700600" cy="5143500"/>
          </a:xfrm>
          <a:prstGeom prst="rect">
            <a:avLst/>
          </a:prstGeom>
          <a:noFill/>
          <a:ln>
            <a:noFill/>
          </a:ln>
        </p:spPr>
      </p:sp>
      <p:sp>
        <p:nvSpPr>
          <p:cNvPr id="214" name="Google Shape;214;p43"/>
          <p:cNvSpPr txBox="1"/>
          <p:nvPr>
            <p:ph type="title"/>
          </p:nvPr>
        </p:nvSpPr>
        <p:spPr>
          <a:xfrm>
            <a:off x="628650" y="273844"/>
            <a:ext cx="54150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5" name="Google Shape;215;p43"/>
          <p:cNvSpPr txBox="1"/>
          <p:nvPr>
            <p:ph idx="1" type="body"/>
          </p:nvPr>
        </p:nvSpPr>
        <p:spPr>
          <a:xfrm>
            <a:off x="628650" y="1062990"/>
            <a:ext cx="5415000" cy="35697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16" name="Google Shape;216;p43"/>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217" name="Shape 217"/>
        <p:cNvGrpSpPr/>
        <p:nvPr/>
      </p:nvGrpSpPr>
      <p:grpSpPr>
        <a:xfrm>
          <a:off x="0" y="0"/>
          <a:ext cx="0" cy="0"/>
          <a:chOff x="0" y="0"/>
          <a:chExt cx="0" cy="0"/>
        </a:xfrm>
      </p:grpSpPr>
      <p:sp>
        <p:nvSpPr>
          <p:cNvPr id="218" name="Google Shape;218;p44"/>
          <p:cNvSpPr/>
          <p:nvPr>
            <p:ph idx="2" type="pic"/>
          </p:nvPr>
        </p:nvSpPr>
        <p:spPr>
          <a:xfrm>
            <a:off x="0" y="0"/>
            <a:ext cx="9144000" cy="4654200"/>
          </a:xfrm>
          <a:prstGeom prst="rect">
            <a:avLst/>
          </a:prstGeom>
          <a:noFill/>
          <a:ln>
            <a:noFill/>
          </a:ln>
        </p:spPr>
      </p:sp>
      <p:sp>
        <p:nvSpPr>
          <p:cNvPr id="219" name="Google Shape;219;p44"/>
          <p:cNvSpPr txBox="1"/>
          <p:nvPr>
            <p:ph type="title"/>
          </p:nvPr>
        </p:nvSpPr>
        <p:spPr>
          <a:xfrm>
            <a:off x="0" y="2192105"/>
            <a:ext cx="9144000" cy="2130300"/>
          </a:xfrm>
          <a:prstGeom prst="rect">
            <a:avLst/>
          </a:prstGeom>
          <a:solidFill>
            <a:schemeClr val="lt1">
              <a:alpha val="84710"/>
            </a:schemeClr>
          </a:solidFill>
          <a:ln>
            <a:noFill/>
          </a:ln>
        </p:spPr>
        <p:txBody>
          <a:bodyPr anchorCtr="0" anchor="ctr" bIns="34275" lIns="685800" spcFirstLastPara="1" rIns="68575" wrap="square" tIns="34275">
            <a:normAutofit/>
          </a:bodyPr>
          <a:lstStyle>
            <a:lvl1pPr lvl="0" algn="l">
              <a:lnSpc>
                <a:spcPct val="90000"/>
              </a:lnSpc>
              <a:spcBef>
                <a:spcPts val="0"/>
              </a:spcBef>
              <a:spcAft>
                <a:spcPts val="0"/>
              </a:spcAft>
              <a:buClr>
                <a:schemeClr val="dk1"/>
              </a:buClr>
              <a:buSzPts val="3400"/>
              <a:buFont typeface="Calibri"/>
              <a:buNone/>
              <a:defRPr sz="3400">
                <a:solidFill>
                  <a:schemeClr val="dk1"/>
                </a:solidFill>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0" name="Google Shape;220;p44"/>
          <p:cNvSpPr txBox="1"/>
          <p:nvPr>
            <p:ph idx="1" type="body"/>
          </p:nvPr>
        </p:nvSpPr>
        <p:spPr>
          <a:xfrm>
            <a:off x="-1" y="3616262"/>
            <a:ext cx="9144000" cy="571800"/>
          </a:xfrm>
          <a:prstGeom prst="rect">
            <a:avLst/>
          </a:prstGeom>
          <a:noFill/>
          <a:ln>
            <a:noFill/>
          </a:ln>
        </p:spPr>
        <p:txBody>
          <a:bodyPr anchorCtr="0" anchor="t" bIns="34275" lIns="685800" spcFirstLastPara="1" rIns="68575" wrap="square" tIns="34275">
            <a:normAutofit/>
          </a:bodyPr>
          <a:lstStyle>
            <a:lvl1pPr indent="-228600" lvl="0" marL="457200" algn="l">
              <a:lnSpc>
                <a:spcPct val="95000"/>
              </a:lnSpc>
              <a:spcBef>
                <a:spcPts val="1100"/>
              </a:spcBef>
              <a:spcAft>
                <a:spcPts val="0"/>
              </a:spcAft>
              <a:buSzPts val="1700"/>
              <a:buNone/>
              <a:defRPr sz="1700">
                <a:solidFill>
                  <a:srgbClr val="A8A39C"/>
                </a:solidFill>
              </a:defRPr>
            </a:lvl1pPr>
            <a:lvl2pPr indent="-228600" lvl="1" marL="914400" algn="l">
              <a:lnSpc>
                <a:spcPct val="95000"/>
              </a:lnSpc>
              <a:spcBef>
                <a:spcPts val="1200"/>
              </a:spcBef>
              <a:spcAft>
                <a:spcPts val="0"/>
              </a:spcAft>
              <a:buSzPts val="1500"/>
              <a:buNone/>
              <a:defRPr sz="1500">
                <a:solidFill>
                  <a:srgbClr val="949597"/>
                </a:solidFill>
              </a:defRPr>
            </a:lvl2pPr>
            <a:lvl3pPr indent="-228600" lvl="2" marL="1371600" algn="l">
              <a:lnSpc>
                <a:spcPct val="95000"/>
              </a:lnSpc>
              <a:spcBef>
                <a:spcPts val="1200"/>
              </a:spcBef>
              <a:spcAft>
                <a:spcPts val="0"/>
              </a:spcAft>
              <a:buSzPts val="1400"/>
              <a:buNone/>
              <a:defRPr sz="1400">
                <a:solidFill>
                  <a:srgbClr val="949597"/>
                </a:solidFill>
              </a:defRPr>
            </a:lvl3pPr>
            <a:lvl4pPr indent="-228600" lvl="3" marL="1828800" algn="l">
              <a:lnSpc>
                <a:spcPct val="95000"/>
              </a:lnSpc>
              <a:spcBef>
                <a:spcPts val="1200"/>
              </a:spcBef>
              <a:spcAft>
                <a:spcPts val="0"/>
              </a:spcAft>
              <a:buSzPts val="1200"/>
              <a:buNone/>
              <a:defRPr sz="1200">
                <a:solidFill>
                  <a:srgbClr val="949597"/>
                </a:solidFill>
              </a:defRPr>
            </a:lvl4pPr>
            <a:lvl5pPr indent="-228600" lvl="4" marL="2286000" algn="l">
              <a:lnSpc>
                <a:spcPct val="95000"/>
              </a:lnSpc>
              <a:spcBef>
                <a:spcPts val="1200"/>
              </a:spcBef>
              <a:spcAft>
                <a:spcPts val="0"/>
              </a:spcAft>
              <a:buSzPts val="1200"/>
              <a:buNone/>
              <a:defRPr sz="1200">
                <a:solidFill>
                  <a:srgbClr val="949597"/>
                </a:solidFill>
              </a:defRPr>
            </a:lvl5pPr>
            <a:lvl6pPr indent="-228600" lvl="5" marL="2743200" algn="l">
              <a:lnSpc>
                <a:spcPct val="90000"/>
              </a:lnSpc>
              <a:spcBef>
                <a:spcPts val="1200"/>
              </a:spcBef>
              <a:spcAft>
                <a:spcPts val="0"/>
              </a:spcAft>
              <a:buClr>
                <a:srgbClr val="949597"/>
              </a:buClr>
              <a:buSzPts val="1200"/>
              <a:buNone/>
              <a:defRPr sz="1200">
                <a:solidFill>
                  <a:srgbClr val="949597"/>
                </a:solidFill>
              </a:defRPr>
            </a:lvl6pPr>
            <a:lvl7pPr indent="-228600" lvl="6" marL="3200400" algn="l">
              <a:lnSpc>
                <a:spcPct val="90000"/>
              </a:lnSpc>
              <a:spcBef>
                <a:spcPts val="1200"/>
              </a:spcBef>
              <a:spcAft>
                <a:spcPts val="0"/>
              </a:spcAft>
              <a:buClr>
                <a:srgbClr val="949597"/>
              </a:buClr>
              <a:buSzPts val="1200"/>
              <a:buNone/>
              <a:defRPr sz="1200">
                <a:solidFill>
                  <a:srgbClr val="949597"/>
                </a:solidFill>
              </a:defRPr>
            </a:lvl7pPr>
            <a:lvl8pPr indent="-228600" lvl="7" marL="3657600" algn="l">
              <a:lnSpc>
                <a:spcPct val="90000"/>
              </a:lnSpc>
              <a:spcBef>
                <a:spcPts val="1200"/>
              </a:spcBef>
              <a:spcAft>
                <a:spcPts val="0"/>
              </a:spcAft>
              <a:buClr>
                <a:srgbClr val="949597"/>
              </a:buClr>
              <a:buSzPts val="1200"/>
              <a:buNone/>
              <a:defRPr sz="1200">
                <a:solidFill>
                  <a:srgbClr val="949597"/>
                </a:solidFill>
              </a:defRPr>
            </a:lvl8pPr>
            <a:lvl9pPr indent="-228600" lvl="8" marL="4114800" algn="l">
              <a:lnSpc>
                <a:spcPct val="90000"/>
              </a:lnSpc>
              <a:spcBef>
                <a:spcPts val="1200"/>
              </a:spcBef>
              <a:spcAft>
                <a:spcPts val="1200"/>
              </a:spcAft>
              <a:buClr>
                <a:srgbClr val="949597"/>
              </a:buClr>
              <a:buSzPts val="1200"/>
              <a:buNone/>
              <a:defRPr sz="1200">
                <a:solidFill>
                  <a:srgbClr val="949597"/>
                </a:solidFill>
              </a:defRPr>
            </a:lvl9pPr>
          </a:lstStyle>
          <a:p/>
        </p:txBody>
      </p:sp>
      <p:sp>
        <p:nvSpPr>
          <p:cNvPr id="221" name="Google Shape;221;p44"/>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and Content">
  <p:cSld name="Picture Left and Content">
    <p:spTree>
      <p:nvGrpSpPr>
        <p:cNvPr id="222" name="Shape 222"/>
        <p:cNvGrpSpPr/>
        <p:nvPr/>
      </p:nvGrpSpPr>
      <p:grpSpPr>
        <a:xfrm>
          <a:off x="0" y="0"/>
          <a:ext cx="0" cy="0"/>
          <a:chOff x="0" y="0"/>
          <a:chExt cx="0" cy="0"/>
        </a:xfrm>
      </p:grpSpPr>
      <p:sp>
        <p:nvSpPr>
          <p:cNvPr id="223" name="Google Shape;223;p45"/>
          <p:cNvSpPr/>
          <p:nvPr>
            <p:ph idx="2" type="pic"/>
          </p:nvPr>
        </p:nvSpPr>
        <p:spPr>
          <a:xfrm>
            <a:off x="-1" y="0"/>
            <a:ext cx="5645700" cy="5143500"/>
          </a:xfrm>
          <a:prstGeom prst="rect">
            <a:avLst/>
          </a:prstGeom>
          <a:noFill/>
          <a:ln>
            <a:noFill/>
          </a:ln>
        </p:spPr>
      </p:sp>
      <p:sp>
        <p:nvSpPr>
          <p:cNvPr id="224" name="Google Shape;224;p45"/>
          <p:cNvSpPr/>
          <p:nvPr/>
        </p:nvSpPr>
        <p:spPr>
          <a:xfrm>
            <a:off x="5645602" y="0"/>
            <a:ext cx="3498300" cy="51435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225" name="Google Shape;225;p45"/>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
        <p:nvSpPr>
          <p:cNvPr id="226" name="Google Shape;226;p45"/>
          <p:cNvSpPr txBox="1"/>
          <p:nvPr>
            <p:ph type="title"/>
          </p:nvPr>
        </p:nvSpPr>
        <p:spPr>
          <a:xfrm>
            <a:off x="4303770" y="602672"/>
            <a:ext cx="4840200" cy="941700"/>
          </a:xfrm>
          <a:prstGeom prst="rect">
            <a:avLst/>
          </a:prstGeom>
          <a:solidFill>
            <a:schemeClr val="lt1"/>
          </a:solidFill>
          <a:ln>
            <a:noFill/>
          </a:ln>
        </p:spPr>
        <p:txBody>
          <a:bodyPr anchorCtr="0" anchor="b" bIns="137150" lIns="514350" spcFirstLastPara="1" rIns="685800" wrap="square" tIns="514350">
            <a:normAutofit/>
          </a:bodyPr>
          <a:lstStyle>
            <a:lvl1pPr lvl="0" algn="l">
              <a:lnSpc>
                <a:spcPct val="90000"/>
              </a:lnSpc>
              <a:spcBef>
                <a:spcPts val="0"/>
              </a:spcBef>
              <a:spcAft>
                <a:spcPts val="0"/>
              </a:spcAft>
              <a:buClr>
                <a:schemeClr val="dk1"/>
              </a:buClr>
              <a:buSzPts val="2300"/>
              <a:buFont typeface="Calibri"/>
              <a:buNone/>
              <a:defRPr sz="23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7" name="Google Shape;227;p45"/>
          <p:cNvSpPr txBox="1"/>
          <p:nvPr>
            <p:ph idx="1" type="body"/>
          </p:nvPr>
        </p:nvSpPr>
        <p:spPr>
          <a:xfrm>
            <a:off x="4303770" y="1529224"/>
            <a:ext cx="4840200" cy="3011700"/>
          </a:xfrm>
          <a:prstGeom prst="rect">
            <a:avLst/>
          </a:prstGeom>
          <a:solidFill>
            <a:schemeClr val="lt1"/>
          </a:solidFill>
          <a:ln>
            <a:noFill/>
          </a:ln>
        </p:spPr>
        <p:txBody>
          <a:bodyPr anchorCtr="0" anchor="t" bIns="34275" lIns="514350" spcFirstLastPara="1" rIns="685800" wrap="square" tIns="137150">
            <a:normAutofit/>
          </a:bodyPr>
          <a:lstStyle>
            <a:lvl1pPr indent="-228600" lvl="0" marL="457200" algn="l">
              <a:lnSpc>
                <a:spcPct val="95000"/>
              </a:lnSpc>
              <a:spcBef>
                <a:spcPts val="1100"/>
              </a:spcBef>
              <a:spcAft>
                <a:spcPts val="0"/>
              </a:spcAft>
              <a:buSzPts val="1500"/>
              <a:buFont typeface="Arial"/>
              <a:buNone/>
              <a:defRPr sz="1500"/>
            </a:lvl1pPr>
            <a:lvl2pPr indent="-228600" lvl="1" marL="914400" algn="l">
              <a:lnSpc>
                <a:spcPct val="95000"/>
              </a:lnSpc>
              <a:spcBef>
                <a:spcPts val="1200"/>
              </a:spcBef>
              <a:spcAft>
                <a:spcPts val="0"/>
              </a:spcAft>
              <a:buSzPts val="1100"/>
              <a:buNone/>
              <a:defRPr sz="1100"/>
            </a:lvl2pPr>
            <a:lvl3pPr indent="-228600" lvl="2" marL="1371600" algn="l">
              <a:lnSpc>
                <a:spcPct val="95000"/>
              </a:lnSpc>
              <a:spcBef>
                <a:spcPts val="1200"/>
              </a:spcBef>
              <a:spcAft>
                <a:spcPts val="0"/>
              </a:spcAft>
              <a:buSzPts val="900"/>
              <a:buNone/>
              <a:defRPr sz="900"/>
            </a:lvl3pPr>
            <a:lvl4pPr indent="-228600" lvl="3" marL="1828800" algn="l">
              <a:lnSpc>
                <a:spcPct val="95000"/>
              </a:lnSpc>
              <a:spcBef>
                <a:spcPts val="1200"/>
              </a:spcBef>
              <a:spcAft>
                <a:spcPts val="0"/>
              </a:spcAft>
              <a:buSzPts val="800"/>
              <a:buNone/>
              <a:defRPr sz="800"/>
            </a:lvl4pPr>
            <a:lvl5pPr indent="-228600" lvl="4" marL="2286000" algn="l">
              <a:lnSpc>
                <a:spcPct val="95000"/>
              </a:lnSpc>
              <a:spcBef>
                <a:spcPts val="1200"/>
              </a:spcBef>
              <a:spcAft>
                <a:spcPts val="0"/>
              </a:spcAft>
              <a:buSzPts val="800"/>
              <a:buNone/>
              <a:defRPr sz="800"/>
            </a:lvl5pPr>
            <a:lvl6pPr indent="-228600" lvl="5" marL="2743200" algn="l">
              <a:lnSpc>
                <a:spcPct val="90000"/>
              </a:lnSpc>
              <a:spcBef>
                <a:spcPts val="1200"/>
              </a:spcBef>
              <a:spcAft>
                <a:spcPts val="0"/>
              </a:spcAft>
              <a:buClr>
                <a:schemeClr val="dk1"/>
              </a:buClr>
              <a:buSzPts val="800"/>
              <a:buNone/>
              <a:defRPr sz="800"/>
            </a:lvl6pPr>
            <a:lvl7pPr indent="-228600" lvl="6" marL="3200400" algn="l">
              <a:lnSpc>
                <a:spcPct val="90000"/>
              </a:lnSpc>
              <a:spcBef>
                <a:spcPts val="1200"/>
              </a:spcBef>
              <a:spcAft>
                <a:spcPts val="0"/>
              </a:spcAft>
              <a:buClr>
                <a:schemeClr val="dk1"/>
              </a:buClr>
              <a:buSzPts val="800"/>
              <a:buNone/>
              <a:defRPr sz="800"/>
            </a:lvl7pPr>
            <a:lvl8pPr indent="-228600" lvl="7" marL="3657600" algn="l">
              <a:lnSpc>
                <a:spcPct val="90000"/>
              </a:lnSpc>
              <a:spcBef>
                <a:spcPts val="1200"/>
              </a:spcBef>
              <a:spcAft>
                <a:spcPts val="0"/>
              </a:spcAft>
              <a:buClr>
                <a:schemeClr val="dk1"/>
              </a:buClr>
              <a:buSzPts val="800"/>
              <a:buNone/>
              <a:defRPr sz="800"/>
            </a:lvl8pPr>
            <a:lvl9pPr indent="-228600" lvl="8" marL="4114800" algn="l">
              <a:lnSpc>
                <a:spcPct val="90000"/>
              </a:lnSpc>
              <a:spcBef>
                <a:spcPts val="1200"/>
              </a:spcBef>
              <a:spcAft>
                <a:spcPts val="1200"/>
              </a:spcAft>
              <a:buClr>
                <a:schemeClr val="dk1"/>
              </a:buClr>
              <a:buSzPts val="800"/>
              <a:buNone/>
              <a:defRPr sz="800"/>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nd Content">
  <p:cSld name="Picture and Content">
    <p:spTree>
      <p:nvGrpSpPr>
        <p:cNvPr id="228" name="Shape 228"/>
        <p:cNvGrpSpPr/>
        <p:nvPr/>
      </p:nvGrpSpPr>
      <p:grpSpPr>
        <a:xfrm>
          <a:off x="0" y="0"/>
          <a:ext cx="0" cy="0"/>
          <a:chOff x="0" y="0"/>
          <a:chExt cx="0" cy="0"/>
        </a:xfrm>
      </p:grpSpPr>
      <p:sp>
        <p:nvSpPr>
          <p:cNvPr id="229" name="Google Shape;229;p46"/>
          <p:cNvSpPr/>
          <p:nvPr/>
        </p:nvSpPr>
        <p:spPr>
          <a:xfrm>
            <a:off x="6429375" y="0"/>
            <a:ext cx="2714700" cy="51435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30" name="Google Shape;230;p46"/>
          <p:cNvSpPr/>
          <p:nvPr>
            <p:ph idx="2" type="pic"/>
          </p:nvPr>
        </p:nvSpPr>
        <p:spPr>
          <a:xfrm>
            <a:off x="4550569" y="1307706"/>
            <a:ext cx="3757800" cy="2611500"/>
          </a:xfrm>
          <a:prstGeom prst="rect">
            <a:avLst/>
          </a:prstGeom>
          <a:noFill/>
          <a:ln>
            <a:noFill/>
          </a:ln>
        </p:spPr>
      </p:sp>
      <p:sp>
        <p:nvSpPr>
          <p:cNvPr id="231" name="Google Shape;231;p46"/>
          <p:cNvSpPr txBox="1"/>
          <p:nvPr>
            <p:ph type="title"/>
          </p:nvPr>
        </p:nvSpPr>
        <p:spPr>
          <a:xfrm>
            <a:off x="628650" y="273844"/>
            <a:ext cx="54150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2" name="Google Shape;232;p46"/>
          <p:cNvSpPr txBox="1"/>
          <p:nvPr>
            <p:ph idx="1" type="body"/>
          </p:nvPr>
        </p:nvSpPr>
        <p:spPr>
          <a:xfrm>
            <a:off x="628650" y="1188244"/>
            <a:ext cx="3571800" cy="31803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2100"/>
              <a:buNone/>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33" name="Google Shape;233;p46"/>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OBJECT_1">
    <p:spTree>
      <p:nvGrpSpPr>
        <p:cNvPr id="234" name="Shape 234"/>
        <p:cNvGrpSpPr/>
        <p:nvPr/>
      </p:nvGrpSpPr>
      <p:grpSpPr>
        <a:xfrm>
          <a:off x="0" y="0"/>
          <a:ext cx="0" cy="0"/>
          <a:chOff x="0" y="0"/>
          <a:chExt cx="0" cy="0"/>
        </a:xfrm>
      </p:grpSpPr>
      <p:sp>
        <p:nvSpPr>
          <p:cNvPr id="235" name="Google Shape;235;p4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6" name="Google Shape;236;p4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237" name="Google Shape;237;p4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238" name="Google Shape;238;p4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239" name="Google Shape;239;p4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244" name="Shape 244"/>
        <p:cNvGrpSpPr/>
        <p:nvPr/>
      </p:nvGrpSpPr>
      <p:grpSpPr>
        <a:xfrm>
          <a:off x="0" y="0"/>
          <a:ext cx="0" cy="0"/>
          <a:chOff x="0" y="0"/>
          <a:chExt cx="0" cy="0"/>
        </a:xfrm>
      </p:grpSpPr>
      <p:sp>
        <p:nvSpPr>
          <p:cNvPr id="245" name="Google Shape;245;p4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246" name="Google Shape;246;p4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247" name="Google Shape;247;p4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48" name="Shape 248"/>
        <p:cNvGrpSpPr/>
        <p:nvPr/>
      </p:nvGrpSpPr>
      <p:grpSpPr>
        <a:xfrm>
          <a:off x="0" y="0"/>
          <a:ext cx="0" cy="0"/>
          <a:chOff x="0" y="0"/>
          <a:chExt cx="0" cy="0"/>
        </a:xfrm>
      </p:grpSpPr>
      <p:sp>
        <p:nvSpPr>
          <p:cNvPr id="249" name="Google Shape;249;p5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0" name="Shape 250"/>
        <p:cNvGrpSpPr/>
        <p:nvPr/>
      </p:nvGrpSpPr>
      <p:grpSpPr>
        <a:xfrm>
          <a:off x="0" y="0"/>
          <a:ext cx="0" cy="0"/>
          <a:chOff x="0" y="0"/>
          <a:chExt cx="0" cy="0"/>
        </a:xfrm>
      </p:grpSpPr>
      <p:sp>
        <p:nvSpPr>
          <p:cNvPr id="251" name="Google Shape;251;p51"/>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52" name="Google Shape;252;p5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53" name="Shape 253"/>
        <p:cNvGrpSpPr/>
        <p:nvPr/>
      </p:nvGrpSpPr>
      <p:grpSpPr>
        <a:xfrm>
          <a:off x="0" y="0"/>
          <a:ext cx="0" cy="0"/>
          <a:chOff x="0" y="0"/>
          <a:chExt cx="0" cy="0"/>
        </a:xfrm>
      </p:grpSpPr>
      <p:sp>
        <p:nvSpPr>
          <p:cNvPr id="254" name="Google Shape;254;p5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5" name="Google Shape;255;p5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56" name="Google Shape;256;p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5">
    <p:spTree>
      <p:nvGrpSpPr>
        <p:cNvPr id="18" name="Shape 18"/>
        <p:cNvGrpSpPr/>
        <p:nvPr/>
      </p:nvGrpSpPr>
      <p:grpSpPr>
        <a:xfrm>
          <a:off x="0" y="0"/>
          <a:ext cx="0" cy="0"/>
          <a:chOff x="0" y="0"/>
          <a:chExt cx="0" cy="0"/>
        </a:xfrm>
      </p:grpSpPr>
      <p:sp>
        <p:nvSpPr>
          <p:cNvPr id="19" name="Google Shape;19;p6"/>
          <p:cNvSpPr txBox="1"/>
          <p:nvPr>
            <p:ph type="title"/>
          </p:nvPr>
        </p:nvSpPr>
        <p:spPr>
          <a:xfrm>
            <a:off x="114200" y="167388"/>
            <a:ext cx="8079300" cy="572700"/>
          </a:xfrm>
          <a:prstGeom prst="rect">
            <a:avLst/>
          </a:prstGeom>
        </p:spPr>
        <p:txBody>
          <a:bodyPr anchorCtr="0" anchor="t" bIns="91425" lIns="91425" spcFirstLastPara="1" rIns="91425" wrap="square" tIns="91425">
            <a:normAutofit/>
          </a:bodyPr>
          <a:lstStyle>
            <a:lvl1pPr lvl="0" rtl="0">
              <a:spcBef>
                <a:spcPts val="0"/>
              </a:spcBef>
              <a:spcAft>
                <a:spcPts val="0"/>
              </a:spcAft>
              <a:buSzPts val="3000"/>
              <a:buNone/>
              <a:defRPr sz="3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20" name="Google Shape;20;p6"/>
          <p:cNvCxnSpPr/>
          <p:nvPr/>
        </p:nvCxnSpPr>
        <p:spPr>
          <a:xfrm>
            <a:off x="0" y="938900"/>
            <a:ext cx="9144000" cy="3300"/>
          </a:xfrm>
          <a:prstGeom prst="straightConnector1">
            <a:avLst/>
          </a:prstGeom>
          <a:noFill/>
          <a:ln cap="flat" cmpd="sng" w="19050">
            <a:solidFill>
              <a:srgbClr val="007C91"/>
            </a:solidFill>
            <a:prstDash val="solid"/>
            <a:round/>
            <a:headEnd len="med" w="med" type="none"/>
            <a:tailEnd len="med" w="med" type="none"/>
          </a:ln>
        </p:spPr>
      </p:cxn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57" name="Shape 257"/>
        <p:cNvGrpSpPr/>
        <p:nvPr/>
      </p:nvGrpSpPr>
      <p:grpSpPr>
        <a:xfrm>
          <a:off x="0" y="0"/>
          <a:ext cx="0" cy="0"/>
          <a:chOff x="0" y="0"/>
          <a:chExt cx="0" cy="0"/>
        </a:xfrm>
      </p:grpSpPr>
      <p:sp>
        <p:nvSpPr>
          <p:cNvPr id="258" name="Google Shape;258;p5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9" name="Google Shape;259;p5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0" name="Google Shape;260;p5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1" name="Google Shape;261;p5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2" name="Shape 262"/>
        <p:cNvGrpSpPr/>
        <p:nvPr/>
      </p:nvGrpSpPr>
      <p:grpSpPr>
        <a:xfrm>
          <a:off x="0" y="0"/>
          <a:ext cx="0" cy="0"/>
          <a:chOff x="0" y="0"/>
          <a:chExt cx="0" cy="0"/>
        </a:xfrm>
      </p:grpSpPr>
      <p:sp>
        <p:nvSpPr>
          <p:cNvPr id="263" name="Google Shape;263;p5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4" name="Google Shape;264;p5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65" name="Shape 265"/>
        <p:cNvGrpSpPr/>
        <p:nvPr/>
      </p:nvGrpSpPr>
      <p:grpSpPr>
        <a:xfrm>
          <a:off x="0" y="0"/>
          <a:ext cx="0" cy="0"/>
          <a:chOff x="0" y="0"/>
          <a:chExt cx="0" cy="0"/>
        </a:xfrm>
      </p:grpSpPr>
      <p:sp>
        <p:nvSpPr>
          <p:cNvPr id="266" name="Google Shape;266;p55"/>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67" name="Google Shape;267;p55"/>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8" name="Google Shape;268;p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69" name="Shape 269"/>
        <p:cNvGrpSpPr/>
        <p:nvPr/>
      </p:nvGrpSpPr>
      <p:grpSpPr>
        <a:xfrm>
          <a:off x="0" y="0"/>
          <a:ext cx="0" cy="0"/>
          <a:chOff x="0" y="0"/>
          <a:chExt cx="0" cy="0"/>
        </a:xfrm>
      </p:grpSpPr>
      <p:sp>
        <p:nvSpPr>
          <p:cNvPr id="270" name="Google Shape;270;p56"/>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71" name="Google Shape;271;p5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72" name="Shape 272"/>
        <p:cNvGrpSpPr/>
        <p:nvPr/>
      </p:nvGrpSpPr>
      <p:grpSpPr>
        <a:xfrm>
          <a:off x="0" y="0"/>
          <a:ext cx="0" cy="0"/>
          <a:chOff x="0" y="0"/>
          <a:chExt cx="0" cy="0"/>
        </a:xfrm>
      </p:grpSpPr>
      <p:sp>
        <p:nvSpPr>
          <p:cNvPr id="273" name="Google Shape;273;p5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57"/>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75" name="Google Shape;275;p57"/>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76" name="Google Shape;276;p57"/>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77" name="Google Shape;277;p5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78" name="Shape 278"/>
        <p:cNvGrpSpPr/>
        <p:nvPr/>
      </p:nvGrpSpPr>
      <p:grpSpPr>
        <a:xfrm>
          <a:off x="0" y="0"/>
          <a:ext cx="0" cy="0"/>
          <a:chOff x="0" y="0"/>
          <a:chExt cx="0" cy="0"/>
        </a:xfrm>
      </p:grpSpPr>
      <p:sp>
        <p:nvSpPr>
          <p:cNvPr id="279" name="Google Shape;279;p58"/>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80" name="Google Shape;280;p5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81" name="Shape 281"/>
        <p:cNvGrpSpPr/>
        <p:nvPr/>
      </p:nvGrpSpPr>
      <p:grpSpPr>
        <a:xfrm>
          <a:off x="0" y="0"/>
          <a:ext cx="0" cy="0"/>
          <a:chOff x="0" y="0"/>
          <a:chExt cx="0" cy="0"/>
        </a:xfrm>
      </p:grpSpPr>
      <p:sp>
        <p:nvSpPr>
          <p:cNvPr id="282" name="Google Shape;282;p59"/>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83" name="Google Shape;283;p5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84" name="Google Shape;284;p5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_2">
  <p:cSld name="TITLE_AND_BODY_2">
    <p:spTree>
      <p:nvGrpSpPr>
        <p:cNvPr id="285" name="Shape 285"/>
        <p:cNvGrpSpPr/>
        <p:nvPr/>
      </p:nvGrpSpPr>
      <p:grpSpPr>
        <a:xfrm>
          <a:off x="0" y="0"/>
          <a:ext cx="0" cy="0"/>
          <a:chOff x="0" y="0"/>
          <a:chExt cx="0" cy="0"/>
        </a:xfrm>
      </p:grpSpPr>
      <p:sp>
        <p:nvSpPr>
          <p:cNvPr id="286" name="Google Shape;286;p6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287" name="Google Shape;287;p6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88" name="Google Shape;288;p6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289" name="Shape 289"/>
        <p:cNvGrpSpPr/>
        <p:nvPr/>
      </p:nvGrpSpPr>
      <p:grpSpPr>
        <a:xfrm>
          <a:off x="0" y="0"/>
          <a:ext cx="0" cy="0"/>
          <a:chOff x="0" y="0"/>
          <a:chExt cx="0" cy="0"/>
        </a:xfrm>
      </p:grpSpPr>
      <p:sp>
        <p:nvSpPr>
          <p:cNvPr id="290" name="Google Shape;290;p61"/>
          <p:cNvSpPr/>
          <p:nvPr/>
        </p:nvSpPr>
        <p:spPr>
          <a:xfrm>
            <a:off x="0" y="4653643"/>
            <a:ext cx="9144000" cy="4899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1" name="Google Shape;291;p61"/>
          <p:cNvSpPr/>
          <p:nvPr>
            <p:ph idx="2" type="pic"/>
          </p:nvPr>
        </p:nvSpPr>
        <p:spPr>
          <a:xfrm>
            <a:off x="0" y="-1"/>
            <a:ext cx="9144000" cy="3264300"/>
          </a:xfrm>
          <a:prstGeom prst="rect">
            <a:avLst/>
          </a:prstGeom>
          <a:noFill/>
          <a:ln>
            <a:noFill/>
          </a:ln>
        </p:spPr>
      </p:sp>
      <p:sp>
        <p:nvSpPr>
          <p:cNvPr id="292" name="Google Shape;292;p61"/>
          <p:cNvSpPr txBox="1"/>
          <p:nvPr>
            <p:ph type="ctrTitle"/>
          </p:nvPr>
        </p:nvSpPr>
        <p:spPr>
          <a:xfrm>
            <a:off x="618444" y="3602679"/>
            <a:ext cx="6426600" cy="548700"/>
          </a:xfrm>
          <a:prstGeom prst="rect">
            <a:avLst/>
          </a:prstGeom>
          <a:noFill/>
          <a:ln>
            <a:noFill/>
          </a:ln>
        </p:spPr>
        <p:txBody>
          <a:bodyPr anchorCtr="0" anchor="t" bIns="34275" lIns="68575" spcFirstLastPara="1" rIns="68575" wrap="square" tIns="34275">
            <a:normAutofit/>
          </a:bodyPr>
          <a:lstStyle>
            <a:lvl1pPr lvl="0" algn="l">
              <a:lnSpc>
                <a:spcPct val="90000"/>
              </a:lnSpc>
              <a:spcBef>
                <a:spcPts val="0"/>
              </a:spcBef>
              <a:spcAft>
                <a:spcPts val="0"/>
              </a:spcAft>
              <a:buClr>
                <a:schemeClr val="dk1"/>
              </a:buClr>
              <a:buSzPts val="3400"/>
              <a:buFont typeface="Calibri"/>
              <a:buNone/>
              <a:defRPr sz="3400">
                <a:solidFill>
                  <a:schemeClr val="dk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3" name="Google Shape;293;p61"/>
          <p:cNvSpPr txBox="1"/>
          <p:nvPr>
            <p:ph idx="1" type="subTitle"/>
          </p:nvPr>
        </p:nvSpPr>
        <p:spPr>
          <a:xfrm>
            <a:off x="618444" y="4252760"/>
            <a:ext cx="6426600" cy="497400"/>
          </a:xfrm>
          <a:prstGeom prst="rect">
            <a:avLst/>
          </a:prstGeom>
          <a:noFill/>
          <a:ln>
            <a:noFill/>
          </a:ln>
        </p:spPr>
        <p:txBody>
          <a:bodyPr anchorCtr="0" anchor="t" bIns="34275" lIns="68575" spcFirstLastPara="1" rIns="68575" wrap="square" tIns="34275">
            <a:normAutofit/>
          </a:bodyPr>
          <a:lstStyle>
            <a:lvl1pPr lvl="0" algn="l">
              <a:lnSpc>
                <a:spcPct val="95000"/>
              </a:lnSpc>
              <a:spcBef>
                <a:spcPts val="1100"/>
              </a:spcBef>
              <a:spcAft>
                <a:spcPts val="0"/>
              </a:spcAft>
              <a:buSzPts val="1800"/>
              <a:buNone/>
              <a:defRPr sz="1800">
                <a:solidFill>
                  <a:schemeClr val="accent1"/>
                </a:solidFill>
              </a:defRPr>
            </a:lvl1pPr>
            <a:lvl2pPr lvl="1" algn="ctr">
              <a:lnSpc>
                <a:spcPct val="95000"/>
              </a:lnSpc>
              <a:spcBef>
                <a:spcPts val="1200"/>
              </a:spcBef>
              <a:spcAft>
                <a:spcPts val="0"/>
              </a:spcAft>
              <a:buSzPts val="1500"/>
              <a:buNone/>
              <a:defRPr sz="1500"/>
            </a:lvl2pPr>
            <a:lvl3pPr lvl="2" algn="ctr">
              <a:lnSpc>
                <a:spcPct val="95000"/>
              </a:lnSpc>
              <a:spcBef>
                <a:spcPts val="1200"/>
              </a:spcBef>
              <a:spcAft>
                <a:spcPts val="0"/>
              </a:spcAft>
              <a:buSzPts val="1400"/>
              <a:buNone/>
              <a:defRPr sz="1400"/>
            </a:lvl3pPr>
            <a:lvl4pPr lvl="3" algn="ctr">
              <a:lnSpc>
                <a:spcPct val="95000"/>
              </a:lnSpc>
              <a:spcBef>
                <a:spcPts val="1200"/>
              </a:spcBef>
              <a:spcAft>
                <a:spcPts val="0"/>
              </a:spcAft>
              <a:buSzPts val="1200"/>
              <a:buNone/>
              <a:defRPr sz="1200"/>
            </a:lvl4pPr>
            <a:lvl5pPr lvl="4" algn="ctr">
              <a:lnSpc>
                <a:spcPct val="95000"/>
              </a:lnSpc>
              <a:spcBef>
                <a:spcPts val="1200"/>
              </a:spcBef>
              <a:spcAft>
                <a:spcPts val="0"/>
              </a:spcAft>
              <a:buSzPts val="1200"/>
              <a:buNone/>
              <a:defRPr sz="1200"/>
            </a:lvl5pPr>
            <a:lvl6pPr lvl="5" algn="ctr">
              <a:lnSpc>
                <a:spcPct val="90000"/>
              </a:lnSpc>
              <a:spcBef>
                <a:spcPts val="1200"/>
              </a:spcBef>
              <a:spcAft>
                <a:spcPts val="0"/>
              </a:spcAft>
              <a:buClr>
                <a:schemeClr val="dk1"/>
              </a:buClr>
              <a:buSzPts val="1200"/>
              <a:buNone/>
              <a:defRPr sz="1200"/>
            </a:lvl6pPr>
            <a:lvl7pPr lvl="6" algn="ctr">
              <a:lnSpc>
                <a:spcPct val="90000"/>
              </a:lnSpc>
              <a:spcBef>
                <a:spcPts val="1200"/>
              </a:spcBef>
              <a:spcAft>
                <a:spcPts val="0"/>
              </a:spcAft>
              <a:buClr>
                <a:schemeClr val="dk1"/>
              </a:buClr>
              <a:buSzPts val="1200"/>
              <a:buNone/>
              <a:defRPr sz="1200"/>
            </a:lvl7pPr>
            <a:lvl8pPr lvl="7" algn="ctr">
              <a:lnSpc>
                <a:spcPct val="90000"/>
              </a:lnSpc>
              <a:spcBef>
                <a:spcPts val="1200"/>
              </a:spcBef>
              <a:spcAft>
                <a:spcPts val="0"/>
              </a:spcAft>
              <a:buClr>
                <a:schemeClr val="dk1"/>
              </a:buClr>
              <a:buSzPts val="1200"/>
              <a:buNone/>
              <a:defRPr sz="1200"/>
            </a:lvl8pPr>
            <a:lvl9pPr lvl="8" algn="ctr">
              <a:lnSpc>
                <a:spcPct val="90000"/>
              </a:lnSpc>
              <a:spcBef>
                <a:spcPts val="1200"/>
              </a:spcBef>
              <a:spcAft>
                <a:spcPts val="1200"/>
              </a:spcAft>
              <a:buClr>
                <a:schemeClr val="dk1"/>
              </a:buClr>
              <a:buSzPts val="1200"/>
              <a:buNone/>
              <a:defRPr sz="1200"/>
            </a:lvl9pPr>
          </a:lstStyle>
          <a:p/>
        </p:txBody>
      </p:sp>
      <p:grpSp>
        <p:nvGrpSpPr>
          <p:cNvPr id="294" name="Google Shape;294;p61"/>
          <p:cNvGrpSpPr/>
          <p:nvPr/>
        </p:nvGrpSpPr>
        <p:grpSpPr>
          <a:xfrm>
            <a:off x="618442" y="608273"/>
            <a:ext cx="961921" cy="141525"/>
            <a:chOff x="9477829" y="5834743"/>
            <a:chExt cx="1282561" cy="188700"/>
          </a:xfrm>
        </p:grpSpPr>
        <p:sp>
          <p:nvSpPr>
            <p:cNvPr id="295" name="Google Shape;295;p61"/>
            <p:cNvSpPr/>
            <p:nvPr/>
          </p:nvSpPr>
          <p:spPr>
            <a:xfrm>
              <a:off x="9477829" y="5834743"/>
              <a:ext cx="188700" cy="188700"/>
            </a:xfrm>
            <a:prstGeom prst="ellipse">
              <a:avLst/>
            </a:prstGeom>
            <a:solidFill>
              <a:schemeClr val="dk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6" name="Google Shape;296;p61"/>
            <p:cNvSpPr/>
            <p:nvPr/>
          </p:nvSpPr>
          <p:spPr>
            <a:xfrm>
              <a:off x="9751294" y="5834743"/>
              <a:ext cx="188700" cy="18870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7" name="Google Shape;297;p61"/>
            <p:cNvSpPr/>
            <p:nvPr/>
          </p:nvSpPr>
          <p:spPr>
            <a:xfrm>
              <a:off x="10024760" y="5834743"/>
              <a:ext cx="188700" cy="18870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8" name="Google Shape;298;p61"/>
            <p:cNvSpPr/>
            <p:nvPr/>
          </p:nvSpPr>
          <p:spPr>
            <a:xfrm>
              <a:off x="10298225" y="5834743"/>
              <a:ext cx="188700" cy="18870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9" name="Google Shape;299;p61"/>
            <p:cNvSpPr/>
            <p:nvPr/>
          </p:nvSpPr>
          <p:spPr>
            <a:xfrm>
              <a:off x="10571690" y="5834743"/>
              <a:ext cx="188700" cy="188700"/>
            </a:xfrm>
            <a:prstGeom prst="ellipse">
              <a:avLst/>
            </a:prstGeom>
            <a:solidFill>
              <a:schemeClr val="lt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pic>
        <p:nvPicPr>
          <p:cNvPr descr="A black and orange logo&#10;&#10;Description automatically generated" id="300" name="Google Shape;300;p61"/>
          <p:cNvPicPr preferRelativeResize="0"/>
          <p:nvPr/>
        </p:nvPicPr>
        <p:blipFill rotWithShape="1">
          <a:blip r:embed="rId2">
            <a:alphaModFix/>
          </a:blip>
          <a:srcRect b="0" l="0" r="0" t="0"/>
          <a:stretch/>
        </p:blipFill>
        <p:spPr>
          <a:xfrm>
            <a:off x="7495353" y="3624855"/>
            <a:ext cx="1247775" cy="878645"/>
          </a:xfrm>
          <a:prstGeom prst="rect">
            <a:avLst/>
          </a:prstGeom>
          <a:noFill/>
          <a:ln>
            <a:noFill/>
          </a:ln>
        </p:spPr>
      </p:pic>
      <p:grpSp>
        <p:nvGrpSpPr>
          <p:cNvPr id="301" name="Google Shape;301;p61"/>
          <p:cNvGrpSpPr/>
          <p:nvPr/>
        </p:nvGrpSpPr>
        <p:grpSpPr>
          <a:xfrm>
            <a:off x="0" y="3266430"/>
            <a:ext cx="430901" cy="1914484"/>
            <a:chOff x="0" y="4355238"/>
            <a:chExt cx="574535" cy="2552646"/>
          </a:xfrm>
        </p:grpSpPr>
        <p:pic>
          <p:nvPicPr>
            <p:cNvPr id="302" name="Google Shape;302;p61"/>
            <p:cNvPicPr preferRelativeResize="0"/>
            <p:nvPr/>
          </p:nvPicPr>
          <p:blipFill rotWithShape="1">
            <a:blip r:embed="rId3">
              <a:alphaModFix/>
            </a:blip>
            <a:srcRect b="0" l="0" r="0" t="0"/>
            <a:stretch/>
          </p:blipFill>
          <p:spPr>
            <a:xfrm>
              <a:off x="0" y="4355238"/>
              <a:ext cx="574535" cy="437197"/>
            </a:xfrm>
            <a:prstGeom prst="rect">
              <a:avLst/>
            </a:prstGeom>
            <a:noFill/>
            <a:ln>
              <a:noFill/>
            </a:ln>
          </p:spPr>
        </p:pic>
        <p:pic>
          <p:nvPicPr>
            <p:cNvPr id="303" name="Google Shape;303;p61"/>
            <p:cNvPicPr preferRelativeResize="0"/>
            <p:nvPr/>
          </p:nvPicPr>
          <p:blipFill rotWithShape="1">
            <a:blip r:embed="rId3">
              <a:alphaModFix/>
            </a:blip>
            <a:srcRect b="0" l="0" r="0" t="0"/>
            <a:stretch/>
          </p:blipFill>
          <p:spPr>
            <a:xfrm>
              <a:off x="0" y="4713030"/>
              <a:ext cx="574535" cy="437197"/>
            </a:xfrm>
            <a:prstGeom prst="rect">
              <a:avLst/>
            </a:prstGeom>
            <a:noFill/>
            <a:ln>
              <a:noFill/>
            </a:ln>
          </p:spPr>
        </p:pic>
        <p:pic>
          <p:nvPicPr>
            <p:cNvPr id="304" name="Google Shape;304;p61"/>
            <p:cNvPicPr preferRelativeResize="0"/>
            <p:nvPr/>
          </p:nvPicPr>
          <p:blipFill rotWithShape="1">
            <a:blip r:embed="rId3">
              <a:alphaModFix/>
            </a:blip>
            <a:srcRect b="0" l="0" r="0" t="0"/>
            <a:stretch/>
          </p:blipFill>
          <p:spPr>
            <a:xfrm>
              <a:off x="0" y="5060987"/>
              <a:ext cx="574535" cy="437197"/>
            </a:xfrm>
            <a:prstGeom prst="rect">
              <a:avLst/>
            </a:prstGeom>
            <a:noFill/>
            <a:ln>
              <a:noFill/>
            </a:ln>
          </p:spPr>
        </p:pic>
        <p:pic>
          <p:nvPicPr>
            <p:cNvPr id="305" name="Google Shape;305;p61"/>
            <p:cNvPicPr preferRelativeResize="0"/>
            <p:nvPr/>
          </p:nvPicPr>
          <p:blipFill rotWithShape="1">
            <a:blip r:embed="rId3">
              <a:alphaModFix/>
            </a:blip>
            <a:srcRect b="0" l="0" r="0" t="0"/>
            <a:stretch/>
          </p:blipFill>
          <p:spPr>
            <a:xfrm>
              <a:off x="0" y="5418779"/>
              <a:ext cx="574535" cy="437197"/>
            </a:xfrm>
            <a:prstGeom prst="rect">
              <a:avLst/>
            </a:prstGeom>
            <a:noFill/>
            <a:ln>
              <a:noFill/>
            </a:ln>
          </p:spPr>
        </p:pic>
        <p:pic>
          <p:nvPicPr>
            <p:cNvPr id="306" name="Google Shape;306;p61"/>
            <p:cNvPicPr preferRelativeResize="0"/>
            <p:nvPr/>
          </p:nvPicPr>
          <p:blipFill rotWithShape="1">
            <a:blip r:embed="rId3">
              <a:alphaModFix/>
            </a:blip>
            <a:srcRect b="0" l="0" r="0" t="0"/>
            <a:stretch/>
          </p:blipFill>
          <p:spPr>
            <a:xfrm>
              <a:off x="0" y="5764938"/>
              <a:ext cx="574535" cy="437197"/>
            </a:xfrm>
            <a:prstGeom prst="rect">
              <a:avLst/>
            </a:prstGeom>
            <a:noFill/>
            <a:ln>
              <a:noFill/>
            </a:ln>
          </p:spPr>
        </p:pic>
        <p:pic>
          <p:nvPicPr>
            <p:cNvPr id="307" name="Google Shape;307;p61"/>
            <p:cNvPicPr preferRelativeResize="0"/>
            <p:nvPr/>
          </p:nvPicPr>
          <p:blipFill rotWithShape="1">
            <a:blip r:embed="rId3">
              <a:alphaModFix/>
            </a:blip>
            <a:srcRect b="0" l="0" r="0" t="0"/>
            <a:stretch/>
          </p:blipFill>
          <p:spPr>
            <a:xfrm>
              <a:off x="0" y="6122730"/>
              <a:ext cx="574535" cy="437197"/>
            </a:xfrm>
            <a:prstGeom prst="rect">
              <a:avLst/>
            </a:prstGeom>
            <a:noFill/>
            <a:ln>
              <a:noFill/>
            </a:ln>
          </p:spPr>
        </p:pic>
        <p:pic>
          <p:nvPicPr>
            <p:cNvPr id="308" name="Google Shape;308;p61"/>
            <p:cNvPicPr preferRelativeResize="0"/>
            <p:nvPr/>
          </p:nvPicPr>
          <p:blipFill rotWithShape="1">
            <a:blip r:embed="rId3">
              <a:alphaModFix/>
            </a:blip>
            <a:srcRect b="0" l="0" r="0" t="0"/>
            <a:stretch/>
          </p:blipFill>
          <p:spPr>
            <a:xfrm>
              <a:off x="0" y="6470687"/>
              <a:ext cx="574535" cy="437197"/>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Column" type="obj">
  <p:cSld name="OBJECT">
    <p:spTree>
      <p:nvGrpSpPr>
        <p:cNvPr id="309" name="Shape 309"/>
        <p:cNvGrpSpPr/>
        <p:nvPr/>
      </p:nvGrpSpPr>
      <p:grpSpPr>
        <a:xfrm>
          <a:off x="0" y="0"/>
          <a:ext cx="0" cy="0"/>
          <a:chOff x="0" y="0"/>
          <a:chExt cx="0" cy="0"/>
        </a:xfrm>
      </p:grpSpPr>
      <p:sp>
        <p:nvSpPr>
          <p:cNvPr id="310" name="Google Shape;310;p62"/>
          <p:cNvSpPr/>
          <p:nvPr/>
        </p:nvSpPr>
        <p:spPr>
          <a:xfrm>
            <a:off x="0" y="0"/>
            <a:ext cx="9144000" cy="13830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11" name="Google Shape;311;p62"/>
          <p:cNvSpPr txBox="1"/>
          <p:nvPr>
            <p:ph type="title"/>
          </p:nvPr>
        </p:nvSpPr>
        <p:spPr>
          <a:xfrm>
            <a:off x="628650" y="629831"/>
            <a:ext cx="78867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12" name="Google Shape;312;p62"/>
          <p:cNvSpPr txBox="1"/>
          <p:nvPr>
            <p:ph idx="1" type="body"/>
          </p:nvPr>
        </p:nvSpPr>
        <p:spPr>
          <a:xfrm>
            <a:off x="628650" y="2304737"/>
            <a:ext cx="3711000" cy="23280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13" name="Google Shape;313;p62"/>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314" name="Google Shape;314;p62"/>
          <p:cNvSpPr txBox="1"/>
          <p:nvPr>
            <p:ph idx="2" type="body"/>
          </p:nvPr>
        </p:nvSpPr>
        <p:spPr>
          <a:xfrm>
            <a:off x="4799663" y="2304737"/>
            <a:ext cx="3711000" cy="23280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15" name="Google Shape;315;p62"/>
          <p:cNvSpPr txBox="1"/>
          <p:nvPr>
            <p:ph idx="3" type="body"/>
          </p:nvPr>
        </p:nvSpPr>
        <p:spPr>
          <a:xfrm>
            <a:off x="628650" y="1765091"/>
            <a:ext cx="3711000" cy="5397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1800"/>
              <a:buNone/>
              <a:defRPr b="1" sz="1800">
                <a:latin typeface="Calibri"/>
                <a:ea typeface="Calibri"/>
                <a:cs typeface="Calibri"/>
                <a:sym typeface="Calibri"/>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16" name="Google Shape;316;p62"/>
          <p:cNvSpPr txBox="1"/>
          <p:nvPr>
            <p:ph idx="4" type="body"/>
          </p:nvPr>
        </p:nvSpPr>
        <p:spPr>
          <a:xfrm>
            <a:off x="4799663" y="1765091"/>
            <a:ext cx="3711000" cy="5397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1800"/>
              <a:buNone/>
              <a:defRPr b="1" sz="1800">
                <a:latin typeface="Calibri"/>
                <a:ea typeface="Calibri"/>
                <a:cs typeface="Calibri"/>
                <a:sym typeface="Calibri"/>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cxnSp>
        <p:nvCxnSpPr>
          <p:cNvPr id="317" name="Google Shape;317;p62"/>
          <p:cNvCxnSpPr/>
          <p:nvPr/>
        </p:nvCxnSpPr>
        <p:spPr>
          <a:xfrm>
            <a:off x="4560758" y="1843790"/>
            <a:ext cx="0" cy="2788800"/>
          </a:xfrm>
          <a:prstGeom prst="straightConnector1">
            <a:avLst/>
          </a:prstGeom>
          <a:noFill/>
          <a:ln cap="flat" cmpd="sng" w="9525">
            <a:solidFill>
              <a:schemeClr val="accent1"/>
            </a:solidFill>
            <a:prstDash val="solid"/>
            <a:miter lim="800000"/>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Welcome with all logos">
  <p:cSld name="CUSTOM_10_2">
    <p:spTree>
      <p:nvGrpSpPr>
        <p:cNvPr id="21" name="Shape 21"/>
        <p:cNvGrpSpPr/>
        <p:nvPr/>
      </p:nvGrpSpPr>
      <p:grpSpPr>
        <a:xfrm>
          <a:off x="0" y="0"/>
          <a:ext cx="0" cy="0"/>
          <a:chOff x="0" y="0"/>
          <a:chExt cx="0" cy="0"/>
        </a:xfrm>
      </p:grpSpPr>
      <p:sp>
        <p:nvSpPr>
          <p:cNvPr id="22" name="Google Shape;22;p7"/>
          <p:cNvSpPr txBox="1"/>
          <p:nvPr>
            <p:ph type="title"/>
          </p:nvPr>
        </p:nvSpPr>
        <p:spPr>
          <a:xfrm>
            <a:off x="365825" y="114263"/>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7C91"/>
              </a:buClr>
              <a:buSzPts val="3400"/>
              <a:buNone/>
              <a:defRPr sz="3400">
                <a:solidFill>
                  <a:srgbClr val="007C9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3" name="Google Shape;23;p7"/>
          <p:cNvSpPr/>
          <p:nvPr/>
        </p:nvSpPr>
        <p:spPr>
          <a:xfrm>
            <a:off x="0" y="0"/>
            <a:ext cx="223200" cy="51435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24" name="Google Shape;24;p7"/>
          <p:cNvSpPr txBox="1"/>
          <p:nvPr>
            <p:ph idx="1" type="subTitle"/>
          </p:nvPr>
        </p:nvSpPr>
        <p:spPr>
          <a:xfrm>
            <a:off x="365825" y="781625"/>
            <a:ext cx="5361000" cy="734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b="1"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right and Content">
  <p:cSld name="Picture right and Content">
    <p:spTree>
      <p:nvGrpSpPr>
        <p:cNvPr id="318" name="Shape 318"/>
        <p:cNvGrpSpPr/>
        <p:nvPr/>
      </p:nvGrpSpPr>
      <p:grpSpPr>
        <a:xfrm>
          <a:off x="0" y="0"/>
          <a:ext cx="0" cy="0"/>
          <a:chOff x="0" y="0"/>
          <a:chExt cx="0" cy="0"/>
        </a:xfrm>
      </p:grpSpPr>
      <p:sp>
        <p:nvSpPr>
          <p:cNvPr id="319" name="Google Shape;319;p63"/>
          <p:cNvSpPr/>
          <p:nvPr>
            <p:ph idx="2" type="pic"/>
          </p:nvPr>
        </p:nvSpPr>
        <p:spPr>
          <a:xfrm>
            <a:off x="6443663" y="0"/>
            <a:ext cx="2700600" cy="5143500"/>
          </a:xfrm>
          <a:prstGeom prst="rect">
            <a:avLst/>
          </a:prstGeom>
          <a:noFill/>
          <a:ln>
            <a:noFill/>
          </a:ln>
        </p:spPr>
      </p:sp>
      <p:sp>
        <p:nvSpPr>
          <p:cNvPr id="320" name="Google Shape;320;p63"/>
          <p:cNvSpPr txBox="1"/>
          <p:nvPr>
            <p:ph type="title"/>
          </p:nvPr>
        </p:nvSpPr>
        <p:spPr>
          <a:xfrm>
            <a:off x="628650" y="273844"/>
            <a:ext cx="54150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1" name="Google Shape;321;p63"/>
          <p:cNvSpPr txBox="1"/>
          <p:nvPr>
            <p:ph idx="1" type="body"/>
          </p:nvPr>
        </p:nvSpPr>
        <p:spPr>
          <a:xfrm>
            <a:off x="628650" y="1062990"/>
            <a:ext cx="5415000" cy="3569700"/>
          </a:xfrm>
          <a:prstGeom prst="rect">
            <a:avLst/>
          </a:prstGeom>
          <a:noFill/>
          <a:ln>
            <a:noFill/>
          </a:ln>
        </p:spPr>
        <p:txBody>
          <a:bodyPr anchorCtr="0" anchor="t" bIns="34275" lIns="68575" spcFirstLastPara="1" rIns="68575" wrap="square" tIns="34275">
            <a:normAutofit/>
          </a:bodyPr>
          <a:lstStyle>
            <a:lvl1pPr indent="-317500" lvl="0" marL="457200" algn="l">
              <a:lnSpc>
                <a:spcPct val="95000"/>
              </a:lnSpc>
              <a:spcBef>
                <a:spcPts val="1100"/>
              </a:spcBef>
              <a:spcAft>
                <a:spcPts val="0"/>
              </a:spcAft>
              <a:buSzPts val="1400"/>
              <a:buChar char="●"/>
              <a:defRPr/>
            </a:lvl1pPr>
            <a:lvl2pPr indent="-317500" lvl="1" marL="914400" algn="l">
              <a:lnSpc>
                <a:spcPct val="95000"/>
              </a:lnSpc>
              <a:spcBef>
                <a:spcPts val="1200"/>
              </a:spcBef>
              <a:spcAft>
                <a:spcPts val="0"/>
              </a:spcAft>
              <a:buSzPts val="1400"/>
              <a:buChar char="○"/>
              <a:defRPr/>
            </a:lvl2pPr>
            <a:lvl3pPr indent="-317500" lvl="2" marL="1371600" algn="l">
              <a:lnSpc>
                <a:spcPct val="95000"/>
              </a:lnSpc>
              <a:spcBef>
                <a:spcPts val="1200"/>
              </a:spcBef>
              <a:spcAft>
                <a:spcPts val="0"/>
              </a:spcAft>
              <a:buSzPts val="1400"/>
              <a:buChar char="■"/>
              <a:defRPr/>
            </a:lvl3pPr>
            <a:lvl4pPr indent="-317500" lvl="3" marL="1828800" algn="l">
              <a:lnSpc>
                <a:spcPct val="95000"/>
              </a:lnSpc>
              <a:spcBef>
                <a:spcPts val="1200"/>
              </a:spcBef>
              <a:spcAft>
                <a:spcPts val="0"/>
              </a:spcAft>
              <a:buSzPts val="1400"/>
              <a:buChar char="●"/>
              <a:defRPr/>
            </a:lvl4pPr>
            <a:lvl5pPr indent="-317500" lvl="4" marL="2286000" algn="l">
              <a:lnSpc>
                <a:spcPct val="95000"/>
              </a:lnSpc>
              <a:spcBef>
                <a:spcPts val="1200"/>
              </a:spcBef>
              <a:spcAft>
                <a:spcPts val="0"/>
              </a:spcAft>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22" name="Google Shape;322;p63"/>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323" name="Shape 323"/>
        <p:cNvGrpSpPr/>
        <p:nvPr/>
      </p:nvGrpSpPr>
      <p:grpSpPr>
        <a:xfrm>
          <a:off x="0" y="0"/>
          <a:ext cx="0" cy="0"/>
          <a:chOff x="0" y="0"/>
          <a:chExt cx="0" cy="0"/>
        </a:xfrm>
      </p:grpSpPr>
      <p:sp>
        <p:nvSpPr>
          <p:cNvPr id="324" name="Google Shape;324;p64"/>
          <p:cNvSpPr/>
          <p:nvPr>
            <p:ph idx="2" type="pic"/>
          </p:nvPr>
        </p:nvSpPr>
        <p:spPr>
          <a:xfrm>
            <a:off x="0" y="0"/>
            <a:ext cx="9144000" cy="4654200"/>
          </a:xfrm>
          <a:prstGeom prst="rect">
            <a:avLst/>
          </a:prstGeom>
          <a:noFill/>
          <a:ln>
            <a:noFill/>
          </a:ln>
        </p:spPr>
      </p:sp>
      <p:sp>
        <p:nvSpPr>
          <p:cNvPr id="325" name="Google Shape;325;p64"/>
          <p:cNvSpPr txBox="1"/>
          <p:nvPr>
            <p:ph type="title"/>
          </p:nvPr>
        </p:nvSpPr>
        <p:spPr>
          <a:xfrm>
            <a:off x="0" y="2192105"/>
            <a:ext cx="9144000" cy="2130300"/>
          </a:xfrm>
          <a:prstGeom prst="rect">
            <a:avLst/>
          </a:prstGeom>
          <a:solidFill>
            <a:schemeClr val="lt1">
              <a:alpha val="84710"/>
            </a:schemeClr>
          </a:solidFill>
          <a:ln>
            <a:noFill/>
          </a:ln>
        </p:spPr>
        <p:txBody>
          <a:bodyPr anchorCtr="0" anchor="ctr" bIns="34275" lIns="685800" spcFirstLastPara="1" rIns="68575" wrap="square" tIns="34275">
            <a:normAutofit/>
          </a:bodyPr>
          <a:lstStyle>
            <a:lvl1pPr lvl="0" algn="l">
              <a:lnSpc>
                <a:spcPct val="90000"/>
              </a:lnSpc>
              <a:spcBef>
                <a:spcPts val="0"/>
              </a:spcBef>
              <a:spcAft>
                <a:spcPts val="0"/>
              </a:spcAft>
              <a:buClr>
                <a:schemeClr val="dk1"/>
              </a:buClr>
              <a:buSzPts val="3400"/>
              <a:buFont typeface="Calibri"/>
              <a:buNone/>
              <a:defRPr sz="3400">
                <a:solidFill>
                  <a:schemeClr val="dk1"/>
                </a:solidFill>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26" name="Google Shape;326;p64"/>
          <p:cNvSpPr txBox="1"/>
          <p:nvPr>
            <p:ph idx="1" type="body"/>
          </p:nvPr>
        </p:nvSpPr>
        <p:spPr>
          <a:xfrm>
            <a:off x="-1" y="3616262"/>
            <a:ext cx="9144000" cy="571800"/>
          </a:xfrm>
          <a:prstGeom prst="rect">
            <a:avLst/>
          </a:prstGeom>
          <a:noFill/>
          <a:ln>
            <a:noFill/>
          </a:ln>
        </p:spPr>
        <p:txBody>
          <a:bodyPr anchorCtr="0" anchor="t" bIns="34275" lIns="685800" spcFirstLastPara="1" rIns="68575" wrap="square" tIns="34275">
            <a:normAutofit/>
          </a:bodyPr>
          <a:lstStyle>
            <a:lvl1pPr indent="-228600" lvl="0" marL="457200" algn="l">
              <a:lnSpc>
                <a:spcPct val="95000"/>
              </a:lnSpc>
              <a:spcBef>
                <a:spcPts val="1100"/>
              </a:spcBef>
              <a:spcAft>
                <a:spcPts val="0"/>
              </a:spcAft>
              <a:buSzPts val="1700"/>
              <a:buNone/>
              <a:defRPr sz="1700">
                <a:solidFill>
                  <a:srgbClr val="A8A39C"/>
                </a:solidFill>
              </a:defRPr>
            </a:lvl1pPr>
            <a:lvl2pPr indent="-228600" lvl="1" marL="914400" algn="l">
              <a:lnSpc>
                <a:spcPct val="95000"/>
              </a:lnSpc>
              <a:spcBef>
                <a:spcPts val="1200"/>
              </a:spcBef>
              <a:spcAft>
                <a:spcPts val="0"/>
              </a:spcAft>
              <a:buSzPts val="1500"/>
              <a:buNone/>
              <a:defRPr sz="1500">
                <a:solidFill>
                  <a:srgbClr val="949597"/>
                </a:solidFill>
              </a:defRPr>
            </a:lvl2pPr>
            <a:lvl3pPr indent="-228600" lvl="2" marL="1371600" algn="l">
              <a:lnSpc>
                <a:spcPct val="95000"/>
              </a:lnSpc>
              <a:spcBef>
                <a:spcPts val="1200"/>
              </a:spcBef>
              <a:spcAft>
                <a:spcPts val="0"/>
              </a:spcAft>
              <a:buSzPts val="1400"/>
              <a:buNone/>
              <a:defRPr sz="1400">
                <a:solidFill>
                  <a:srgbClr val="949597"/>
                </a:solidFill>
              </a:defRPr>
            </a:lvl3pPr>
            <a:lvl4pPr indent="-228600" lvl="3" marL="1828800" algn="l">
              <a:lnSpc>
                <a:spcPct val="95000"/>
              </a:lnSpc>
              <a:spcBef>
                <a:spcPts val="1200"/>
              </a:spcBef>
              <a:spcAft>
                <a:spcPts val="0"/>
              </a:spcAft>
              <a:buSzPts val="1200"/>
              <a:buNone/>
              <a:defRPr sz="1200">
                <a:solidFill>
                  <a:srgbClr val="949597"/>
                </a:solidFill>
              </a:defRPr>
            </a:lvl4pPr>
            <a:lvl5pPr indent="-228600" lvl="4" marL="2286000" algn="l">
              <a:lnSpc>
                <a:spcPct val="95000"/>
              </a:lnSpc>
              <a:spcBef>
                <a:spcPts val="1200"/>
              </a:spcBef>
              <a:spcAft>
                <a:spcPts val="0"/>
              </a:spcAft>
              <a:buSzPts val="1200"/>
              <a:buNone/>
              <a:defRPr sz="1200">
                <a:solidFill>
                  <a:srgbClr val="949597"/>
                </a:solidFill>
              </a:defRPr>
            </a:lvl5pPr>
            <a:lvl6pPr indent="-228600" lvl="5" marL="2743200" algn="l">
              <a:lnSpc>
                <a:spcPct val="90000"/>
              </a:lnSpc>
              <a:spcBef>
                <a:spcPts val="1200"/>
              </a:spcBef>
              <a:spcAft>
                <a:spcPts val="0"/>
              </a:spcAft>
              <a:buClr>
                <a:srgbClr val="949597"/>
              </a:buClr>
              <a:buSzPts val="1200"/>
              <a:buNone/>
              <a:defRPr sz="1200">
                <a:solidFill>
                  <a:srgbClr val="949597"/>
                </a:solidFill>
              </a:defRPr>
            </a:lvl6pPr>
            <a:lvl7pPr indent="-228600" lvl="6" marL="3200400" algn="l">
              <a:lnSpc>
                <a:spcPct val="90000"/>
              </a:lnSpc>
              <a:spcBef>
                <a:spcPts val="1200"/>
              </a:spcBef>
              <a:spcAft>
                <a:spcPts val="0"/>
              </a:spcAft>
              <a:buClr>
                <a:srgbClr val="949597"/>
              </a:buClr>
              <a:buSzPts val="1200"/>
              <a:buNone/>
              <a:defRPr sz="1200">
                <a:solidFill>
                  <a:srgbClr val="949597"/>
                </a:solidFill>
              </a:defRPr>
            </a:lvl7pPr>
            <a:lvl8pPr indent="-228600" lvl="7" marL="3657600" algn="l">
              <a:lnSpc>
                <a:spcPct val="90000"/>
              </a:lnSpc>
              <a:spcBef>
                <a:spcPts val="1200"/>
              </a:spcBef>
              <a:spcAft>
                <a:spcPts val="0"/>
              </a:spcAft>
              <a:buClr>
                <a:srgbClr val="949597"/>
              </a:buClr>
              <a:buSzPts val="1200"/>
              <a:buNone/>
              <a:defRPr sz="1200">
                <a:solidFill>
                  <a:srgbClr val="949597"/>
                </a:solidFill>
              </a:defRPr>
            </a:lvl8pPr>
            <a:lvl9pPr indent="-228600" lvl="8" marL="4114800" algn="l">
              <a:lnSpc>
                <a:spcPct val="90000"/>
              </a:lnSpc>
              <a:spcBef>
                <a:spcPts val="1200"/>
              </a:spcBef>
              <a:spcAft>
                <a:spcPts val="1200"/>
              </a:spcAft>
              <a:buClr>
                <a:srgbClr val="949597"/>
              </a:buClr>
              <a:buSzPts val="1200"/>
              <a:buNone/>
              <a:defRPr sz="1200">
                <a:solidFill>
                  <a:srgbClr val="949597"/>
                </a:solidFill>
              </a:defRPr>
            </a:lvl9pPr>
          </a:lstStyle>
          <a:p/>
        </p:txBody>
      </p:sp>
      <p:sp>
        <p:nvSpPr>
          <p:cNvPr id="327" name="Google Shape;327;p64"/>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Left and Content">
  <p:cSld name="Picture Left and Content">
    <p:spTree>
      <p:nvGrpSpPr>
        <p:cNvPr id="328" name="Shape 328"/>
        <p:cNvGrpSpPr/>
        <p:nvPr/>
      </p:nvGrpSpPr>
      <p:grpSpPr>
        <a:xfrm>
          <a:off x="0" y="0"/>
          <a:ext cx="0" cy="0"/>
          <a:chOff x="0" y="0"/>
          <a:chExt cx="0" cy="0"/>
        </a:xfrm>
      </p:grpSpPr>
      <p:sp>
        <p:nvSpPr>
          <p:cNvPr id="329" name="Google Shape;329;p65"/>
          <p:cNvSpPr/>
          <p:nvPr>
            <p:ph idx="2" type="pic"/>
          </p:nvPr>
        </p:nvSpPr>
        <p:spPr>
          <a:xfrm>
            <a:off x="-1" y="0"/>
            <a:ext cx="5645700" cy="5143500"/>
          </a:xfrm>
          <a:prstGeom prst="rect">
            <a:avLst/>
          </a:prstGeom>
          <a:noFill/>
          <a:ln>
            <a:noFill/>
          </a:ln>
        </p:spPr>
      </p:sp>
      <p:sp>
        <p:nvSpPr>
          <p:cNvPr id="330" name="Google Shape;330;p65"/>
          <p:cNvSpPr/>
          <p:nvPr/>
        </p:nvSpPr>
        <p:spPr>
          <a:xfrm>
            <a:off x="5645602" y="0"/>
            <a:ext cx="3498300" cy="51435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1" name="Google Shape;331;p65"/>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332" name="Google Shape;332;p65"/>
          <p:cNvSpPr txBox="1"/>
          <p:nvPr>
            <p:ph type="title"/>
          </p:nvPr>
        </p:nvSpPr>
        <p:spPr>
          <a:xfrm>
            <a:off x="4303770" y="602672"/>
            <a:ext cx="4840200" cy="941700"/>
          </a:xfrm>
          <a:prstGeom prst="rect">
            <a:avLst/>
          </a:prstGeom>
          <a:solidFill>
            <a:schemeClr val="lt1"/>
          </a:solidFill>
          <a:ln>
            <a:noFill/>
          </a:ln>
        </p:spPr>
        <p:txBody>
          <a:bodyPr anchorCtr="0" anchor="b" bIns="137150" lIns="514350" spcFirstLastPara="1" rIns="685800" wrap="square" tIns="514350">
            <a:normAutofit/>
          </a:bodyPr>
          <a:lstStyle>
            <a:lvl1pPr lvl="0" algn="l">
              <a:lnSpc>
                <a:spcPct val="90000"/>
              </a:lnSpc>
              <a:spcBef>
                <a:spcPts val="0"/>
              </a:spcBef>
              <a:spcAft>
                <a:spcPts val="0"/>
              </a:spcAft>
              <a:buClr>
                <a:schemeClr val="dk1"/>
              </a:buClr>
              <a:buSzPts val="2300"/>
              <a:buFont typeface="Calibri"/>
              <a:buNone/>
              <a:defRPr sz="2300"/>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33" name="Google Shape;333;p65"/>
          <p:cNvSpPr txBox="1"/>
          <p:nvPr>
            <p:ph idx="1" type="body"/>
          </p:nvPr>
        </p:nvSpPr>
        <p:spPr>
          <a:xfrm>
            <a:off x="4303770" y="1529224"/>
            <a:ext cx="4840200" cy="3011700"/>
          </a:xfrm>
          <a:prstGeom prst="rect">
            <a:avLst/>
          </a:prstGeom>
          <a:solidFill>
            <a:schemeClr val="lt1"/>
          </a:solidFill>
          <a:ln>
            <a:noFill/>
          </a:ln>
        </p:spPr>
        <p:txBody>
          <a:bodyPr anchorCtr="0" anchor="t" bIns="34275" lIns="514350" spcFirstLastPara="1" rIns="685800" wrap="square" tIns="137150">
            <a:normAutofit/>
          </a:bodyPr>
          <a:lstStyle>
            <a:lvl1pPr indent="-228600" lvl="0" marL="457200" algn="l">
              <a:lnSpc>
                <a:spcPct val="95000"/>
              </a:lnSpc>
              <a:spcBef>
                <a:spcPts val="1100"/>
              </a:spcBef>
              <a:spcAft>
                <a:spcPts val="0"/>
              </a:spcAft>
              <a:buSzPts val="1500"/>
              <a:buFont typeface="Arial"/>
              <a:buNone/>
              <a:defRPr sz="1500"/>
            </a:lvl1pPr>
            <a:lvl2pPr indent="-228600" lvl="1" marL="914400" algn="l">
              <a:lnSpc>
                <a:spcPct val="95000"/>
              </a:lnSpc>
              <a:spcBef>
                <a:spcPts val="1200"/>
              </a:spcBef>
              <a:spcAft>
                <a:spcPts val="0"/>
              </a:spcAft>
              <a:buSzPts val="1100"/>
              <a:buNone/>
              <a:defRPr sz="1100"/>
            </a:lvl2pPr>
            <a:lvl3pPr indent="-228600" lvl="2" marL="1371600" algn="l">
              <a:lnSpc>
                <a:spcPct val="95000"/>
              </a:lnSpc>
              <a:spcBef>
                <a:spcPts val="1200"/>
              </a:spcBef>
              <a:spcAft>
                <a:spcPts val="0"/>
              </a:spcAft>
              <a:buSzPts val="900"/>
              <a:buNone/>
              <a:defRPr sz="900"/>
            </a:lvl3pPr>
            <a:lvl4pPr indent="-228600" lvl="3" marL="1828800" algn="l">
              <a:lnSpc>
                <a:spcPct val="95000"/>
              </a:lnSpc>
              <a:spcBef>
                <a:spcPts val="1200"/>
              </a:spcBef>
              <a:spcAft>
                <a:spcPts val="0"/>
              </a:spcAft>
              <a:buSzPts val="800"/>
              <a:buNone/>
              <a:defRPr sz="800"/>
            </a:lvl4pPr>
            <a:lvl5pPr indent="-228600" lvl="4" marL="2286000" algn="l">
              <a:lnSpc>
                <a:spcPct val="95000"/>
              </a:lnSpc>
              <a:spcBef>
                <a:spcPts val="1200"/>
              </a:spcBef>
              <a:spcAft>
                <a:spcPts val="0"/>
              </a:spcAft>
              <a:buSzPts val="800"/>
              <a:buNone/>
              <a:defRPr sz="800"/>
            </a:lvl5pPr>
            <a:lvl6pPr indent="-228600" lvl="5" marL="2743200" algn="l">
              <a:lnSpc>
                <a:spcPct val="90000"/>
              </a:lnSpc>
              <a:spcBef>
                <a:spcPts val="1200"/>
              </a:spcBef>
              <a:spcAft>
                <a:spcPts val="0"/>
              </a:spcAft>
              <a:buClr>
                <a:schemeClr val="dk1"/>
              </a:buClr>
              <a:buSzPts val="800"/>
              <a:buNone/>
              <a:defRPr sz="800"/>
            </a:lvl6pPr>
            <a:lvl7pPr indent="-228600" lvl="6" marL="3200400" algn="l">
              <a:lnSpc>
                <a:spcPct val="90000"/>
              </a:lnSpc>
              <a:spcBef>
                <a:spcPts val="1200"/>
              </a:spcBef>
              <a:spcAft>
                <a:spcPts val="0"/>
              </a:spcAft>
              <a:buClr>
                <a:schemeClr val="dk1"/>
              </a:buClr>
              <a:buSzPts val="800"/>
              <a:buNone/>
              <a:defRPr sz="800"/>
            </a:lvl7pPr>
            <a:lvl8pPr indent="-228600" lvl="7" marL="3657600" algn="l">
              <a:lnSpc>
                <a:spcPct val="90000"/>
              </a:lnSpc>
              <a:spcBef>
                <a:spcPts val="1200"/>
              </a:spcBef>
              <a:spcAft>
                <a:spcPts val="0"/>
              </a:spcAft>
              <a:buClr>
                <a:schemeClr val="dk1"/>
              </a:buClr>
              <a:buSzPts val="800"/>
              <a:buNone/>
              <a:defRPr sz="800"/>
            </a:lvl8pPr>
            <a:lvl9pPr indent="-228600" lvl="8" marL="4114800" algn="l">
              <a:lnSpc>
                <a:spcPct val="90000"/>
              </a:lnSpc>
              <a:spcBef>
                <a:spcPts val="1200"/>
              </a:spcBef>
              <a:spcAft>
                <a:spcPts val="1200"/>
              </a:spcAft>
              <a:buClr>
                <a:schemeClr val="dk1"/>
              </a:buClr>
              <a:buSzPts val="800"/>
              <a:buNone/>
              <a:defRPr sz="800"/>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and Content">
  <p:cSld name="Picture and Content">
    <p:spTree>
      <p:nvGrpSpPr>
        <p:cNvPr id="334" name="Shape 334"/>
        <p:cNvGrpSpPr/>
        <p:nvPr/>
      </p:nvGrpSpPr>
      <p:grpSpPr>
        <a:xfrm>
          <a:off x="0" y="0"/>
          <a:ext cx="0" cy="0"/>
          <a:chOff x="0" y="0"/>
          <a:chExt cx="0" cy="0"/>
        </a:xfrm>
      </p:grpSpPr>
      <p:sp>
        <p:nvSpPr>
          <p:cNvPr id="335" name="Google Shape;335;p66"/>
          <p:cNvSpPr/>
          <p:nvPr/>
        </p:nvSpPr>
        <p:spPr>
          <a:xfrm>
            <a:off x="6429375" y="0"/>
            <a:ext cx="2714700" cy="5143500"/>
          </a:xfrm>
          <a:prstGeom prst="rect">
            <a:avLst/>
          </a:prstGeom>
          <a:solidFill>
            <a:srgbClr val="F3F0E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6" name="Google Shape;336;p66"/>
          <p:cNvSpPr/>
          <p:nvPr>
            <p:ph idx="2" type="pic"/>
          </p:nvPr>
        </p:nvSpPr>
        <p:spPr>
          <a:xfrm>
            <a:off x="4550569" y="1307706"/>
            <a:ext cx="3757800" cy="2611500"/>
          </a:xfrm>
          <a:prstGeom prst="rect">
            <a:avLst/>
          </a:prstGeom>
          <a:noFill/>
          <a:ln>
            <a:noFill/>
          </a:ln>
        </p:spPr>
      </p:sp>
      <p:sp>
        <p:nvSpPr>
          <p:cNvPr id="337" name="Google Shape;337;p66"/>
          <p:cNvSpPr txBox="1"/>
          <p:nvPr>
            <p:ph type="title"/>
          </p:nvPr>
        </p:nvSpPr>
        <p:spPr>
          <a:xfrm>
            <a:off x="628650" y="273844"/>
            <a:ext cx="5415000" cy="7119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38" name="Google Shape;338;p66"/>
          <p:cNvSpPr txBox="1"/>
          <p:nvPr>
            <p:ph idx="1" type="body"/>
          </p:nvPr>
        </p:nvSpPr>
        <p:spPr>
          <a:xfrm>
            <a:off x="628650" y="1188244"/>
            <a:ext cx="3571800" cy="3180300"/>
          </a:xfrm>
          <a:prstGeom prst="rect">
            <a:avLst/>
          </a:prstGeom>
          <a:noFill/>
          <a:ln>
            <a:noFill/>
          </a:ln>
        </p:spPr>
        <p:txBody>
          <a:bodyPr anchorCtr="0" anchor="t" bIns="34275" lIns="68575" spcFirstLastPara="1" rIns="68575" wrap="square" tIns="34275">
            <a:normAutofit/>
          </a:bodyPr>
          <a:lstStyle>
            <a:lvl1pPr indent="-228600" lvl="0" marL="457200" algn="l">
              <a:lnSpc>
                <a:spcPct val="95000"/>
              </a:lnSpc>
              <a:spcBef>
                <a:spcPts val="1100"/>
              </a:spcBef>
              <a:spcAft>
                <a:spcPts val="0"/>
              </a:spcAft>
              <a:buSzPts val="2100"/>
              <a:buNone/>
              <a:defRPr/>
            </a:lvl1pPr>
            <a:lvl2pPr indent="-228600" lvl="1" marL="914400" algn="l">
              <a:lnSpc>
                <a:spcPct val="95000"/>
              </a:lnSpc>
              <a:spcBef>
                <a:spcPts val="1200"/>
              </a:spcBef>
              <a:spcAft>
                <a:spcPts val="0"/>
              </a:spcAft>
              <a:buSzPts val="1800"/>
              <a:buNone/>
              <a:defRPr/>
            </a:lvl2pPr>
            <a:lvl3pPr indent="-228600" lvl="2" marL="1371600" algn="l">
              <a:lnSpc>
                <a:spcPct val="95000"/>
              </a:lnSpc>
              <a:spcBef>
                <a:spcPts val="1200"/>
              </a:spcBef>
              <a:spcAft>
                <a:spcPts val="0"/>
              </a:spcAft>
              <a:buSzPts val="1500"/>
              <a:buNone/>
              <a:defRPr/>
            </a:lvl3pPr>
            <a:lvl4pPr indent="-228600" lvl="3" marL="1828800" algn="l">
              <a:lnSpc>
                <a:spcPct val="95000"/>
              </a:lnSpc>
              <a:spcBef>
                <a:spcPts val="1200"/>
              </a:spcBef>
              <a:spcAft>
                <a:spcPts val="0"/>
              </a:spcAft>
              <a:buSzPts val="1300"/>
              <a:buNone/>
              <a:defRPr/>
            </a:lvl4pPr>
            <a:lvl5pPr indent="-228600" lvl="4" marL="2286000" algn="l">
              <a:lnSpc>
                <a:spcPct val="95000"/>
              </a:lnSpc>
              <a:spcBef>
                <a:spcPts val="1200"/>
              </a:spcBef>
              <a:spcAft>
                <a:spcPts val="0"/>
              </a:spcAft>
              <a:buSzPts val="1100"/>
              <a:buNone/>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39" name="Google Shape;339;p66"/>
          <p:cNvSpPr txBox="1"/>
          <p:nvPr>
            <p:ph idx="12" type="sldNum"/>
          </p:nvPr>
        </p:nvSpPr>
        <p:spPr>
          <a:xfrm>
            <a:off x="7938135" y="4767263"/>
            <a:ext cx="5772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OBJECT_1">
    <p:spTree>
      <p:nvGrpSpPr>
        <p:cNvPr id="340" name="Shape 340"/>
        <p:cNvGrpSpPr/>
        <p:nvPr/>
      </p:nvGrpSpPr>
      <p:grpSpPr>
        <a:xfrm>
          <a:off x="0" y="0"/>
          <a:ext cx="0" cy="0"/>
          <a:chOff x="0" y="0"/>
          <a:chExt cx="0" cy="0"/>
        </a:xfrm>
      </p:grpSpPr>
      <p:sp>
        <p:nvSpPr>
          <p:cNvPr id="341" name="Google Shape;341;p67"/>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42" name="Google Shape;342;p67"/>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dk1"/>
              </a:buClr>
              <a:buSzPts val="1400"/>
              <a:buChar char="●"/>
              <a:defRPr/>
            </a:lvl1pPr>
            <a:lvl2pPr indent="-317500" lvl="1" marL="914400" algn="l">
              <a:lnSpc>
                <a:spcPct val="90000"/>
              </a:lnSpc>
              <a:spcBef>
                <a:spcPts val="1200"/>
              </a:spcBef>
              <a:spcAft>
                <a:spcPts val="0"/>
              </a:spcAft>
              <a:buClr>
                <a:schemeClr val="dk1"/>
              </a:buClr>
              <a:buSzPts val="1400"/>
              <a:buChar char="○"/>
              <a:defRPr/>
            </a:lvl2pPr>
            <a:lvl3pPr indent="-317500" lvl="2" marL="1371600" algn="l">
              <a:lnSpc>
                <a:spcPct val="90000"/>
              </a:lnSpc>
              <a:spcBef>
                <a:spcPts val="1200"/>
              </a:spcBef>
              <a:spcAft>
                <a:spcPts val="0"/>
              </a:spcAft>
              <a:buClr>
                <a:schemeClr val="dk1"/>
              </a:buClr>
              <a:buSzPts val="1400"/>
              <a:buChar char="■"/>
              <a:defRPr/>
            </a:lvl3pPr>
            <a:lvl4pPr indent="-317500" lvl="3" marL="1828800" algn="l">
              <a:lnSpc>
                <a:spcPct val="90000"/>
              </a:lnSpc>
              <a:spcBef>
                <a:spcPts val="1200"/>
              </a:spcBef>
              <a:spcAft>
                <a:spcPts val="0"/>
              </a:spcAft>
              <a:buClr>
                <a:schemeClr val="dk1"/>
              </a:buClr>
              <a:buSzPts val="1400"/>
              <a:buChar char="●"/>
              <a:defRPr/>
            </a:lvl4pPr>
            <a:lvl5pPr indent="-317500" lvl="4" marL="2286000" algn="l">
              <a:lnSpc>
                <a:spcPct val="90000"/>
              </a:lnSpc>
              <a:spcBef>
                <a:spcPts val="1200"/>
              </a:spcBef>
              <a:spcAft>
                <a:spcPts val="0"/>
              </a:spcAft>
              <a:buClr>
                <a:schemeClr val="dk1"/>
              </a:buClr>
              <a:buSzPts val="1400"/>
              <a:buChar char="○"/>
              <a:defRPr/>
            </a:lvl5pPr>
            <a:lvl6pPr indent="-317500" lvl="5" marL="2743200" algn="l">
              <a:lnSpc>
                <a:spcPct val="90000"/>
              </a:lnSpc>
              <a:spcBef>
                <a:spcPts val="1200"/>
              </a:spcBef>
              <a:spcAft>
                <a:spcPts val="0"/>
              </a:spcAft>
              <a:buClr>
                <a:schemeClr val="dk1"/>
              </a:buClr>
              <a:buSzPts val="1400"/>
              <a:buChar char="■"/>
              <a:defRPr/>
            </a:lvl6pPr>
            <a:lvl7pPr indent="-317500" lvl="6" marL="3200400" algn="l">
              <a:lnSpc>
                <a:spcPct val="90000"/>
              </a:lnSpc>
              <a:spcBef>
                <a:spcPts val="1200"/>
              </a:spcBef>
              <a:spcAft>
                <a:spcPts val="0"/>
              </a:spcAft>
              <a:buClr>
                <a:schemeClr val="dk1"/>
              </a:buClr>
              <a:buSzPts val="1400"/>
              <a:buChar char="●"/>
              <a:defRPr/>
            </a:lvl7pPr>
            <a:lvl8pPr indent="-317500" lvl="7" marL="3657600" algn="l">
              <a:lnSpc>
                <a:spcPct val="90000"/>
              </a:lnSpc>
              <a:spcBef>
                <a:spcPts val="1200"/>
              </a:spcBef>
              <a:spcAft>
                <a:spcPts val="0"/>
              </a:spcAft>
              <a:buClr>
                <a:schemeClr val="dk1"/>
              </a:buClr>
              <a:buSzPts val="1400"/>
              <a:buChar char="○"/>
              <a:defRPr/>
            </a:lvl8pPr>
            <a:lvl9pPr indent="-317500" lvl="8" marL="4114800" algn="l">
              <a:lnSpc>
                <a:spcPct val="90000"/>
              </a:lnSpc>
              <a:spcBef>
                <a:spcPts val="1200"/>
              </a:spcBef>
              <a:spcAft>
                <a:spcPts val="1200"/>
              </a:spcAft>
              <a:buClr>
                <a:schemeClr val="dk1"/>
              </a:buClr>
              <a:buSzPts val="1400"/>
              <a:buChar char="■"/>
              <a:defRPr/>
            </a:lvl9pPr>
          </a:lstStyle>
          <a:p/>
        </p:txBody>
      </p:sp>
      <p:sp>
        <p:nvSpPr>
          <p:cNvPr id="343" name="Google Shape;343;p67"/>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344" name="Google Shape;344;p67"/>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marR="0" algn="ctr">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1pPr>
            <a:lvl2pPr lvl="1"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100"/>
              <a:buFont typeface="Arial"/>
              <a:buNone/>
              <a:defRPr b="0" i="0" sz="1100" u="none" cap="none" strike="noStrike">
                <a:solidFill>
                  <a:srgbClr val="000000"/>
                </a:solidFill>
                <a:latin typeface="Arial"/>
                <a:ea typeface="Arial"/>
                <a:cs typeface="Arial"/>
                <a:sym typeface="Arial"/>
              </a:defRPr>
            </a:lvl9pPr>
          </a:lstStyle>
          <a:p/>
        </p:txBody>
      </p:sp>
      <p:sp>
        <p:nvSpPr>
          <p:cNvPr id="345" name="Google Shape;345;p67"/>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52" name="Shape 352"/>
        <p:cNvGrpSpPr/>
        <p:nvPr/>
      </p:nvGrpSpPr>
      <p:grpSpPr>
        <a:xfrm>
          <a:off x="0" y="0"/>
          <a:ext cx="0" cy="0"/>
          <a:chOff x="0" y="0"/>
          <a:chExt cx="0" cy="0"/>
        </a:xfrm>
      </p:grpSpPr>
      <p:sp>
        <p:nvSpPr>
          <p:cNvPr id="353" name="Google Shape;353;p6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54" name="Google Shape;354;p6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55" name="Google Shape;355;p6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56" name="Shape 356"/>
        <p:cNvGrpSpPr/>
        <p:nvPr/>
      </p:nvGrpSpPr>
      <p:grpSpPr>
        <a:xfrm>
          <a:off x="0" y="0"/>
          <a:ext cx="0" cy="0"/>
          <a:chOff x="0" y="0"/>
          <a:chExt cx="0" cy="0"/>
        </a:xfrm>
      </p:grpSpPr>
      <p:sp>
        <p:nvSpPr>
          <p:cNvPr id="357" name="Google Shape;357;p70"/>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58" name="Google Shape;358;p70"/>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359" name="Google Shape;359;p7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60" name="Google Shape;360;p7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61" name="Google Shape;361;p7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362" name="Shape 362"/>
        <p:cNvGrpSpPr/>
        <p:nvPr/>
      </p:nvGrpSpPr>
      <p:grpSpPr>
        <a:xfrm>
          <a:off x="0" y="0"/>
          <a:ext cx="0" cy="0"/>
          <a:chOff x="0" y="0"/>
          <a:chExt cx="0" cy="0"/>
        </a:xfrm>
      </p:grpSpPr>
      <p:sp>
        <p:nvSpPr>
          <p:cNvPr id="363" name="Google Shape;363;p71"/>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64" name="Google Shape;364;p71"/>
          <p:cNvSpPr txBox="1"/>
          <p:nvPr>
            <p:ph idx="1" type="body"/>
          </p:nvPr>
        </p:nvSpPr>
        <p:spPr>
          <a:xfrm>
            <a:off x="228600" y="800100"/>
            <a:ext cx="4114800" cy="2262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365" name="Google Shape;365;p7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66" name="Google Shape;366;p7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67" name="Google Shape;367;p7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8" name="Shape 368"/>
        <p:cNvGrpSpPr/>
        <p:nvPr/>
      </p:nvGrpSpPr>
      <p:grpSpPr>
        <a:xfrm>
          <a:off x="0" y="0"/>
          <a:ext cx="0" cy="0"/>
          <a:chOff x="0" y="0"/>
          <a:chExt cx="0" cy="0"/>
        </a:xfrm>
      </p:grpSpPr>
      <p:sp>
        <p:nvSpPr>
          <p:cNvPr id="369" name="Google Shape;369;p72"/>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70" name="Google Shape;370;p72"/>
          <p:cNvSpPr txBox="1"/>
          <p:nvPr>
            <p:ph idx="1" type="body"/>
          </p:nvPr>
        </p:nvSpPr>
        <p:spPr>
          <a:xfrm>
            <a:off x="361156" y="1453357"/>
            <a:ext cx="3886200" cy="7500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371" name="Google Shape;371;p7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72" name="Google Shape;372;p7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73" name="Google Shape;373;p7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4" name="Shape 374"/>
        <p:cNvGrpSpPr/>
        <p:nvPr/>
      </p:nvGrpSpPr>
      <p:grpSpPr>
        <a:xfrm>
          <a:off x="0" y="0"/>
          <a:ext cx="0" cy="0"/>
          <a:chOff x="0" y="0"/>
          <a:chExt cx="0" cy="0"/>
        </a:xfrm>
      </p:grpSpPr>
      <p:sp>
        <p:nvSpPr>
          <p:cNvPr id="375" name="Google Shape;375;p7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76" name="Google Shape;376;p73"/>
          <p:cNvSpPr txBox="1"/>
          <p:nvPr>
            <p:ph idx="1" type="body"/>
          </p:nvPr>
        </p:nvSpPr>
        <p:spPr>
          <a:xfrm>
            <a:off x="228600" y="800100"/>
            <a:ext cx="2019300" cy="22629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377" name="Google Shape;377;p73"/>
          <p:cNvSpPr txBox="1"/>
          <p:nvPr>
            <p:ph idx="2" type="body"/>
          </p:nvPr>
        </p:nvSpPr>
        <p:spPr>
          <a:xfrm>
            <a:off x="2324100" y="800100"/>
            <a:ext cx="2019300" cy="22629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378" name="Google Shape;378;p7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79" name="Google Shape;379;p7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80" name="Google Shape;380;p7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Welcome with all logos 1">
  <p:cSld name="CUSTOM_10_2_1">
    <p:spTree>
      <p:nvGrpSpPr>
        <p:cNvPr id="25" name="Shape 25"/>
        <p:cNvGrpSpPr/>
        <p:nvPr/>
      </p:nvGrpSpPr>
      <p:grpSpPr>
        <a:xfrm>
          <a:off x="0" y="0"/>
          <a:ext cx="0" cy="0"/>
          <a:chOff x="0" y="0"/>
          <a:chExt cx="0" cy="0"/>
        </a:xfrm>
      </p:grpSpPr>
      <p:sp>
        <p:nvSpPr>
          <p:cNvPr id="26" name="Google Shape;26;p8"/>
          <p:cNvSpPr txBox="1"/>
          <p:nvPr>
            <p:ph type="title"/>
          </p:nvPr>
        </p:nvSpPr>
        <p:spPr>
          <a:xfrm>
            <a:off x="365825" y="114263"/>
            <a:ext cx="8520600" cy="572700"/>
          </a:xfrm>
          <a:prstGeom prst="rect">
            <a:avLst/>
          </a:prstGeom>
        </p:spPr>
        <p:txBody>
          <a:bodyPr anchorCtr="0" anchor="t" bIns="91425" lIns="91425" spcFirstLastPara="1" rIns="91425" wrap="square" tIns="91425">
            <a:normAutofit/>
          </a:bodyPr>
          <a:lstStyle>
            <a:lvl1pPr lvl="0" rtl="0">
              <a:spcBef>
                <a:spcPts val="0"/>
              </a:spcBef>
              <a:spcAft>
                <a:spcPts val="0"/>
              </a:spcAft>
              <a:buClr>
                <a:srgbClr val="007C91"/>
              </a:buClr>
              <a:buSzPts val="3400"/>
              <a:buNone/>
              <a:defRPr sz="3400">
                <a:solidFill>
                  <a:srgbClr val="007C9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27" name="Google Shape;27;p8"/>
          <p:cNvSpPr/>
          <p:nvPr/>
        </p:nvSpPr>
        <p:spPr>
          <a:xfrm>
            <a:off x="0" y="0"/>
            <a:ext cx="223200" cy="51435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28" name="Google Shape;28;p8"/>
          <p:cNvSpPr txBox="1"/>
          <p:nvPr>
            <p:ph idx="1" type="subTitle"/>
          </p:nvPr>
        </p:nvSpPr>
        <p:spPr>
          <a:xfrm>
            <a:off x="365825" y="781625"/>
            <a:ext cx="5361000" cy="7341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81" name="Shape 381"/>
        <p:cNvGrpSpPr/>
        <p:nvPr/>
      </p:nvGrpSpPr>
      <p:grpSpPr>
        <a:xfrm>
          <a:off x="0" y="0"/>
          <a:ext cx="0" cy="0"/>
          <a:chOff x="0" y="0"/>
          <a:chExt cx="0" cy="0"/>
        </a:xfrm>
      </p:grpSpPr>
      <p:sp>
        <p:nvSpPr>
          <p:cNvPr id="382" name="Google Shape;382;p74"/>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83" name="Google Shape;383;p74"/>
          <p:cNvSpPr txBox="1"/>
          <p:nvPr>
            <p:ph idx="1" type="body"/>
          </p:nvPr>
        </p:nvSpPr>
        <p:spPr>
          <a:xfrm>
            <a:off x="228600" y="767556"/>
            <a:ext cx="2020200" cy="3198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384" name="Google Shape;384;p74"/>
          <p:cNvSpPr txBox="1"/>
          <p:nvPr>
            <p:ph idx="2" type="body"/>
          </p:nvPr>
        </p:nvSpPr>
        <p:spPr>
          <a:xfrm>
            <a:off x="228600" y="1087438"/>
            <a:ext cx="2020200" cy="19755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385" name="Google Shape;385;p74"/>
          <p:cNvSpPr txBox="1"/>
          <p:nvPr>
            <p:ph idx="3" type="body"/>
          </p:nvPr>
        </p:nvSpPr>
        <p:spPr>
          <a:xfrm>
            <a:off x="2322513" y="767556"/>
            <a:ext cx="2020800" cy="3198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386" name="Google Shape;386;p74"/>
          <p:cNvSpPr txBox="1"/>
          <p:nvPr>
            <p:ph idx="4" type="body"/>
          </p:nvPr>
        </p:nvSpPr>
        <p:spPr>
          <a:xfrm>
            <a:off x="2322513" y="1087438"/>
            <a:ext cx="2020800" cy="19755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387" name="Google Shape;387;p7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88" name="Google Shape;388;p7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89" name="Google Shape;389;p7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90" name="Shape 390"/>
        <p:cNvGrpSpPr/>
        <p:nvPr/>
      </p:nvGrpSpPr>
      <p:grpSpPr>
        <a:xfrm>
          <a:off x="0" y="0"/>
          <a:ext cx="0" cy="0"/>
          <a:chOff x="0" y="0"/>
          <a:chExt cx="0" cy="0"/>
        </a:xfrm>
      </p:grpSpPr>
      <p:sp>
        <p:nvSpPr>
          <p:cNvPr id="391" name="Google Shape;391;p75"/>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92" name="Google Shape;392;p7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93" name="Google Shape;393;p7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394" name="Google Shape;394;p7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95" name="Shape 395"/>
        <p:cNvGrpSpPr/>
        <p:nvPr/>
      </p:nvGrpSpPr>
      <p:grpSpPr>
        <a:xfrm>
          <a:off x="0" y="0"/>
          <a:ext cx="0" cy="0"/>
          <a:chOff x="0" y="0"/>
          <a:chExt cx="0" cy="0"/>
        </a:xfrm>
      </p:grpSpPr>
      <p:sp>
        <p:nvSpPr>
          <p:cNvPr id="396" name="Google Shape;396;p76"/>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397" name="Google Shape;397;p76"/>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398" name="Google Shape;398;p76"/>
          <p:cNvSpPr txBox="1"/>
          <p:nvPr>
            <p:ph idx="2" type="body"/>
          </p:nvPr>
        </p:nvSpPr>
        <p:spPr>
          <a:xfrm>
            <a:off x="228600" y="717550"/>
            <a:ext cx="1504200" cy="23454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399" name="Google Shape;399;p7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00" name="Google Shape;400;p7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01" name="Google Shape;401;p7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02" name="Shape 402"/>
        <p:cNvGrpSpPr/>
        <p:nvPr/>
      </p:nvGrpSpPr>
      <p:grpSpPr>
        <a:xfrm>
          <a:off x="0" y="0"/>
          <a:ext cx="0" cy="0"/>
          <a:chOff x="0" y="0"/>
          <a:chExt cx="0" cy="0"/>
        </a:xfrm>
      </p:grpSpPr>
      <p:sp>
        <p:nvSpPr>
          <p:cNvPr id="403" name="Google Shape;403;p77"/>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404" name="Google Shape;404;p77"/>
          <p:cNvSpPr/>
          <p:nvPr>
            <p:ph idx="2" type="pic"/>
          </p:nvPr>
        </p:nvSpPr>
        <p:spPr>
          <a:xfrm>
            <a:off x="896144" y="306388"/>
            <a:ext cx="2743200" cy="2057400"/>
          </a:xfrm>
          <a:prstGeom prst="rect">
            <a:avLst/>
          </a:prstGeom>
          <a:noFill/>
          <a:ln>
            <a:noFill/>
          </a:ln>
        </p:spPr>
      </p:sp>
      <p:sp>
        <p:nvSpPr>
          <p:cNvPr id="405" name="Google Shape;405;p77"/>
          <p:cNvSpPr txBox="1"/>
          <p:nvPr>
            <p:ph idx="1" type="body"/>
          </p:nvPr>
        </p:nvSpPr>
        <p:spPr>
          <a:xfrm>
            <a:off x="896144" y="2683669"/>
            <a:ext cx="2743200" cy="4023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406" name="Google Shape;406;p7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07" name="Google Shape;407;p7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08" name="Google Shape;408;p7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09" name="Shape 409"/>
        <p:cNvGrpSpPr/>
        <p:nvPr/>
      </p:nvGrpSpPr>
      <p:grpSpPr>
        <a:xfrm>
          <a:off x="0" y="0"/>
          <a:ext cx="0" cy="0"/>
          <a:chOff x="0" y="0"/>
          <a:chExt cx="0" cy="0"/>
        </a:xfrm>
      </p:grpSpPr>
      <p:sp>
        <p:nvSpPr>
          <p:cNvPr id="410" name="Google Shape;410;p7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411" name="Google Shape;411;p78"/>
          <p:cNvSpPr txBox="1"/>
          <p:nvPr>
            <p:ph idx="1" type="body"/>
          </p:nvPr>
        </p:nvSpPr>
        <p:spPr>
          <a:xfrm rot="5400000">
            <a:off x="1154550" y="-125850"/>
            <a:ext cx="22629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412" name="Google Shape;412;p7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13" name="Google Shape;413;p7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14" name="Google Shape;414;p7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415" name="Shape 415"/>
        <p:cNvGrpSpPr/>
        <p:nvPr/>
      </p:nvGrpSpPr>
      <p:grpSpPr>
        <a:xfrm>
          <a:off x="0" y="0"/>
          <a:ext cx="0" cy="0"/>
          <a:chOff x="0" y="0"/>
          <a:chExt cx="0" cy="0"/>
        </a:xfrm>
      </p:grpSpPr>
      <p:sp>
        <p:nvSpPr>
          <p:cNvPr id="416" name="Google Shape;416;p79"/>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417" name="Google Shape;417;p79"/>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418" name="Google Shape;418;p7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19" name="Google Shape;419;p7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420" name="Google Shape;420;p7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bg>
      <p:bgPr>
        <a:solidFill>
          <a:srgbClr val="F2E5CF"/>
        </a:solidFill>
      </p:bgPr>
    </p:bg>
    <p:spTree>
      <p:nvGrpSpPr>
        <p:cNvPr id="434" name="Shape 434"/>
        <p:cNvGrpSpPr/>
        <p:nvPr/>
      </p:nvGrpSpPr>
      <p:grpSpPr>
        <a:xfrm>
          <a:off x="0" y="0"/>
          <a:ext cx="0" cy="0"/>
          <a:chOff x="0" y="0"/>
          <a:chExt cx="0" cy="0"/>
        </a:xfrm>
      </p:grpSpPr>
      <p:cxnSp>
        <p:nvCxnSpPr>
          <p:cNvPr id="435" name="Google Shape;435;p81"/>
          <p:cNvCxnSpPr/>
          <p:nvPr/>
        </p:nvCxnSpPr>
        <p:spPr>
          <a:xfrm flipH="1">
            <a:off x="0" y="0"/>
            <a:ext cx="2339789" cy="514350"/>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36" name="Google Shape;436;p81"/>
          <p:cNvCxnSpPr/>
          <p:nvPr/>
        </p:nvCxnSpPr>
        <p:spPr>
          <a:xfrm flipH="1">
            <a:off x="0" y="0"/>
            <a:ext cx="677826" cy="4907756"/>
          </a:xfrm>
          <a:prstGeom prst="straightConnector1">
            <a:avLst/>
          </a:prstGeom>
          <a:noFill/>
          <a:ln cap="flat" cmpd="sng" w="12700">
            <a:solidFill>
              <a:schemeClr val="accent3">
                <a:alpha val="69803"/>
              </a:schemeClr>
            </a:solidFill>
            <a:prstDash val="solid"/>
            <a:miter lim="800000"/>
            <a:headEnd len="sm" w="sm" type="none"/>
            <a:tailEnd len="sm" w="sm" type="none"/>
          </a:ln>
        </p:spPr>
      </p:cxnSp>
      <p:sp>
        <p:nvSpPr>
          <p:cNvPr id="437" name="Google Shape;437;p81"/>
          <p:cNvSpPr txBox="1"/>
          <p:nvPr>
            <p:ph type="ctrTitle"/>
          </p:nvPr>
        </p:nvSpPr>
        <p:spPr>
          <a:xfrm>
            <a:off x="643101" y="364603"/>
            <a:ext cx="4070688" cy="2699795"/>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accent1"/>
              </a:buClr>
              <a:buSzPts val="3300"/>
              <a:buFont typeface="Play"/>
              <a:buNone/>
              <a:defRPr sz="3300" cap="none">
                <a:solidFill>
                  <a:schemeClr val="accent1"/>
                </a:solidFill>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38" name="Google Shape;438;p81"/>
          <p:cNvSpPr/>
          <p:nvPr>
            <p:ph idx="2" type="pic"/>
          </p:nvPr>
        </p:nvSpPr>
        <p:spPr>
          <a:xfrm>
            <a:off x="4218580" y="-5035"/>
            <a:ext cx="4934101" cy="5170932"/>
          </a:xfrm>
          <a:prstGeom prst="rect">
            <a:avLst/>
          </a:prstGeom>
          <a:noFill/>
          <a:ln>
            <a:noFill/>
          </a:ln>
        </p:spPr>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2">
  <p:cSld name="Content 2">
    <p:spTree>
      <p:nvGrpSpPr>
        <p:cNvPr id="439" name="Shape 439"/>
        <p:cNvGrpSpPr/>
        <p:nvPr/>
      </p:nvGrpSpPr>
      <p:grpSpPr>
        <a:xfrm>
          <a:off x="0" y="0"/>
          <a:ext cx="0" cy="0"/>
          <a:chOff x="0" y="0"/>
          <a:chExt cx="0" cy="0"/>
        </a:xfrm>
      </p:grpSpPr>
      <p:sp>
        <p:nvSpPr>
          <p:cNvPr id="440" name="Google Shape;440;p82"/>
          <p:cNvSpPr/>
          <p:nvPr/>
        </p:nvSpPr>
        <p:spPr>
          <a:xfrm>
            <a:off x="-32147" y="0"/>
            <a:ext cx="3493794" cy="5143500"/>
          </a:xfrm>
          <a:custGeom>
            <a:rect b="b" l="l" r="r" t="t"/>
            <a:pathLst>
              <a:path extrusionOk="0" h="6858000" w="4658392">
                <a:moveTo>
                  <a:pt x="0" y="0"/>
                </a:moveTo>
                <a:lnTo>
                  <a:pt x="4658392" y="0"/>
                </a:lnTo>
                <a:lnTo>
                  <a:pt x="2820797" y="6858000"/>
                </a:lnTo>
                <a:lnTo>
                  <a:pt x="0" y="6858000"/>
                </a:lnTo>
                <a:lnTo>
                  <a:pt x="0" y="0"/>
                </a:lnTo>
                <a:close/>
              </a:path>
            </a:pathLst>
          </a:cu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cxnSp>
        <p:nvCxnSpPr>
          <p:cNvPr id="441" name="Google Shape;441;p82"/>
          <p:cNvCxnSpPr/>
          <p:nvPr/>
        </p:nvCxnSpPr>
        <p:spPr>
          <a:xfrm rot="10800000">
            <a:off x="-32147" y="4343400"/>
            <a:ext cx="4714876" cy="800101"/>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42" name="Google Shape;442;p82"/>
          <p:cNvCxnSpPr/>
          <p:nvPr/>
        </p:nvCxnSpPr>
        <p:spPr>
          <a:xfrm flipH="1">
            <a:off x="0" y="0"/>
            <a:ext cx="2339789" cy="514350"/>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43" name="Google Shape;443;p82"/>
          <p:cNvCxnSpPr/>
          <p:nvPr/>
        </p:nvCxnSpPr>
        <p:spPr>
          <a:xfrm flipH="1">
            <a:off x="0" y="0"/>
            <a:ext cx="677826" cy="4907756"/>
          </a:xfrm>
          <a:prstGeom prst="straightConnector1">
            <a:avLst/>
          </a:prstGeom>
          <a:noFill/>
          <a:ln cap="flat" cmpd="sng" w="12700">
            <a:solidFill>
              <a:schemeClr val="accent3">
                <a:alpha val="69803"/>
              </a:schemeClr>
            </a:solidFill>
            <a:prstDash val="solid"/>
            <a:miter lim="800000"/>
            <a:headEnd len="sm" w="sm" type="none"/>
            <a:tailEnd len="sm" w="sm" type="none"/>
          </a:ln>
        </p:spPr>
      </p:cxnSp>
      <p:sp>
        <p:nvSpPr>
          <p:cNvPr id="444" name="Google Shape;444;p82"/>
          <p:cNvSpPr txBox="1"/>
          <p:nvPr>
            <p:ph type="title"/>
          </p:nvPr>
        </p:nvSpPr>
        <p:spPr>
          <a:xfrm>
            <a:off x="628650" y="381965"/>
            <a:ext cx="2400300" cy="4212895"/>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45" name="Google Shape;445;p82"/>
          <p:cNvSpPr txBox="1"/>
          <p:nvPr>
            <p:ph idx="1" type="body"/>
          </p:nvPr>
        </p:nvSpPr>
        <p:spPr>
          <a:xfrm>
            <a:off x="3767559" y="381965"/>
            <a:ext cx="3246699" cy="4212895"/>
          </a:xfrm>
          <a:prstGeom prst="rect">
            <a:avLst/>
          </a:prstGeom>
          <a:noFill/>
          <a:ln>
            <a:noFill/>
          </a:ln>
        </p:spPr>
        <p:txBody>
          <a:bodyPr anchorCtr="0" anchor="ctr" bIns="34275" lIns="68575" spcFirstLastPara="1" rIns="68575" wrap="square" tIns="34275">
            <a:normAutofit/>
          </a:bodyPr>
          <a:lstStyle>
            <a:lvl1pPr indent="-228600" lvl="0" marL="457200" algn="l">
              <a:lnSpc>
                <a:spcPct val="150000"/>
              </a:lnSpc>
              <a:spcBef>
                <a:spcPts val="800"/>
              </a:spcBef>
              <a:spcAft>
                <a:spcPts val="0"/>
              </a:spcAft>
              <a:buClr>
                <a:schemeClr val="dk2"/>
              </a:buClr>
              <a:buSzPts val="1100"/>
              <a:buNone/>
              <a:defRPr sz="1400"/>
            </a:lvl1pPr>
            <a:lvl2pPr indent="-228600" lvl="1" marL="914400" algn="l">
              <a:lnSpc>
                <a:spcPct val="150000"/>
              </a:lnSpc>
              <a:spcBef>
                <a:spcPts val="800"/>
              </a:spcBef>
              <a:spcAft>
                <a:spcPts val="0"/>
              </a:spcAft>
              <a:buClr>
                <a:schemeClr val="dk2"/>
              </a:buClr>
              <a:buSzPts val="1000"/>
              <a:buNone/>
              <a:defRPr sz="1200"/>
            </a:lvl2pPr>
            <a:lvl3pPr indent="-228600" lvl="2" marL="1371600" algn="l">
              <a:lnSpc>
                <a:spcPct val="150000"/>
              </a:lnSpc>
              <a:spcBef>
                <a:spcPts val="800"/>
              </a:spcBef>
              <a:spcAft>
                <a:spcPts val="0"/>
              </a:spcAft>
              <a:buClr>
                <a:schemeClr val="dk2"/>
              </a:buClr>
              <a:buSzPts val="800"/>
              <a:buNone/>
              <a:defRPr sz="1100"/>
            </a:lvl3pPr>
            <a:lvl4pPr indent="-228600" lvl="3" marL="1828800" algn="l">
              <a:lnSpc>
                <a:spcPct val="150000"/>
              </a:lnSpc>
              <a:spcBef>
                <a:spcPts val="800"/>
              </a:spcBef>
              <a:spcAft>
                <a:spcPts val="0"/>
              </a:spcAft>
              <a:buClr>
                <a:schemeClr val="dk2"/>
              </a:buClr>
              <a:buSzPts val="700"/>
              <a:buNone/>
              <a:defRPr sz="900"/>
            </a:lvl4pPr>
            <a:lvl5pPr indent="-228600" lvl="4" marL="2286000" algn="l">
              <a:lnSpc>
                <a:spcPct val="150000"/>
              </a:lnSpc>
              <a:spcBef>
                <a:spcPts val="800"/>
              </a:spcBef>
              <a:spcAft>
                <a:spcPts val="0"/>
              </a:spcAft>
              <a:buClr>
                <a:schemeClr val="dk2"/>
              </a:buClr>
              <a:buSzPts val="700"/>
              <a:buNone/>
              <a:defRPr sz="9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46" name="Google Shape;446;p82"/>
          <p:cNvSpPr/>
          <p:nvPr>
            <p:ph idx="2" type="pic"/>
          </p:nvPr>
        </p:nvSpPr>
        <p:spPr>
          <a:xfrm>
            <a:off x="7161610" y="-17145"/>
            <a:ext cx="1988820" cy="5177790"/>
          </a:xfrm>
          <a:prstGeom prst="rect">
            <a:avLst/>
          </a:prstGeom>
          <a:noFill/>
          <a:ln>
            <a:noFill/>
          </a:ln>
        </p:spPr>
      </p:sp>
      <p:sp>
        <p:nvSpPr>
          <p:cNvPr id="447" name="Google Shape;447;p82"/>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8" name="Google Shape;448;p82"/>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9" name="Google Shape;449;p82"/>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 picture ">
  <p:cSld name="Content + picture ">
    <p:spTree>
      <p:nvGrpSpPr>
        <p:cNvPr id="450" name="Shape 450"/>
        <p:cNvGrpSpPr/>
        <p:nvPr/>
      </p:nvGrpSpPr>
      <p:grpSpPr>
        <a:xfrm>
          <a:off x="0" y="0"/>
          <a:ext cx="0" cy="0"/>
          <a:chOff x="0" y="0"/>
          <a:chExt cx="0" cy="0"/>
        </a:xfrm>
      </p:grpSpPr>
      <p:cxnSp>
        <p:nvCxnSpPr>
          <p:cNvPr id="451" name="Google Shape;451;p83"/>
          <p:cNvCxnSpPr/>
          <p:nvPr/>
        </p:nvCxnSpPr>
        <p:spPr>
          <a:xfrm flipH="1">
            <a:off x="0" y="0"/>
            <a:ext cx="2339789" cy="514350"/>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52" name="Google Shape;452;p83"/>
          <p:cNvCxnSpPr/>
          <p:nvPr/>
        </p:nvCxnSpPr>
        <p:spPr>
          <a:xfrm flipH="1">
            <a:off x="0" y="0"/>
            <a:ext cx="677826" cy="4907756"/>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53" name="Google Shape;453;p83"/>
          <p:cNvCxnSpPr/>
          <p:nvPr/>
        </p:nvCxnSpPr>
        <p:spPr>
          <a:xfrm rot="10800000">
            <a:off x="-32147" y="4343400"/>
            <a:ext cx="4714876" cy="800101"/>
          </a:xfrm>
          <a:prstGeom prst="straightConnector1">
            <a:avLst/>
          </a:prstGeom>
          <a:noFill/>
          <a:ln cap="flat" cmpd="sng" w="12700">
            <a:solidFill>
              <a:schemeClr val="accent3">
                <a:alpha val="69803"/>
              </a:schemeClr>
            </a:solidFill>
            <a:prstDash val="solid"/>
            <a:miter lim="800000"/>
            <a:headEnd len="sm" w="sm" type="none"/>
            <a:tailEnd len="sm" w="sm" type="none"/>
          </a:ln>
        </p:spPr>
      </p:cxnSp>
      <p:sp>
        <p:nvSpPr>
          <p:cNvPr id="454" name="Google Shape;454;p83"/>
          <p:cNvSpPr txBox="1"/>
          <p:nvPr>
            <p:ph type="title"/>
          </p:nvPr>
        </p:nvSpPr>
        <p:spPr>
          <a:xfrm>
            <a:off x="628649" y="273844"/>
            <a:ext cx="4984474" cy="994172"/>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2"/>
              </a:buClr>
              <a:buSzPts val="2700"/>
              <a:buFont typeface="Play"/>
              <a:buNone/>
              <a:defRPr sz="27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55" name="Google Shape;455;p83"/>
          <p:cNvSpPr txBox="1"/>
          <p:nvPr>
            <p:ph idx="1" type="body"/>
          </p:nvPr>
        </p:nvSpPr>
        <p:spPr>
          <a:xfrm>
            <a:off x="628651" y="1541860"/>
            <a:ext cx="4335946" cy="3050619"/>
          </a:xfrm>
          <a:prstGeom prst="rect">
            <a:avLst/>
          </a:prstGeom>
          <a:noFill/>
          <a:ln>
            <a:noFill/>
          </a:ln>
        </p:spPr>
        <p:txBody>
          <a:bodyPr anchorCtr="0" anchor="t" bIns="34275" lIns="68575" spcFirstLastPara="1" rIns="68575" wrap="square" tIns="34275">
            <a:normAutofit/>
          </a:bodyPr>
          <a:lstStyle>
            <a:lvl1pPr indent="-228600" lvl="0" marL="457200" algn="l">
              <a:lnSpc>
                <a:spcPct val="100000"/>
              </a:lnSpc>
              <a:spcBef>
                <a:spcPts val="800"/>
              </a:spcBef>
              <a:spcAft>
                <a:spcPts val="0"/>
              </a:spcAft>
              <a:buClr>
                <a:schemeClr val="dk2"/>
              </a:buClr>
              <a:buSzPts val="1100"/>
              <a:buNone/>
              <a:defRPr sz="1400"/>
            </a:lvl1pPr>
            <a:lvl2pPr indent="-292100" lvl="1" marL="914400" algn="l">
              <a:lnSpc>
                <a:spcPct val="100000"/>
              </a:lnSpc>
              <a:spcBef>
                <a:spcPts val="800"/>
              </a:spcBef>
              <a:spcAft>
                <a:spcPts val="0"/>
              </a:spcAft>
              <a:buClr>
                <a:schemeClr val="dk2"/>
              </a:buClr>
              <a:buSzPts val="1000"/>
              <a:buChar char="•"/>
              <a:defRPr sz="1200"/>
            </a:lvl2pPr>
            <a:lvl3pPr indent="-279400" lvl="2" marL="1371600" algn="l">
              <a:lnSpc>
                <a:spcPct val="100000"/>
              </a:lnSpc>
              <a:spcBef>
                <a:spcPts val="800"/>
              </a:spcBef>
              <a:spcAft>
                <a:spcPts val="0"/>
              </a:spcAft>
              <a:buClr>
                <a:schemeClr val="dk2"/>
              </a:buClr>
              <a:buSzPts val="800"/>
              <a:buChar char="•"/>
              <a:defRPr sz="1100"/>
            </a:lvl3pPr>
            <a:lvl4pPr indent="-273050" lvl="3" marL="1828800" algn="l">
              <a:lnSpc>
                <a:spcPct val="100000"/>
              </a:lnSpc>
              <a:spcBef>
                <a:spcPts val="800"/>
              </a:spcBef>
              <a:spcAft>
                <a:spcPts val="0"/>
              </a:spcAft>
              <a:buClr>
                <a:schemeClr val="dk2"/>
              </a:buClr>
              <a:buSzPts val="700"/>
              <a:buChar char="•"/>
              <a:defRPr sz="900"/>
            </a:lvl4pPr>
            <a:lvl5pPr indent="-273050" lvl="4" marL="2286000" algn="l">
              <a:lnSpc>
                <a:spcPct val="100000"/>
              </a:lnSpc>
              <a:spcBef>
                <a:spcPts val="800"/>
              </a:spcBef>
              <a:spcAft>
                <a:spcPts val="0"/>
              </a:spcAft>
              <a:buClr>
                <a:schemeClr val="dk2"/>
              </a:buClr>
              <a:buSzPts val="700"/>
              <a:buChar char="•"/>
              <a:defRPr sz="900"/>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56" name="Google Shape;456;p83"/>
          <p:cNvSpPr/>
          <p:nvPr>
            <p:ph idx="2" type="pic"/>
          </p:nvPr>
        </p:nvSpPr>
        <p:spPr>
          <a:xfrm>
            <a:off x="5675243" y="-17145"/>
            <a:ext cx="3468756" cy="5177790"/>
          </a:xfrm>
          <a:prstGeom prst="rect">
            <a:avLst/>
          </a:prstGeom>
          <a:noFill/>
          <a:ln>
            <a:noFill/>
          </a:ln>
        </p:spPr>
      </p:sp>
      <p:sp>
        <p:nvSpPr>
          <p:cNvPr id="457" name="Google Shape;457;p83"/>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8" name="Google Shape;458;p83"/>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59" name="Google Shape;459;p83"/>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3">
  <p:cSld name="Content 3">
    <p:bg>
      <p:bgPr>
        <a:solidFill>
          <a:srgbClr val="F2E5CF"/>
        </a:solidFill>
      </p:bgPr>
    </p:bg>
    <p:spTree>
      <p:nvGrpSpPr>
        <p:cNvPr id="460" name="Shape 460"/>
        <p:cNvGrpSpPr/>
        <p:nvPr/>
      </p:nvGrpSpPr>
      <p:grpSpPr>
        <a:xfrm>
          <a:off x="0" y="0"/>
          <a:ext cx="0" cy="0"/>
          <a:chOff x="0" y="0"/>
          <a:chExt cx="0" cy="0"/>
        </a:xfrm>
      </p:grpSpPr>
      <p:cxnSp>
        <p:nvCxnSpPr>
          <p:cNvPr id="461" name="Google Shape;461;p84"/>
          <p:cNvCxnSpPr/>
          <p:nvPr/>
        </p:nvCxnSpPr>
        <p:spPr>
          <a:xfrm flipH="1">
            <a:off x="6347223" y="4386263"/>
            <a:ext cx="2796777" cy="757238"/>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62" name="Google Shape;462;p84"/>
          <p:cNvCxnSpPr/>
          <p:nvPr/>
        </p:nvCxnSpPr>
        <p:spPr>
          <a:xfrm flipH="1">
            <a:off x="8657369" y="1235869"/>
            <a:ext cx="486632" cy="3907631"/>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63" name="Google Shape;463;p84"/>
          <p:cNvCxnSpPr/>
          <p:nvPr/>
        </p:nvCxnSpPr>
        <p:spPr>
          <a:xfrm rot="10800000">
            <a:off x="8086166" y="0"/>
            <a:ext cx="1057835" cy="3193755"/>
          </a:xfrm>
          <a:prstGeom prst="straightConnector1">
            <a:avLst/>
          </a:prstGeom>
          <a:noFill/>
          <a:ln cap="flat" cmpd="sng" w="12700">
            <a:solidFill>
              <a:schemeClr val="accent3">
                <a:alpha val="69803"/>
              </a:schemeClr>
            </a:solidFill>
            <a:prstDash val="solid"/>
            <a:miter lim="800000"/>
            <a:headEnd len="sm" w="sm" type="none"/>
            <a:tailEnd len="sm" w="sm" type="none"/>
          </a:ln>
        </p:spPr>
      </p:cxnSp>
      <p:cxnSp>
        <p:nvCxnSpPr>
          <p:cNvPr id="464" name="Google Shape;464;p84"/>
          <p:cNvCxnSpPr/>
          <p:nvPr/>
        </p:nvCxnSpPr>
        <p:spPr>
          <a:xfrm rot="10800000">
            <a:off x="4897041" y="-3572"/>
            <a:ext cx="4246959" cy="698981"/>
          </a:xfrm>
          <a:prstGeom prst="straightConnector1">
            <a:avLst/>
          </a:prstGeom>
          <a:noFill/>
          <a:ln cap="flat" cmpd="sng" w="12700">
            <a:solidFill>
              <a:schemeClr val="accent3">
                <a:alpha val="69803"/>
              </a:schemeClr>
            </a:solidFill>
            <a:prstDash val="solid"/>
            <a:miter lim="800000"/>
            <a:headEnd len="sm" w="sm" type="none"/>
            <a:tailEnd len="sm" w="sm" type="none"/>
          </a:ln>
        </p:spPr>
      </p:cxnSp>
      <p:sp>
        <p:nvSpPr>
          <p:cNvPr id="465" name="Google Shape;465;p84"/>
          <p:cNvSpPr/>
          <p:nvPr>
            <p:ph idx="2" type="pic"/>
          </p:nvPr>
        </p:nvSpPr>
        <p:spPr>
          <a:xfrm>
            <a:off x="2858" y="0"/>
            <a:ext cx="5862746" cy="5143500"/>
          </a:xfrm>
          <a:prstGeom prst="rect">
            <a:avLst/>
          </a:prstGeom>
          <a:solidFill>
            <a:schemeClr val="dk2"/>
          </a:solidFill>
          <a:ln>
            <a:noFill/>
          </a:ln>
        </p:spPr>
      </p:sp>
      <p:sp>
        <p:nvSpPr>
          <p:cNvPr id="466" name="Google Shape;466;p84"/>
          <p:cNvSpPr txBox="1"/>
          <p:nvPr>
            <p:ph type="title"/>
          </p:nvPr>
        </p:nvSpPr>
        <p:spPr>
          <a:xfrm>
            <a:off x="4560744" y="548671"/>
            <a:ext cx="3677132" cy="2645084"/>
          </a:xfrm>
          <a:prstGeom prst="rect">
            <a:avLst/>
          </a:prstGeom>
          <a:noFill/>
          <a:ln>
            <a:noFill/>
          </a:ln>
        </p:spPr>
        <p:txBody>
          <a:bodyPr anchorCtr="0" anchor="b" bIns="34275" lIns="68575" spcFirstLastPara="1" rIns="68575" wrap="square" tIns="34275">
            <a:no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67" name="Google Shape;467;p84"/>
          <p:cNvSpPr txBox="1"/>
          <p:nvPr>
            <p:ph idx="1" type="body"/>
          </p:nvPr>
        </p:nvSpPr>
        <p:spPr>
          <a:xfrm>
            <a:off x="4560744" y="3279913"/>
            <a:ext cx="3677132" cy="1314916"/>
          </a:xfrm>
          <a:prstGeom prst="rect">
            <a:avLst/>
          </a:prstGeom>
          <a:noFill/>
          <a:ln>
            <a:noFill/>
          </a:ln>
        </p:spPr>
        <p:txBody>
          <a:bodyPr anchorCtr="0" anchor="t" bIns="34275" lIns="68575" spcFirstLastPara="1" rIns="68575" wrap="square" tIns="34275">
            <a:normAutofit/>
          </a:bodyPr>
          <a:lstStyle>
            <a:lvl1pPr indent="-228600" lvl="0" marL="457200" algn="l">
              <a:lnSpc>
                <a:spcPct val="100000"/>
              </a:lnSpc>
              <a:spcBef>
                <a:spcPts val="800"/>
              </a:spcBef>
              <a:spcAft>
                <a:spcPts val="0"/>
              </a:spcAft>
              <a:buClr>
                <a:schemeClr val="dk1"/>
              </a:buClr>
              <a:buSzPts val="1100"/>
              <a:buNone/>
              <a:defRPr sz="1400">
                <a:solidFill>
                  <a:schemeClr val="dk1"/>
                </a:solidFill>
              </a:defRPr>
            </a:lvl1pPr>
            <a:lvl2pPr indent="-292100" lvl="1" marL="914400" algn="l">
              <a:lnSpc>
                <a:spcPct val="100000"/>
              </a:lnSpc>
              <a:spcBef>
                <a:spcPts val="800"/>
              </a:spcBef>
              <a:spcAft>
                <a:spcPts val="0"/>
              </a:spcAft>
              <a:buClr>
                <a:schemeClr val="dk1"/>
              </a:buClr>
              <a:buSzPts val="1000"/>
              <a:buChar char="•"/>
              <a:defRPr sz="1200">
                <a:solidFill>
                  <a:schemeClr val="dk1"/>
                </a:solidFill>
              </a:defRPr>
            </a:lvl2pPr>
            <a:lvl3pPr indent="-279400" lvl="2" marL="1371600" algn="l">
              <a:lnSpc>
                <a:spcPct val="100000"/>
              </a:lnSpc>
              <a:spcBef>
                <a:spcPts val="800"/>
              </a:spcBef>
              <a:spcAft>
                <a:spcPts val="0"/>
              </a:spcAft>
              <a:buClr>
                <a:schemeClr val="dk1"/>
              </a:buClr>
              <a:buSzPts val="800"/>
              <a:buChar char="•"/>
              <a:defRPr sz="1100">
                <a:solidFill>
                  <a:schemeClr val="dk1"/>
                </a:solidFill>
              </a:defRPr>
            </a:lvl3pPr>
            <a:lvl4pPr indent="-273050" lvl="3" marL="1828800" algn="l">
              <a:lnSpc>
                <a:spcPct val="100000"/>
              </a:lnSpc>
              <a:spcBef>
                <a:spcPts val="800"/>
              </a:spcBef>
              <a:spcAft>
                <a:spcPts val="0"/>
              </a:spcAft>
              <a:buClr>
                <a:schemeClr val="dk1"/>
              </a:buClr>
              <a:buSzPts val="700"/>
              <a:buChar char="•"/>
              <a:defRPr sz="900">
                <a:solidFill>
                  <a:schemeClr val="dk1"/>
                </a:solidFill>
              </a:defRPr>
            </a:lvl4pPr>
            <a:lvl5pPr indent="-273050" lvl="4" marL="2286000" algn="l">
              <a:lnSpc>
                <a:spcPct val="100000"/>
              </a:lnSpc>
              <a:spcBef>
                <a:spcPts val="800"/>
              </a:spcBef>
              <a:spcAft>
                <a:spcPts val="0"/>
              </a:spcAft>
              <a:buClr>
                <a:schemeClr val="dk1"/>
              </a:buClr>
              <a:buSzPts val="700"/>
              <a:buChar char="•"/>
              <a:defRPr sz="900">
                <a:solidFill>
                  <a:schemeClr val="dk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Welcome with logos 2">
  <p:cSld name="CUSTOM_7_1_4">
    <p:spTree>
      <p:nvGrpSpPr>
        <p:cNvPr id="29" name="Shape 29"/>
        <p:cNvGrpSpPr/>
        <p:nvPr/>
      </p:nvGrpSpPr>
      <p:grpSpPr>
        <a:xfrm>
          <a:off x="0" y="0"/>
          <a:ext cx="0" cy="0"/>
          <a:chOff x="0" y="0"/>
          <a:chExt cx="0" cy="0"/>
        </a:xfrm>
      </p:grpSpPr>
      <p:sp>
        <p:nvSpPr>
          <p:cNvPr id="30" name="Google Shape;30;p9"/>
          <p:cNvSpPr/>
          <p:nvPr/>
        </p:nvSpPr>
        <p:spPr>
          <a:xfrm>
            <a:off x="-8100" y="0"/>
            <a:ext cx="9144000" cy="9150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31" name="Google Shape;31;p9"/>
          <p:cNvSpPr txBox="1"/>
          <p:nvPr/>
        </p:nvSpPr>
        <p:spPr>
          <a:xfrm>
            <a:off x="1422900" y="699050"/>
            <a:ext cx="6494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32" name="Google Shape;32;p9"/>
          <p:cNvSpPr txBox="1"/>
          <p:nvPr>
            <p:ph type="title"/>
          </p:nvPr>
        </p:nvSpPr>
        <p:spPr>
          <a:xfrm>
            <a:off x="170400" y="96300"/>
            <a:ext cx="7208400" cy="6375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400"/>
              <a:buNone/>
              <a:defRPr sz="34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468" name="Shape 468"/>
        <p:cNvGrpSpPr/>
        <p:nvPr/>
      </p:nvGrpSpPr>
      <p:grpSpPr>
        <a:xfrm>
          <a:off x="0" y="0"/>
          <a:ext cx="0" cy="0"/>
          <a:chOff x="0" y="0"/>
          <a:chExt cx="0" cy="0"/>
        </a:xfrm>
      </p:grpSpPr>
      <p:sp>
        <p:nvSpPr>
          <p:cNvPr id="469" name="Google Shape;469;p85"/>
          <p:cNvSpPr txBox="1"/>
          <p:nvPr>
            <p:ph type="ctrTitle"/>
          </p:nvPr>
        </p:nvSpPr>
        <p:spPr>
          <a:xfrm>
            <a:off x="1143000" y="841772"/>
            <a:ext cx="6858000" cy="2268981"/>
          </a:xfrm>
          <a:prstGeom prst="rect">
            <a:avLst/>
          </a:prstGeom>
          <a:noFill/>
          <a:ln>
            <a:noFill/>
          </a:ln>
        </p:spPr>
        <p:txBody>
          <a:bodyPr anchorCtr="0" anchor="b" bIns="34275" lIns="68575" spcFirstLastPara="1" rIns="68575" wrap="square" tIns="34275">
            <a:normAutofit/>
          </a:bodyPr>
          <a:lstStyle>
            <a:lvl1pPr lvl="0" algn="ctr">
              <a:lnSpc>
                <a:spcPct val="90000"/>
              </a:lnSpc>
              <a:spcBef>
                <a:spcPts val="0"/>
              </a:spcBef>
              <a:spcAft>
                <a:spcPts val="0"/>
              </a:spcAft>
              <a:buClr>
                <a:schemeClr val="dk2"/>
              </a:buClr>
              <a:buSzPts val="5000"/>
              <a:buFont typeface="Play"/>
              <a:buNone/>
              <a:defRPr sz="50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0" name="Google Shape;470;p85"/>
          <p:cNvSpPr txBox="1"/>
          <p:nvPr>
            <p:ph idx="1" type="subTitle"/>
          </p:nvPr>
        </p:nvSpPr>
        <p:spPr>
          <a:xfrm>
            <a:off x="1143000" y="3290047"/>
            <a:ext cx="6858000" cy="851647"/>
          </a:xfrm>
          <a:prstGeom prst="rect">
            <a:avLst/>
          </a:prstGeom>
          <a:noFill/>
          <a:ln>
            <a:noFill/>
          </a:ln>
        </p:spPr>
        <p:txBody>
          <a:bodyPr anchorCtr="0" anchor="t" bIns="34275" lIns="68575" spcFirstLastPara="1" rIns="68575" wrap="square" tIns="34275">
            <a:normAutofit/>
          </a:bodyPr>
          <a:lstStyle>
            <a:lvl1pPr lvl="0" algn="ctr">
              <a:lnSpc>
                <a:spcPct val="120000"/>
              </a:lnSpc>
              <a:spcBef>
                <a:spcPts val="800"/>
              </a:spcBef>
              <a:spcAft>
                <a:spcPts val="0"/>
              </a:spcAft>
              <a:buClr>
                <a:schemeClr val="dk2"/>
              </a:buClr>
              <a:buSzPts val="1100"/>
              <a:buNone/>
              <a:defRPr b="1" sz="1400" cap="none"/>
            </a:lvl1pPr>
            <a:lvl2pPr lvl="1" algn="ctr">
              <a:lnSpc>
                <a:spcPct val="100000"/>
              </a:lnSpc>
              <a:spcBef>
                <a:spcPts val="400"/>
              </a:spcBef>
              <a:spcAft>
                <a:spcPts val="0"/>
              </a:spcAft>
              <a:buClr>
                <a:schemeClr val="dk2"/>
              </a:buClr>
              <a:buSzPts val="1200"/>
              <a:buNone/>
              <a:defRPr sz="1500"/>
            </a:lvl2pPr>
            <a:lvl3pPr lvl="2" algn="ctr">
              <a:lnSpc>
                <a:spcPct val="100000"/>
              </a:lnSpc>
              <a:spcBef>
                <a:spcPts val="400"/>
              </a:spcBef>
              <a:spcAft>
                <a:spcPts val="0"/>
              </a:spcAft>
              <a:buClr>
                <a:schemeClr val="dk2"/>
              </a:buClr>
              <a:buSzPts val="1100"/>
              <a:buNone/>
              <a:defRPr sz="1400"/>
            </a:lvl3pPr>
            <a:lvl4pPr lvl="3" algn="ctr">
              <a:lnSpc>
                <a:spcPct val="100000"/>
              </a:lnSpc>
              <a:spcBef>
                <a:spcPts val="400"/>
              </a:spcBef>
              <a:spcAft>
                <a:spcPts val="0"/>
              </a:spcAft>
              <a:buClr>
                <a:schemeClr val="dk2"/>
              </a:buClr>
              <a:buSzPts val="1000"/>
              <a:buNone/>
              <a:defRPr sz="1200"/>
            </a:lvl4pPr>
            <a:lvl5pPr lvl="4" algn="ctr">
              <a:lnSpc>
                <a:spcPct val="100000"/>
              </a:lnSpc>
              <a:spcBef>
                <a:spcPts val="400"/>
              </a:spcBef>
              <a:spcAft>
                <a:spcPts val="0"/>
              </a:spcAft>
              <a:buClr>
                <a:schemeClr val="dk2"/>
              </a:buClr>
              <a:buSzPts val="10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471" name="Google Shape;471;p85"/>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2" name="Google Shape;472;p85"/>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3" name="Google Shape;473;p85"/>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474" name="Shape 474"/>
        <p:cNvGrpSpPr/>
        <p:nvPr/>
      </p:nvGrpSpPr>
      <p:grpSpPr>
        <a:xfrm>
          <a:off x="0" y="0"/>
          <a:ext cx="0" cy="0"/>
          <a:chOff x="0" y="0"/>
          <a:chExt cx="0" cy="0"/>
        </a:xfrm>
      </p:grpSpPr>
      <p:sp>
        <p:nvSpPr>
          <p:cNvPr id="475" name="Google Shape;475;p86"/>
          <p:cNvSpPr txBox="1"/>
          <p:nvPr>
            <p:ph type="title"/>
          </p:nvPr>
        </p:nvSpPr>
        <p:spPr>
          <a:xfrm>
            <a:off x="857250" y="400051"/>
            <a:ext cx="7429500" cy="1036617"/>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6" name="Google Shape;476;p86"/>
          <p:cNvSpPr txBox="1"/>
          <p:nvPr>
            <p:ph idx="1" type="body"/>
          </p:nvPr>
        </p:nvSpPr>
        <p:spPr>
          <a:xfrm>
            <a:off x="857250" y="1507165"/>
            <a:ext cx="7429500" cy="3018318"/>
          </a:xfrm>
          <a:prstGeom prst="rect">
            <a:avLst/>
          </a:prstGeom>
          <a:noFill/>
          <a:ln>
            <a:noFill/>
          </a:ln>
        </p:spPr>
        <p:txBody>
          <a:bodyPr anchorCtr="0" anchor="t" bIns="34275" lIns="68575" spcFirstLastPara="1" rIns="68575" wrap="square" tIns="34275">
            <a:normAutofit/>
          </a:bodyPr>
          <a:lstStyle>
            <a:lvl1pPr indent="-317500" lvl="0" marL="457200" algn="l">
              <a:lnSpc>
                <a:spcPct val="100000"/>
              </a:lnSpc>
              <a:spcBef>
                <a:spcPts val="800"/>
              </a:spcBef>
              <a:spcAft>
                <a:spcPts val="0"/>
              </a:spcAft>
              <a:buClr>
                <a:schemeClr val="dk2"/>
              </a:buClr>
              <a:buSzPts val="1400"/>
              <a:buChar char="•"/>
              <a:defRPr/>
            </a:lvl1pPr>
            <a:lvl2pPr indent="-304800" lvl="1" marL="914400" algn="l">
              <a:lnSpc>
                <a:spcPct val="100000"/>
              </a:lnSpc>
              <a:spcBef>
                <a:spcPts val="400"/>
              </a:spcBef>
              <a:spcAft>
                <a:spcPts val="0"/>
              </a:spcAft>
              <a:buClr>
                <a:schemeClr val="dk2"/>
              </a:buClr>
              <a:buSzPts val="1200"/>
              <a:buChar char="•"/>
              <a:defRPr/>
            </a:lvl2pPr>
            <a:lvl3pPr indent="-298450" lvl="2" marL="1371600" algn="l">
              <a:lnSpc>
                <a:spcPct val="100000"/>
              </a:lnSpc>
              <a:spcBef>
                <a:spcPts val="400"/>
              </a:spcBef>
              <a:spcAft>
                <a:spcPts val="0"/>
              </a:spcAft>
              <a:buClr>
                <a:schemeClr val="dk2"/>
              </a:buClr>
              <a:buSzPts val="1100"/>
              <a:buChar char="•"/>
              <a:defRPr/>
            </a:lvl3pPr>
            <a:lvl4pPr indent="-292100" lvl="3" marL="1828800" algn="l">
              <a:lnSpc>
                <a:spcPct val="100000"/>
              </a:lnSpc>
              <a:spcBef>
                <a:spcPts val="400"/>
              </a:spcBef>
              <a:spcAft>
                <a:spcPts val="0"/>
              </a:spcAft>
              <a:buClr>
                <a:schemeClr val="dk2"/>
              </a:buClr>
              <a:buSzPts val="1000"/>
              <a:buChar char="•"/>
              <a:defRPr/>
            </a:lvl4pPr>
            <a:lvl5pPr indent="-292100" lvl="4" marL="2286000" algn="l">
              <a:lnSpc>
                <a:spcPct val="100000"/>
              </a:lnSpc>
              <a:spcBef>
                <a:spcPts val="400"/>
              </a:spcBef>
              <a:spcAft>
                <a:spcPts val="0"/>
              </a:spcAft>
              <a:buClr>
                <a:schemeClr val="dk2"/>
              </a:buClr>
              <a:buSzPts val="10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77" name="Google Shape;477;p86"/>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8" name="Google Shape;478;p86"/>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79" name="Google Shape;479;p86"/>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80" name="Shape 480"/>
        <p:cNvGrpSpPr/>
        <p:nvPr/>
      </p:nvGrpSpPr>
      <p:grpSpPr>
        <a:xfrm>
          <a:off x="0" y="0"/>
          <a:ext cx="0" cy="0"/>
          <a:chOff x="0" y="0"/>
          <a:chExt cx="0" cy="0"/>
        </a:xfrm>
      </p:grpSpPr>
      <p:sp>
        <p:nvSpPr>
          <p:cNvPr id="481" name="Google Shape;481;p87"/>
          <p:cNvSpPr txBox="1"/>
          <p:nvPr>
            <p:ph type="title"/>
          </p:nvPr>
        </p:nvSpPr>
        <p:spPr>
          <a:xfrm>
            <a:off x="623888" y="1282304"/>
            <a:ext cx="7886700" cy="2139553"/>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2"/>
              </a:buClr>
              <a:buSzPts val="4500"/>
              <a:buFont typeface="Play"/>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82" name="Google Shape;482;p87"/>
          <p:cNvSpPr txBox="1"/>
          <p:nvPr>
            <p:ph idx="1" type="body"/>
          </p:nvPr>
        </p:nvSpPr>
        <p:spPr>
          <a:xfrm>
            <a:off x="623888" y="3442097"/>
            <a:ext cx="7886700" cy="1125140"/>
          </a:xfrm>
          <a:prstGeom prst="rect">
            <a:avLst/>
          </a:prstGeom>
          <a:noFill/>
          <a:ln>
            <a:noFill/>
          </a:ln>
        </p:spPr>
        <p:txBody>
          <a:bodyPr anchorCtr="0" anchor="t" bIns="34275" lIns="68575" spcFirstLastPara="1" rIns="68575" wrap="square" tIns="34275">
            <a:normAutofit/>
          </a:bodyPr>
          <a:lstStyle>
            <a:lvl1pPr indent="-228600" lvl="0" marL="457200" algn="l">
              <a:lnSpc>
                <a:spcPct val="100000"/>
              </a:lnSpc>
              <a:spcBef>
                <a:spcPts val="800"/>
              </a:spcBef>
              <a:spcAft>
                <a:spcPts val="0"/>
              </a:spcAft>
              <a:buClr>
                <a:srgbClr val="888888"/>
              </a:buClr>
              <a:buSzPts val="1400"/>
              <a:buNone/>
              <a:defRPr sz="1800">
                <a:solidFill>
                  <a:srgbClr val="888888"/>
                </a:solidFill>
              </a:defRPr>
            </a:lvl1pPr>
            <a:lvl2pPr indent="-228600" lvl="1" marL="914400" algn="l">
              <a:lnSpc>
                <a:spcPct val="100000"/>
              </a:lnSpc>
              <a:spcBef>
                <a:spcPts val="400"/>
              </a:spcBef>
              <a:spcAft>
                <a:spcPts val="0"/>
              </a:spcAft>
              <a:buClr>
                <a:srgbClr val="888888"/>
              </a:buClr>
              <a:buSzPts val="1200"/>
              <a:buNone/>
              <a:defRPr sz="1500">
                <a:solidFill>
                  <a:srgbClr val="888888"/>
                </a:solidFill>
              </a:defRPr>
            </a:lvl2pPr>
            <a:lvl3pPr indent="-228600" lvl="2" marL="1371600" algn="l">
              <a:lnSpc>
                <a:spcPct val="100000"/>
              </a:lnSpc>
              <a:spcBef>
                <a:spcPts val="400"/>
              </a:spcBef>
              <a:spcAft>
                <a:spcPts val="0"/>
              </a:spcAft>
              <a:buClr>
                <a:srgbClr val="888888"/>
              </a:buClr>
              <a:buSzPts val="1100"/>
              <a:buNone/>
              <a:defRPr sz="1400">
                <a:solidFill>
                  <a:srgbClr val="888888"/>
                </a:solidFill>
              </a:defRPr>
            </a:lvl3pPr>
            <a:lvl4pPr indent="-228600" lvl="3" marL="1828800" algn="l">
              <a:lnSpc>
                <a:spcPct val="100000"/>
              </a:lnSpc>
              <a:spcBef>
                <a:spcPts val="400"/>
              </a:spcBef>
              <a:spcAft>
                <a:spcPts val="0"/>
              </a:spcAft>
              <a:buClr>
                <a:srgbClr val="888888"/>
              </a:buClr>
              <a:buSzPts val="1000"/>
              <a:buNone/>
              <a:defRPr sz="1200">
                <a:solidFill>
                  <a:srgbClr val="888888"/>
                </a:solidFill>
              </a:defRPr>
            </a:lvl4pPr>
            <a:lvl5pPr indent="-228600" lvl="4" marL="2286000" algn="l">
              <a:lnSpc>
                <a:spcPct val="100000"/>
              </a:lnSpc>
              <a:spcBef>
                <a:spcPts val="400"/>
              </a:spcBef>
              <a:spcAft>
                <a:spcPts val="0"/>
              </a:spcAft>
              <a:buClr>
                <a:srgbClr val="888888"/>
              </a:buClr>
              <a:buSzPts val="1000"/>
              <a:buNone/>
              <a:defRPr sz="1200">
                <a:solidFill>
                  <a:srgbClr val="888888"/>
                </a:solidFill>
              </a:defRPr>
            </a:lvl5pPr>
            <a:lvl6pPr indent="-228600" lvl="5" marL="2743200" algn="l">
              <a:lnSpc>
                <a:spcPct val="90000"/>
              </a:lnSpc>
              <a:spcBef>
                <a:spcPts val="400"/>
              </a:spcBef>
              <a:spcAft>
                <a:spcPts val="0"/>
              </a:spcAft>
              <a:buClr>
                <a:srgbClr val="888888"/>
              </a:buClr>
              <a:buSzPts val="1200"/>
              <a:buNone/>
              <a:defRPr sz="1200">
                <a:solidFill>
                  <a:srgbClr val="888888"/>
                </a:solidFill>
              </a:defRPr>
            </a:lvl6pPr>
            <a:lvl7pPr indent="-228600" lvl="6" marL="3200400" algn="l">
              <a:lnSpc>
                <a:spcPct val="90000"/>
              </a:lnSpc>
              <a:spcBef>
                <a:spcPts val="400"/>
              </a:spcBef>
              <a:spcAft>
                <a:spcPts val="0"/>
              </a:spcAft>
              <a:buClr>
                <a:srgbClr val="888888"/>
              </a:buClr>
              <a:buSzPts val="1200"/>
              <a:buNone/>
              <a:defRPr sz="1200">
                <a:solidFill>
                  <a:srgbClr val="888888"/>
                </a:solidFill>
              </a:defRPr>
            </a:lvl7pPr>
            <a:lvl8pPr indent="-228600" lvl="7" marL="3657600" algn="l">
              <a:lnSpc>
                <a:spcPct val="90000"/>
              </a:lnSpc>
              <a:spcBef>
                <a:spcPts val="400"/>
              </a:spcBef>
              <a:spcAft>
                <a:spcPts val="0"/>
              </a:spcAft>
              <a:buClr>
                <a:srgbClr val="888888"/>
              </a:buClr>
              <a:buSzPts val="1200"/>
              <a:buNone/>
              <a:defRPr sz="1200">
                <a:solidFill>
                  <a:srgbClr val="888888"/>
                </a:solidFill>
              </a:defRPr>
            </a:lvl8pPr>
            <a:lvl9pPr indent="-228600" lvl="8" marL="4114800" algn="l">
              <a:lnSpc>
                <a:spcPct val="90000"/>
              </a:lnSpc>
              <a:spcBef>
                <a:spcPts val="400"/>
              </a:spcBef>
              <a:spcAft>
                <a:spcPts val="0"/>
              </a:spcAft>
              <a:buClr>
                <a:srgbClr val="888888"/>
              </a:buClr>
              <a:buSzPts val="1200"/>
              <a:buNone/>
              <a:defRPr sz="1200">
                <a:solidFill>
                  <a:srgbClr val="888888"/>
                </a:solidFill>
              </a:defRPr>
            </a:lvl9pPr>
          </a:lstStyle>
          <a:p/>
        </p:txBody>
      </p:sp>
      <p:sp>
        <p:nvSpPr>
          <p:cNvPr id="483" name="Google Shape;483;p87"/>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4" name="Google Shape;484;p87"/>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5" name="Google Shape;485;p87"/>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86" name="Shape 486"/>
        <p:cNvGrpSpPr/>
        <p:nvPr/>
      </p:nvGrpSpPr>
      <p:grpSpPr>
        <a:xfrm>
          <a:off x="0" y="0"/>
          <a:ext cx="0" cy="0"/>
          <a:chOff x="0" y="0"/>
          <a:chExt cx="0" cy="0"/>
        </a:xfrm>
      </p:grpSpPr>
      <p:sp>
        <p:nvSpPr>
          <p:cNvPr id="487" name="Google Shape;487;p88"/>
          <p:cNvSpPr txBox="1"/>
          <p:nvPr>
            <p:ph type="title"/>
          </p:nvPr>
        </p:nvSpPr>
        <p:spPr>
          <a:xfrm>
            <a:off x="857250" y="400051"/>
            <a:ext cx="7429500" cy="1036617"/>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88" name="Google Shape;488;p88"/>
          <p:cNvSpPr txBox="1"/>
          <p:nvPr>
            <p:ph idx="1" type="body"/>
          </p:nvPr>
        </p:nvSpPr>
        <p:spPr>
          <a:xfrm>
            <a:off x="628650" y="1443370"/>
            <a:ext cx="3886200" cy="3189352"/>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89" name="Google Shape;489;p88"/>
          <p:cNvSpPr txBox="1"/>
          <p:nvPr>
            <p:ph idx="2" type="body"/>
          </p:nvPr>
        </p:nvSpPr>
        <p:spPr>
          <a:xfrm>
            <a:off x="4629150" y="1443370"/>
            <a:ext cx="3886200" cy="3189352"/>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90" name="Google Shape;490;p88"/>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1" name="Google Shape;491;p88"/>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2" name="Google Shape;492;p88"/>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3" name="Shape 493"/>
        <p:cNvGrpSpPr/>
        <p:nvPr/>
      </p:nvGrpSpPr>
      <p:grpSpPr>
        <a:xfrm>
          <a:off x="0" y="0"/>
          <a:ext cx="0" cy="0"/>
          <a:chOff x="0" y="0"/>
          <a:chExt cx="0" cy="0"/>
        </a:xfrm>
      </p:grpSpPr>
      <p:sp>
        <p:nvSpPr>
          <p:cNvPr id="494" name="Google Shape;494;p89"/>
          <p:cNvSpPr txBox="1"/>
          <p:nvPr>
            <p:ph type="title"/>
          </p:nvPr>
        </p:nvSpPr>
        <p:spPr>
          <a:xfrm>
            <a:off x="629841" y="273844"/>
            <a:ext cx="7886700"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95" name="Google Shape;495;p89"/>
          <p:cNvSpPr txBox="1"/>
          <p:nvPr>
            <p:ph idx="1" type="body"/>
          </p:nvPr>
        </p:nvSpPr>
        <p:spPr>
          <a:xfrm>
            <a:off x="629841" y="1300744"/>
            <a:ext cx="3868340" cy="617934"/>
          </a:xfrm>
          <a:prstGeom prst="rect">
            <a:avLst/>
          </a:prstGeom>
          <a:noFill/>
          <a:ln>
            <a:noFill/>
          </a:ln>
        </p:spPr>
        <p:txBody>
          <a:bodyPr anchorCtr="0" anchor="b" bIns="34275" lIns="68575" spcFirstLastPara="1" rIns="68575" wrap="square" tIns="34275">
            <a:normAutofit/>
          </a:bodyPr>
          <a:lstStyle>
            <a:lvl1pPr indent="-228600" lvl="0" marL="457200" algn="l">
              <a:lnSpc>
                <a:spcPct val="100000"/>
              </a:lnSpc>
              <a:spcBef>
                <a:spcPts val="800"/>
              </a:spcBef>
              <a:spcAft>
                <a:spcPts val="0"/>
              </a:spcAft>
              <a:buClr>
                <a:schemeClr val="dk2"/>
              </a:buClr>
              <a:buSzPts val="1200"/>
              <a:buNone/>
              <a:defRPr b="1" sz="1500" cap="none"/>
            </a:lvl1pPr>
            <a:lvl2pPr indent="-228600" lvl="1" marL="914400" algn="l">
              <a:lnSpc>
                <a:spcPct val="100000"/>
              </a:lnSpc>
              <a:spcBef>
                <a:spcPts val="400"/>
              </a:spcBef>
              <a:spcAft>
                <a:spcPts val="0"/>
              </a:spcAft>
              <a:buClr>
                <a:schemeClr val="dk2"/>
              </a:buClr>
              <a:buSzPts val="1200"/>
              <a:buNone/>
              <a:defRPr b="1" sz="1500"/>
            </a:lvl2pPr>
            <a:lvl3pPr indent="-228600" lvl="2" marL="1371600" algn="l">
              <a:lnSpc>
                <a:spcPct val="100000"/>
              </a:lnSpc>
              <a:spcBef>
                <a:spcPts val="400"/>
              </a:spcBef>
              <a:spcAft>
                <a:spcPts val="0"/>
              </a:spcAft>
              <a:buClr>
                <a:schemeClr val="dk2"/>
              </a:buClr>
              <a:buSzPts val="1100"/>
              <a:buNone/>
              <a:defRPr b="1" sz="1400"/>
            </a:lvl3pPr>
            <a:lvl4pPr indent="-228600" lvl="3" marL="1828800" algn="l">
              <a:lnSpc>
                <a:spcPct val="100000"/>
              </a:lnSpc>
              <a:spcBef>
                <a:spcPts val="400"/>
              </a:spcBef>
              <a:spcAft>
                <a:spcPts val="0"/>
              </a:spcAft>
              <a:buClr>
                <a:schemeClr val="dk2"/>
              </a:buClr>
              <a:buSzPts val="1000"/>
              <a:buNone/>
              <a:defRPr b="1" sz="1200"/>
            </a:lvl4pPr>
            <a:lvl5pPr indent="-228600" lvl="4" marL="2286000" algn="l">
              <a:lnSpc>
                <a:spcPct val="100000"/>
              </a:lnSpc>
              <a:spcBef>
                <a:spcPts val="400"/>
              </a:spcBef>
              <a:spcAft>
                <a:spcPts val="0"/>
              </a:spcAft>
              <a:buClr>
                <a:schemeClr val="dk2"/>
              </a:buClr>
              <a:buSzPts val="10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96" name="Google Shape;496;p89"/>
          <p:cNvSpPr txBox="1"/>
          <p:nvPr>
            <p:ph idx="2" type="body"/>
          </p:nvPr>
        </p:nvSpPr>
        <p:spPr>
          <a:xfrm>
            <a:off x="629841" y="1918678"/>
            <a:ext cx="3868340" cy="2763441"/>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97" name="Google Shape;497;p89"/>
          <p:cNvSpPr txBox="1"/>
          <p:nvPr>
            <p:ph idx="3" type="body"/>
          </p:nvPr>
        </p:nvSpPr>
        <p:spPr>
          <a:xfrm>
            <a:off x="4629150" y="1300744"/>
            <a:ext cx="3887391" cy="617934"/>
          </a:xfrm>
          <a:prstGeom prst="rect">
            <a:avLst/>
          </a:prstGeom>
          <a:noFill/>
          <a:ln>
            <a:noFill/>
          </a:ln>
        </p:spPr>
        <p:txBody>
          <a:bodyPr anchorCtr="0" anchor="b" bIns="34275" lIns="68575" spcFirstLastPara="1" rIns="68575" wrap="square" tIns="34275">
            <a:normAutofit/>
          </a:bodyPr>
          <a:lstStyle>
            <a:lvl1pPr indent="-228600" lvl="0" marL="457200" algn="l">
              <a:lnSpc>
                <a:spcPct val="100000"/>
              </a:lnSpc>
              <a:spcBef>
                <a:spcPts val="800"/>
              </a:spcBef>
              <a:spcAft>
                <a:spcPts val="0"/>
              </a:spcAft>
              <a:buClr>
                <a:schemeClr val="dk2"/>
              </a:buClr>
              <a:buSzPts val="1200"/>
              <a:buNone/>
              <a:defRPr b="1" sz="1500" cap="none"/>
            </a:lvl1pPr>
            <a:lvl2pPr indent="-228600" lvl="1" marL="914400" algn="l">
              <a:lnSpc>
                <a:spcPct val="100000"/>
              </a:lnSpc>
              <a:spcBef>
                <a:spcPts val="400"/>
              </a:spcBef>
              <a:spcAft>
                <a:spcPts val="0"/>
              </a:spcAft>
              <a:buClr>
                <a:schemeClr val="dk2"/>
              </a:buClr>
              <a:buSzPts val="1200"/>
              <a:buNone/>
              <a:defRPr b="1" sz="1500"/>
            </a:lvl2pPr>
            <a:lvl3pPr indent="-228600" lvl="2" marL="1371600" algn="l">
              <a:lnSpc>
                <a:spcPct val="100000"/>
              </a:lnSpc>
              <a:spcBef>
                <a:spcPts val="400"/>
              </a:spcBef>
              <a:spcAft>
                <a:spcPts val="0"/>
              </a:spcAft>
              <a:buClr>
                <a:schemeClr val="dk2"/>
              </a:buClr>
              <a:buSzPts val="1100"/>
              <a:buNone/>
              <a:defRPr b="1" sz="1400"/>
            </a:lvl3pPr>
            <a:lvl4pPr indent="-228600" lvl="3" marL="1828800" algn="l">
              <a:lnSpc>
                <a:spcPct val="100000"/>
              </a:lnSpc>
              <a:spcBef>
                <a:spcPts val="400"/>
              </a:spcBef>
              <a:spcAft>
                <a:spcPts val="0"/>
              </a:spcAft>
              <a:buClr>
                <a:schemeClr val="dk2"/>
              </a:buClr>
              <a:buSzPts val="1000"/>
              <a:buNone/>
              <a:defRPr b="1" sz="1200"/>
            </a:lvl4pPr>
            <a:lvl5pPr indent="-228600" lvl="4" marL="2286000" algn="l">
              <a:lnSpc>
                <a:spcPct val="100000"/>
              </a:lnSpc>
              <a:spcBef>
                <a:spcPts val="400"/>
              </a:spcBef>
              <a:spcAft>
                <a:spcPts val="0"/>
              </a:spcAft>
              <a:buClr>
                <a:schemeClr val="dk2"/>
              </a:buClr>
              <a:buSzPts val="1000"/>
              <a:buNone/>
              <a:defRPr b="1" sz="1200"/>
            </a:lvl5pPr>
            <a:lvl6pPr indent="-228600" lvl="5" marL="2743200" algn="l">
              <a:lnSpc>
                <a:spcPct val="90000"/>
              </a:lnSpc>
              <a:spcBef>
                <a:spcPts val="400"/>
              </a:spcBef>
              <a:spcAft>
                <a:spcPts val="0"/>
              </a:spcAft>
              <a:buClr>
                <a:schemeClr val="dk1"/>
              </a:buClr>
              <a:buSzPts val="1200"/>
              <a:buNone/>
              <a:defRPr b="1" sz="1200"/>
            </a:lvl6pPr>
            <a:lvl7pPr indent="-228600" lvl="6" marL="3200400" algn="l">
              <a:lnSpc>
                <a:spcPct val="90000"/>
              </a:lnSpc>
              <a:spcBef>
                <a:spcPts val="400"/>
              </a:spcBef>
              <a:spcAft>
                <a:spcPts val="0"/>
              </a:spcAft>
              <a:buClr>
                <a:schemeClr val="dk1"/>
              </a:buClr>
              <a:buSzPts val="1200"/>
              <a:buNone/>
              <a:defRPr b="1" sz="1200"/>
            </a:lvl7pPr>
            <a:lvl8pPr indent="-228600" lvl="7" marL="3657600" algn="l">
              <a:lnSpc>
                <a:spcPct val="90000"/>
              </a:lnSpc>
              <a:spcBef>
                <a:spcPts val="400"/>
              </a:spcBef>
              <a:spcAft>
                <a:spcPts val="0"/>
              </a:spcAft>
              <a:buClr>
                <a:schemeClr val="dk1"/>
              </a:buClr>
              <a:buSzPts val="1200"/>
              <a:buNone/>
              <a:defRPr b="1" sz="1200"/>
            </a:lvl8pPr>
            <a:lvl9pPr indent="-228600" lvl="8" marL="4114800" algn="l">
              <a:lnSpc>
                <a:spcPct val="90000"/>
              </a:lnSpc>
              <a:spcBef>
                <a:spcPts val="400"/>
              </a:spcBef>
              <a:spcAft>
                <a:spcPts val="0"/>
              </a:spcAft>
              <a:buClr>
                <a:schemeClr val="dk1"/>
              </a:buClr>
              <a:buSzPts val="1200"/>
              <a:buNone/>
              <a:defRPr b="1" sz="1200"/>
            </a:lvl9pPr>
          </a:lstStyle>
          <a:p/>
        </p:txBody>
      </p:sp>
      <p:sp>
        <p:nvSpPr>
          <p:cNvPr id="498" name="Google Shape;498;p89"/>
          <p:cNvSpPr txBox="1"/>
          <p:nvPr>
            <p:ph idx="4" type="body"/>
          </p:nvPr>
        </p:nvSpPr>
        <p:spPr>
          <a:xfrm>
            <a:off x="4629150" y="1918678"/>
            <a:ext cx="3887391" cy="2763441"/>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99" name="Google Shape;499;p89"/>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0" name="Google Shape;500;p89"/>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1" name="Google Shape;501;p89"/>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02" name="Shape 502"/>
        <p:cNvGrpSpPr/>
        <p:nvPr/>
      </p:nvGrpSpPr>
      <p:grpSpPr>
        <a:xfrm>
          <a:off x="0" y="0"/>
          <a:ext cx="0" cy="0"/>
          <a:chOff x="0" y="0"/>
          <a:chExt cx="0" cy="0"/>
        </a:xfrm>
      </p:grpSpPr>
      <p:sp>
        <p:nvSpPr>
          <p:cNvPr id="503" name="Google Shape;503;p90"/>
          <p:cNvSpPr txBox="1"/>
          <p:nvPr>
            <p:ph type="title"/>
          </p:nvPr>
        </p:nvSpPr>
        <p:spPr>
          <a:xfrm>
            <a:off x="857250" y="400051"/>
            <a:ext cx="7429500" cy="1036617"/>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04" name="Google Shape;504;p90"/>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5" name="Google Shape;505;p90"/>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6" name="Google Shape;506;p90"/>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7" name="Shape 507"/>
        <p:cNvGrpSpPr/>
        <p:nvPr/>
      </p:nvGrpSpPr>
      <p:grpSpPr>
        <a:xfrm>
          <a:off x="0" y="0"/>
          <a:ext cx="0" cy="0"/>
          <a:chOff x="0" y="0"/>
          <a:chExt cx="0" cy="0"/>
        </a:xfrm>
      </p:grpSpPr>
      <p:sp>
        <p:nvSpPr>
          <p:cNvPr id="508" name="Google Shape;508;p91"/>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09" name="Google Shape;509;p91"/>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0" name="Google Shape;510;p91"/>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11" name="Shape 511"/>
        <p:cNvGrpSpPr/>
        <p:nvPr/>
      </p:nvGrpSpPr>
      <p:grpSpPr>
        <a:xfrm>
          <a:off x="0" y="0"/>
          <a:ext cx="0" cy="0"/>
          <a:chOff x="0" y="0"/>
          <a:chExt cx="0" cy="0"/>
        </a:xfrm>
      </p:grpSpPr>
      <p:sp>
        <p:nvSpPr>
          <p:cNvPr id="512" name="Google Shape;512;p92"/>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2"/>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13" name="Google Shape;513;p92"/>
          <p:cNvSpPr txBox="1"/>
          <p:nvPr>
            <p:ph idx="1" type="body"/>
          </p:nvPr>
        </p:nvSpPr>
        <p:spPr>
          <a:xfrm>
            <a:off x="3887391" y="740569"/>
            <a:ext cx="4629150" cy="3655219"/>
          </a:xfrm>
          <a:prstGeom prst="rect">
            <a:avLst/>
          </a:prstGeom>
          <a:noFill/>
          <a:ln>
            <a:noFill/>
          </a:ln>
        </p:spPr>
        <p:txBody>
          <a:bodyPr anchorCtr="0" anchor="t" bIns="34275" lIns="68575" spcFirstLastPara="1" rIns="68575" wrap="square" tIns="34275">
            <a:normAutofit/>
          </a:bodyPr>
          <a:lstStyle>
            <a:lvl1pPr indent="-349250" lvl="0" marL="457200" algn="l">
              <a:lnSpc>
                <a:spcPct val="100000"/>
              </a:lnSpc>
              <a:spcBef>
                <a:spcPts val="800"/>
              </a:spcBef>
              <a:spcAft>
                <a:spcPts val="0"/>
              </a:spcAft>
              <a:buClr>
                <a:schemeClr val="dk2"/>
              </a:buClr>
              <a:buSzPts val="1900"/>
              <a:buChar char="•"/>
              <a:defRPr sz="2400"/>
            </a:lvl1pPr>
            <a:lvl2pPr indent="-336550" lvl="1" marL="914400" algn="l">
              <a:lnSpc>
                <a:spcPct val="100000"/>
              </a:lnSpc>
              <a:spcBef>
                <a:spcPts val="400"/>
              </a:spcBef>
              <a:spcAft>
                <a:spcPts val="0"/>
              </a:spcAft>
              <a:buClr>
                <a:schemeClr val="dk2"/>
              </a:buClr>
              <a:buSzPts val="1700"/>
              <a:buChar char="•"/>
              <a:defRPr sz="2100"/>
            </a:lvl2pPr>
            <a:lvl3pPr indent="-317500" lvl="2" marL="1371600" algn="l">
              <a:lnSpc>
                <a:spcPct val="100000"/>
              </a:lnSpc>
              <a:spcBef>
                <a:spcPts val="400"/>
              </a:spcBef>
              <a:spcAft>
                <a:spcPts val="0"/>
              </a:spcAft>
              <a:buClr>
                <a:schemeClr val="dk2"/>
              </a:buClr>
              <a:buSzPts val="1400"/>
              <a:buChar char="•"/>
              <a:defRPr sz="1800"/>
            </a:lvl3pPr>
            <a:lvl4pPr indent="-304800" lvl="3" marL="1828800" algn="l">
              <a:lnSpc>
                <a:spcPct val="100000"/>
              </a:lnSpc>
              <a:spcBef>
                <a:spcPts val="400"/>
              </a:spcBef>
              <a:spcAft>
                <a:spcPts val="0"/>
              </a:spcAft>
              <a:buClr>
                <a:schemeClr val="dk2"/>
              </a:buClr>
              <a:buSzPts val="1200"/>
              <a:buChar char="•"/>
              <a:defRPr sz="1500"/>
            </a:lvl4pPr>
            <a:lvl5pPr indent="-304800" lvl="4" marL="2286000" algn="l">
              <a:lnSpc>
                <a:spcPct val="100000"/>
              </a:lnSpc>
              <a:spcBef>
                <a:spcPts val="400"/>
              </a:spcBef>
              <a:spcAft>
                <a:spcPts val="0"/>
              </a:spcAft>
              <a:buClr>
                <a:schemeClr val="dk2"/>
              </a:buClr>
              <a:buSzPts val="1200"/>
              <a:buChar char="•"/>
              <a:defRPr sz="1500"/>
            </a:lvl5pPr>
            <a:lvl6pPr indent="-323850" lvl="5" marL="2743200" algn="l">
              <a:lnSpc>
                <a:spcPct val="90000"/>
              </a:lnSpc>
              <a:spcBef>
                <a:spcPts val="400"/>
              </a:spcBef>
              <a:spcAft>
                <a:spcPts val="0"/>
              </a:spcAft>
              <a:buClr>
                <a:schemeClr val="dk1"/>
              </a:buClr>
              <a:buSzPts val="1500"/>
              <a:buChar char="•"/>
              <a:defRPr sz="1500"/>
            </a:lvl6pPr>
            <a:lvl7pPr indent="-323850" lvl="6" marL="3200400" algn="l">
              <a:lnSpc>
                <a:spcPct val="90000"/>
              </a:lnSpc>
              <a:spcBef>
                <a:spcPts val="400"/>
              </a:spcBef>
              <a:spcAft>
                <a:spcPts val="0"/>
              </a:spcAft>
              <a:buClr>
                <a:schemeClr val="dk1"/>
              </a:buClr>
              <a:buSzPts val="1500"/>
              <a:buChar char="•"/>
              <a:defRPr sz="1500"/>
            </a:lvl7pPr>
            <a:lvl8pPr indent="-323850" lvl="7" marL="3657600" algn="l">
              <a:lnSpc>
                <a:spcPct val="90000"/>
              </a:lnSpc>
              <a:spcBef>
                <a:spcPts val="400"/>
              </a:spcBef>
              <a:spcAft>
                <a:spcPts val="0"/>
              </a:spcAft>
              <a:buClr>
                <a:schemeClr val="dk1"/>
              </a:buClr>
              <a:buSzPts val="1500"/>
              <a:buChar char="•"/>
              <a:defRPr sz="1500"/>
            </a:lvl8pPr>
            <a:lvl9pPr indent="-323850" lvl="8" marL="4114800" algn="l">
              <a:lnSpc>
                <a:spcPct val="90000"/>
              </a:lnSpc>
              <a:spcBef>
                <a:spcPts val="400"/>
              </a:spcBef>
              <a:spcAft>
                <a:spcPts val="0"/>
              </a:spcAft>
              <a:buClr>
                <a:schemeClr val="dk1"/>
              </a:buClr>
              <a:buSzPts val="1500"/>
              <a:buChar char="•"/>
              <a:defRPr sz="1500"/>
            </a:lvl9pPr>
          </a:lstStyle>
          <a:p/>
        </p:txBody>
      </p:sp>
      <p:sp>
        <p:nvSpPr>
          <p:cNvPr id="514" name="Google Shape;514;p92"/>
          <p:cNvSpPr txBox="1"/>
          <p:nvPr>
            <p:ph idx="2"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100000"/>
              </a:lnSpc>
              <a:spcBef>
                <a:spcPts val="800"/>
              </a:spcBef>
              <a:spcAft>
                <a:spcPts val="0"/>
              </a:spcAft>
              <a:buClr>
                <a:schemeClr val="dk2"/>
              </a:buClr>
              <a:buSzPts val="1000"/>
              <a:buNone/>
              <a:defRPr sz="1200"/>
            </a:lvl1pPr>
            <a:lvl2pPr indent="-228600" lvl="1" marL="914400" algn="l">
              <a:lnSpc>
                <a:spcPct val="100000"/>
              </a:lnSpc>
              <a:spcBef>
                <a:spcPts val="400"/>
              </a:spcBef>
              <a:spcAft>
                <a:spcPts val="0"/>
              </a:spcAft>
              <a:buClr>
                <a:schemeClr val="dk2"/>
              </a:buClr>
              <a:buSzPts val="800"/>
              <a:buNone/>
              <a:defRPr sz="1100"/>
            </a:lvl2pPr>
            <a:lvl3pPr indent="-228600" lvl="2" marL="1371600" algn="l">
              <a:lnSpc>
                <a:spcPct val="100000"/>
              </a:lnSpc>
              <a:spcBef>
                <a:spcPts val="400"/>
              </a:spcBef>
              <a:spcAft>
                <a:spcPts val="0"/>
              </a:spcAft>
              <a:buClr>
                <a:schemeClr val="dk2"/>
              </a:buClr>
              <a:buSzPts val="700"/>
              <a:buNone/>
              <a:defRPr sz="900"/>
            </a:lvl3pPr>
            <a:lvl4pPr indent="-228600" lvl="3" marL="1828800" algn="l">
              <a:lnSpc>
                <a:spcPct val="100000"/>
              </a:lnSpc>
              <a:spcBef>
                <a:spcPts val="400"/>
              </a:spcBef>
              <a:spcAft>
                <a:spcPts val="0"/>
              </a:spcAft>
              <a:buClr>
                <a:schemeClr val="dk2"/>
              </a:buClr>
              <a:buSzPts val="600"/>
              <a:buNone/>
              <a:defRPr sz="800"/>
            </a:lvl4pPr>
            <a:lvl5pPr indent="-228600" lvl="4" marL="2286000" algn="l">
              <a:lnSpc>
                <a:spcPct val="100000"/>
              </a:lnSpc>
              <a:spcBef>
                <a:spcPts val="400"/>
              </a:spcBef>
              <a:spcAft>
                <a:spcPts val="0"/>
              </a:spcAft>
              <a:buClr>
                <a:schemeClr val="dk2"/>
              </a:buClr>
              <a:buSzPts val="6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15" name="Google Shape;515;p92"/>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6" name="Google Shape;516;p92"/>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17" name="Google Shape;517;p92"/>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18" name="Shape 518"/>
        <p:cNvGrpSpPr/>
        <p:nvPr/>
      </p:nvGrpSpPr>
      <p:grpSpPr>
        <a:xfrm>
          <a:off x="0" y="0"/>
          <a:ext cx="0" cy="0"/>
          <a:chOff x="0" y="0"/>
          <a:chExt cx="0" cy="0"/>
        </a:xfrm>
      </p:grpSpPr>
      <p:sp>
        <p:nvSpPr>
          <p:cNvPr id="519" name="Google Shape;519;p93"/>
          <p:cNvSpPr txBox="1"/>
          <p:nvPr>
            <p:ph type="title"/>
          </p:nvPr>
        </p:nvSpPr>
        <p:spPr>
          <a:xfrm>
            <a:off x="629841" y="342900"/>
            <a:ext cx="2949178" cy="1200150"/>
          </a:xfrm>
          <a:prstGeom prst="rect">
            <a:avLst/>
          </a:prstGeom>
          <a:noFill/>
          <a:ln>
            <a:noFill/>
          </a:ln>
        </p:spPr>
        <p:txBody>
          <a:bodyPr anchorCtr="0" anchor="b" bIns="34275" lIns="68575" spcFirstLastPara="1" rIns="68575" wrap="square" tIns="34275">
            <a:normAutofit/>
          </a:bodyPr>
          <a:lstStyle>
            <a:lvl1pPr lvl="0" algn="l">
              <a:lnSpc>
                <a:spcPct val="90000"/>
              </a:lnSpc>
              <a:spcBef>
                <a:spcPts val="0"/>
              </a:spcBef>
              <a:spcAft>
                <a:spcPts val="0"/>
              </a:spcAft>
              <a:buClr>
                <a:schemeClr val="dk2"/>
              </a:buClr>
              <a:buSzPts val="2400"/>
              <a:buFont typeface="Play"/>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20" name="Google Shape;520;p93"/>
          <p:cNvSpPr/>
          <p:nvPr>
            <p:ph idx="2" type="pic"/>
          </p:nvPr>
        </p:nvSpPr>
        <p:spPr>
          <a:xfrm>
            <a:off x="3887391" y="740569"/>
            <a:ext cx="4629150" cy="3655219"/>
          </a:xfrm>
          <a:prstGeom prst="rect">
            <a:avLst/>
          </a:prstGeom>
          <a:noFill/>
          <a:ln>
            <a:noFill/>
          </a:ln>
        </p:spPr>
      </p:sp>
      <p:sp>
        <p:nvSpPr>
          <p:cNvPr id="521" name="Google Shape;521;p93"/>
          <p:cNvSpPr txBox="1"/>
          <p:nvPr>
            <p:ph idx="1" type="body"/>
          </p:nvPr>
        </p:nvSpPr>
        <p:spPr>
          <a:xfrm>
            <a:off x="629841" y="1543050"/>
            <a:ext cx="2949178" cy="2858691"/>
          </a:xfrm>
          <a:prstGeom prst="rect">
            <a:avLst/>
          </a:prstGeom>
          <a:noFill/>
          <a:ln>
            <a:noFill/>
          </a:ln>
        </p:spPr>
        <p:txBody>
          <a:bodyPr anchorCtr="0" anchor="t" bIns="34275" lIns="68575" spcFirstLastPara="1" rIns="68575" wrap="square" tIns="34275">
            <a:normAutofit/>
          </a:bodyPr>
          <a:lstStyle>
            <a:lvl1pPr indent="-228600" lvl="0" marL="457200" algn="l">
              <a:lnSpc>
                <a:spcPct val="100000"/>
              </a:lnSpc>
              <a:spcBef>
                <a:spcPts val="800"/>
              </a:spcBef>
              <a:spcAft>
                <a:spcPts val="0"/>
              </a:spcAft>
              <a:buClr>
                <a:schemeClr val="dk2"/>
              </a:buClr>
              <a:buSzPts val="1000"/>
              <a:buNone/>
              <a:defRPr sz="1200"/>
            </a:lvl1pPr>
            <a:lvl2pPr indent="-228600" lvl="1" marL="914400" algn="l">
              <a:lnSpc>
                <a:spcPct val="100000"/>
              </a:lnSpc>
              <a:spcBef>
                <a:spcPts val="400"/>
              </a:spcBef>
              <a:spcAft>
                <a:spcPts val="0"/>
              </a:spcAft>
              <a:buClr>
                <a:schemeClr val="dk2"/>
              </a:buClr>
              <a:buSzPts val="800"/>
              <a:buNone/>
              <a:defRPr sz="1100"/>
            </a:lvl2pPr>
            <a:lvl3pPr indent="-228600" lvl="2" marL="1371600" algn="l">
              <a:lnSpc>
                <a:spcPct val="100000"/>
              </a:lnSpc>
              <a:spcBef>
                <a:spcPts val="400"/>
              </a:spcBef>
              <a:spcAft>
                <a:spcPts val="0"/>
              </a:spcAft>
              <a:buClr>
                <a:schemeClr val="dk2"/>
              </a:buClr>
              <a:buSzPts val="700"/>
              <a:buNone/>
              <a:defRPr sz="900"/>
            </a:lvl3pPr>
            <a:lvl4pPr indent="-228600" lvl="3" marL="1828800" algn="l">
              <a:lnSpc>
                <a:spcPct val="100000"/>
              </a:lnSpc>
              <a:spcBef>
                <a:spcPts val="400"/>
              </a:spcBef>
              <a:spcAft>
                <a:spcPts val="0"/>
              </a:spcAft>
              <a:buClr>
                <a:schemeClr val="dk2"/>
              </a:buClr>
              <a:buSzPts val="600"/>
              <a:buNone/>
              <a:defRPr sz="800"/>
            </a:lvl4pPr>
            <a:lvl5pPr indent="-228600" lvl="4" marL="2286000" algn="l">
              <a:lnSpc>
                <a:spcPct val="100000"/>
              </a:lnSpc>
              <a:spcBef>
                <a:spcPts val="400"/>
              </a:spcBef>
              <a:spcAft>
                <a:spcPts val="0"/>
              </a:spcAft>
              <a:buClr>
                <a:schemeClr val="dk2"/>
              </a:buClr>
              <a:buSzPts val="6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522" name="Google Shape;522;p93"/>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3" name="Google Shape;523;p93"/>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4" name="Google Shape;524;p93"/>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525" name="Shape 525"/>
        <p:cNvGrpSpPr/>
        <p:nvPr/>
      </p:nvGrpSpPr>
      <p:grpSpPr>
        <a:xfrm>
          <a:off x="0" y="0"/>
          <a:ext cx="0" cy="0"/>
          <a:chOff x="0" y="0"/>
          <a:chExt cx="0" cy="0"/>
        </a:xfrm>
      </p:grpSpPr>
      <p:sp>
        <p:nvSpPr>
          <p:cNvPr id="526" name="Google Shape;526;p94"/>
          <p:cNvSpPr txBox="1"/>
          <p:nvPr>
            <p:ph type="title"/>
          </p:nvPr>
        </p:nvSpPr>
        <p:spPr>
          <a:xfrm>
            <a:off x="857250" y="400051"/>
            <a:ext cx="7429500" cy="1036617"/>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27" name="Google Shape;527;p94"/>
          <p:cNvSpPr txBox="1"/>
          <p:nvPr>
            <p:ph idx="1" type="body"/>
          </p:nvPr>
        </p:nvSpPr>
        <p:spPr>
          <a:xfrm rot="5400000">
            <a:off x="3062841" y="-698426"/>
            <a:ext cx="3018318" cy="7429500"/>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28" name="Google Shape;528;p94"/>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9" name="Google Shape;529;p94"/>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0" name="Google Shape;530;p94"/>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 Welcome with logos">
  <p:cSld name="CUSTOM_7_1">
    <p:spTree>
      <p:nvGrpSpPr>
        <p:cNvPr id="33" name="Shape 33"/>
        <p:cNvGrpSpPr/>
        <p:nvPr/>
      </p:nvGrpSpPr>
      <p:grpSpPr>
        <a:xfrm>
          <a:off x="0" y="0"/>
          <a:ext cx="0" cy="0"/>
          <a:chOff x="0" y="0"/>
          <a:chExt cx="0" cy="0"/>
        </a:xfrm>
      </p:grpSpPr>
      <p:sp>
        <p:nvSpPr>
          <p:cNvPr id="34" name="Google Shape;34;p10"/>
          <p:cNvSpPr/>
          <p:nvPr/>
        </p:nvSpPr>
        <p:spPr>
          <a:xfrm>
            <a:off x="-8100" y="0"/>
            <a:ext cx="9144000" cy="915000"/>
          </a:xfrm>
          <a:prstGeom prst="rect">
            <a:avLst/>
          </a:prstGeom>
          <a:solidFill>
            <a:srgbClr val="007C91"/>
          </a:solidFill>
          <a:ln cap="flat" cmpd="sng" w="9525">
            <a:solidFill>
              <a:srgbClr val="007C9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highlight>
                <a:srgbClr val="007C91"/>
              </a:highlight>
            </a:endParaRPr>
          </a:p>
        </p:txBody>
      </p:sp>
      <p:sp>
        <p:nvSpPr>
          <p:cNvPr id="35" name="Google Shape;35;p10"/>
          <p:cNvSpPr txBox="1"/>
          <p:nvPr/>
        </p:nvSpPr>
        <p:spPr>
          <a:xfrm>
            <a:off x="1422900" y="699050"/>
            <a:ext cx="6494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Calibri"/>
              <a:ea typeface="Calibri"/>
              <a:cs typeface="Calibri"/>
              <a:sym typeface="Calibri"/>
            </a:endParaRPr>
          </a:p>
        </p:txBody>
      </p:sp>
      <p:sp>
        <p:nvSpPr>
          <p:cNvPr id="36" name="Google Shape;36;p10"/>
          <p:cNvSpPr txBox="1"/>
          <p:nvPr>
            <p:ph idx="1" type="subTitle"/>
          </p:nvPr>
        </p:nvSpPr>
        <p:spPr>
          <a:xfrm>
            <a:off x="170400" y="1055025"/>
            <a:ext cx="5773800" cy="631800"/>
          </a:xfrm>
          <a:prstGeom prst="rect">
            <a:avLst/>
          </a:prstGeom>
        </p:spPr>
        <p:txBody>
          <a:bodyPr anchorCtr="0" anchor="t" bIns="91425" lIns="91425" spcFirstLastPara="1" rIns="91425" wrap="square" tIns="91425">
            <a:normAutofit/>
          </a:bodyPr>
          <a:lstStyle>
            <a:lvl1pPr lvl="0" rtl="0">
              <a:spcBef>
                <a:spcPts val="0"/>
              </a:spcBef>
              <a:spcAft>
                <a:spcPts val="0"/>
              </a:spcAft>
              <a:buSzPts val="2400"/>
              <a:buNone/>
              <a:defRPr sz="2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
        <p:nvSpPr>
          <p:cNvPr id="37" name="Google Shape;37;p10"/>
          <p:cNvSpPr txBox="1"/>
          <p:nvPr>
            <p:ph idx="2" type="body"/>
          </p:nvPr>
        </p:nvSpPr>
        <p:spPr>
          <a:xfrm>
            <a:off x="292500" y="1686825"/>
            <a:ext cx="5529600" cy="2599500"/>
          </a:xfrm>
          <a:prstGeom prst="rect">
            <a:avLst/>
          </a:prstGeom>
        </p:spPr>
        <p:txBody>
          <a:bodyPr anchorCtr="0" anchor="t" bIns="91425" lIns="91425" spcFirstLastPara="1" rIns="91425" wrap="square" tIns="91425">
            <a:normAutofit/>
          </a:bodyPr>
          <a:lstStyle>
            <a:lvl1pPr indent="-342900" lvl="0" marL="457200" rtl="0">
              <a:spcBef>
                <a:spcPts val="0"/>
              </a:spcBef>
              <a:spcAft>
                <a:spcPts val="0"/>
              </a:spcAft>
              <a:buSzPts val="1800"/>
              <a:buChar char="●"/>
              <a:defRPr/>
            </a:lvl1pPr>
            <a:lvl2pPr indent="-317500" lvl="1" marL="914400" rtl="0">
              <a:spcBef>
                <a:spcPts val="0"/>
              </a:spcBef>
              <a:spcAft>
                <a:spcPts val="0"/>
              </a:spcAft>
              <a:buSzPts val="1400"/>
              <a:buChar char="○"/>
              <a:defRPr/>
            </a:lvl2pPr>
            <a:lvl3pPr indent="-317500" lvl="2" marL="1371600" rtl="0">
              <a:spcBef>
                <a:spcPts val="0"/>
              </a:spcBef>
              <a:spcAft>
                <a:spcPts val="0"/>
              </a:spcAft>
              <a:buSzPts val="1400"/>
              <a:buChar char="■"/>
              <a:defRPr/>
            </a:lvl3pPr>
            <a:lvl4pPr indent="-317500" lvl="3" marL="1828800" rtl="0">
              <a:spcBef>
                <a:spcPts val="0"/>
              </a:spcBef>
              <a:spcAft>
                <a:spcPts val="0"/>
              </a:spcAft>
              <a:buSzPts val="1400"/>
              <a:buChar char="●"/>
              <a:defRPr/>
            </a:lvl4pPr>
            <a:lvl5pPr indent="-317500" lvl="4" marL="2286000" rtl="0">
              <a:spcBef>
                <a:spcPts val="0"/>
              </a:spcBef>
              <a:spcAft>
                <a:spcPts val="0"/>
              </a:spcAft>
              <a:buSzPts val="1400"/>
              <a:buChar char="○"/>
              <a:defRPr/>
            </a:lvl5pPr>
            <a:lvl6pPr indent="-317500" lvl="5" marL="2743200" rtl="0">
              <a:spcBef>
                <a:spcPts val="0"/>
              </a:spcBef>
              <a:spcAft>
                <a:spcPts val="0"/>
              </a:spcAft>
              <a:buSzPts val="1400"/>
              <a:buChar char="■"/>
              <a:defRPr/>
            </a:lvl6pPr>
            <a:lvl7pPr indent="-317500" lvl="6" marL="3200400" rtl="0">
              <a:spcBef>
                <a:spcPts val="0"/>
              </a:spcBef>
              <a:spcAft>
                <a:spcPts val="0"/>
              </a:spcAft>
              <a:buSzPts val="1400"/>
              <a:buChar char="●"/>
              <a:defRPr/>
            </a:lvl7pPr>
            <a:lvl8pPr indent="-317500" lvl="7" marL="3657600" rtl="0">
              <a:spcBef>
                <a:spcPts val="0"/>
              </a:spcBef>
              <a:spcAft>
                <a:spcPts val="0"/>
              </a:spcAft>
              <a:buSzPts val="1400"/>
              <a:buChar char="○"/>
              <a:defRPr/>
            </a:lvl8pPr>
            <a:lvl9pPr indent="-317500" lvl="8" marL="4114800" rtl="0">
              <a:spcBef>
                <a:spcPts val="0"/>
              </a:spcBef>
              <a:spcAft>
                <a:spcPts val="0"/>
              </a:spcAft>
              <a:buSzPts val="1400"/>
              <a:buChar char="■"/>
              <a:defRPr/>
            </a:lvl9pPr>
          </a:lstStyle>
          <a:p/>
        </p:txBody>
      </p:sp>
      <p:sp>
        <p:nvSpPr>
          <p:cNvPr id="38" name="Google Shape;38;p10"/>
          <p:cNvSpPr txBox="1"/>
          <p:nvPr>
            <p:ph type="title"/>
          </p:nvPr>
        </p:nvSpPr>
        <p:spPr>
          <a:xfrm>
            <a:off x="170400" y="96300"/>
            <a:ext cx="7208400" cy="637500"/>
          </a:xfrm>
          <a:prstGeom prst="rect">
            <a:avLst/>
          </a:prstGeom>
        </p:spPr>
        <p:txBody>
          <a:bodyPr anchorCtr="0" anchor="t" bIns="91425" lIns="91425" spcFirstLastPara="1" rIns="91425" wrap="square" tIns="91425">
            <a:normAutofit/>
          </a:bodyPr>
          <a:lstStyle>
            <a:lvl1pPr lvl="0" rtl="0">
              <a:spcBef>
                <a:spcPts val="0"/>
              </a:spcBef>
              <a:spcAft>
                <a:spcPts val="0"/>
              </a:spcAft>
              <a:buClr>
                <a:schemeClr val="lt1"/>
              </a:buClr>
              <a:buSzPts val="3400"/>
              <a:buNone/>
              <a:defRPr sz="3400">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31" name="Shape 531"/>
        <p:cNvGrpSpPr/>
        <p:nvPr/>
      </p:nvGrpSpPr>
      <p:grpSpPr>
        <a:xfrm>
          <a:off x="0" y="0"/>
          <a:ext cx="0" cy="0"/>
          <a:chOff x="0" y="0"/>
          <a:chExt cx="0" cy="0"/>
        </a:xfrm>
      </p:grpSpPr>
      <p:sp>
        <p:nvSpPr>
          <p:cNvPr id="532" name="Google Shape;532;p95"/>
          <p:cNvSpPr txBox="1"/>
          <p:nvPr>
            <p:ph type="title"/>
          </p:nvPr>
        </p:nvSpPr>
        <p:spPr>
          <a:xfrm rot="5400000">
            <a:off x="5350073" y="1467445"/>
            <a:ext cx="4358879" cy="1971675"/>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dk2"/>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33" name="Google Shape;533;p95"/>
          <p:cNvSpPr txBox="1"/>
          <p:nvPr>
            <p:ph idx="1" type="body"/>
          </p:nvPr>
        </p:nvSpPr>
        <p:spPr>
          <a:xfrm rot="5400000">
            <a:off x="1349573" y="-447080"/>
            <a:ext cx="4358879" cy="5800725"/>
          </a:xfrm>
          <a:prstGeom prst="rect">
            <a:avLst/>
          </a:prstGeom>
          <a:noFill/>
          <a:ln>
            <a:noFill/>
          </a:ln>
        </p:spPr>
        <p:txBody>
          <a:bodyPr anchorCtr="0" anchor="t" bIns="34275" lIns="68575" spcFirstLastPara="1" rIns="68575" wrap="square" tIns="34275">
            <a:normAutofit/>
          </a:bodyPr>
          <a:lstStyle>
            <a:lvl1pPr indent="-298450" lvl="0" marL="457200" algn="l">
              <a:lnSpc>
                <a:spcPct val="100000"/>
              </a:lnSpc>
              <a:spcBef>
                <a:spcPts val="800"/>
              </a:spcBef>
              <a:spcAft>
                <a:spcPts val="0"/>
              </a:spcAft>
              <a:buClr>
                <a:schemeClr val="dk2"/>
              </a:buClr>
              <a:buSzPts val="1100"/>
              <a:buChar char="•"/>
              <a:defRPr/>
            </a:lvl1pPr>
            <a:lvl2pPr indent="-298450" lvl="1" marL="914400" algn="l">
              <a:lnSpc>
                <a:spcPct val="100000"/>
              </a:lnSpc>
              <a:spcBef>
                <a:spcPts val="400"/>
              </a:spcBef>
              <a:spcAft>
                <a:spcPts val="0"/>
              </a:spcAft>
              <a:buClr>
                <a:schemeClr val="dk2"/>
              </a:buClr>
              <a:buSzPts val="1100"/>
              <a:buChar char="•"/>
              <a:defRPr/>
            </a:lvl2pPr>
            <a:lvl3pPr indent="-298450" lvl="2" marL="1371600" algn="l">
              <a:lnSpc>
                <a:spcPct val="100000"/>
              </a:lnSpc>
              <a:spcBef>
                <a:spcPts val="400"/>
              </a:spcBef>
              <a:spcAft>
                <a:spcPts val="0"/>
              </a:spcAft>
              <a:buClr>
                <a:schemeClr val="dk2"/>
              </a:buClr>
              <a:buSzPts val="1100"/>
              <a:buChar char="•"/>
              <a:defRPr/>
            </a:lvl3pPr>
            <a:lvl4pPr indent="-298450" lvl="3" marL="1828800" algn="l">
              <a:lnSpc>
                <a:spcPct val="100000"/>
              </a:lnSpc>
              <a:spcBef>
                <a:spcPts val="400"/>
              </a:spcBef>
              <a:spcAft>
                <a:spcPts val="0"/>
              </a:spcAft>
              <a:buClr>
                <a:schemeClr val="dk2"/>
              </a:buClr>
              <a:buSzPts val="1100"/>
              <a:buChar char="•"/>
              <a:defRPr/>
            </a:lvl4pPr>
            <a:lvl5pPr indent="-298450" lvl="4" marL="2286000" algn="l">
              <a:lnSpc>
                <a:spcPct val="100000"/>
              </a:lnSpc>
              <a:spcBef>
                <a:spcPts val="400"/>
              </a:spcBef>
              <a:spcAft>
                <a:spcPts val="0"/>
              </a:spcAft>
              <a:buClr>
                <a:schemeClr val="dk2"/>
              </a:buClr>
              <a:buSzPts val="11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34" name="Google Shape;534;p95"/>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algn="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5" name="Google Shape;535;p95"/>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6" name="Google Shape;536;p95"/>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7"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6.xml"/><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11" Type="http://schemas.openxmlformats.org/officeDocument/2006/relationships/slideLayout" Target="../slideLayouts/slideLayout37.xml"/><Relationship Id="rId10" Type="http://schemas.openxmlformats.org/officeDocument/2006/relationships/slideLayout" Target="../slideLayouts/slideLayout36.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7" Type="http://schemas.openxmlformats.org/officeDocument/2006/relationships/slideLayout" Target="../slideLayouts/slideLayout43.xml"/><Relationship Id="rId16" Type="http://schemas.openxmlformats.org/officeDocument/2006/relationships/slideLayout" Target="../slideLayouts/slideLayout42.xml"/><Relationship Id="rId19" Type="http://schemas.openxmlformats.org/officeDocument/2006/relationships/slideLayout" Target="../slideLayouts/slideLayout45.xml"/><Relationship Id="rId18"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20" Type="http://schemas.openxmlformats.org/officeDocument/2006/relationships/theme" Target="../theme/theme2.xml"/><Relationship Id="rId1" Type="http://schemas.openxmlformats.org/officeDocument/2006/relationships/slideLayout" Target="../slideLayouts/slideLayout46.xml"/><Relationship Id="rId2" Type="http://schemas.openxmlformats.org/officeDocument/2006/relationships/slideLayout" Target="../slideLayouts/slideLayout47.xml"/><Relationship Id="rId3" Type="http://schemas.openxmlformats.org/officeDocument/2006/relationships/slideLayout" Target="../slideLayouts/slideLayout48.xml"/><Relationship Id="rId4" Type="http://schemas.openxmlformats.org/officeDocument/2006/relationships/slideLayout" Target="../slideLayouts/slideLayout49.xml"/><Relationship Id="rId9" Type="http://schemas.openxmlformats.org/officeDocument/2006/relationships/slideLayout" Target="../slideLayouts/slideLayout54.xml"/><Relationship Id="rId5" Type="http://schemas.openxmlformats.org/officeDocument/2006/relationships/slideLayout" Target="../slideLayouts/slideLayout50.xml"/><Relationship Id="rId6" Type="http://schemas.openxmlformats.org/officeDocument/2006/relationships/slideLayout" Target="../slideLayouts/slideLayout51.xml"/><Relationship Id="rId7" Type="http://schemas.openxmlformats.org/officeDocument/2006/relationships/slideLayout" Target="../slideLayouts/slideLayout52.xml"/><Relationship Id="rId8" Type="http://schemas.openxmlformats.org/officeDocument/2006/relationships/slideLayout" Target="../slideLayouts/slideLayout53.xml"/><Relationship Id="rId11" Type="http://schemas.openxmlformats.org/officeDocument/2006/relationships/slideLayout" Target="../slideLayouts/slideLayout56.xml"/><Relationship Id="rId10" Type="http://schemas.openxmlformats.org/officeDocument/2006/relationships/slideLayout" Target="../slideLayouts/slideLayout55.xml"/><Relationship Id="rId13" Type="http://schemas.openxmlformats.org/officeDocument/2006/relationships/slideLayout" Target="../slideLayouts/slideLayout58.xml"/><Relationship Id="rId12" Type="http://schemas.openxmlformats.org/officeDocument/2006/relationships/slideLayout" Target="../slideLayouts/slideLayout57.xml"/><Relationship Id="rId15" Type="http://schemas.openxmlformats.org/officeDocument/2006/relationships/slideLayout" Target="../slideLayouts/slideLayout60.xml"/><Relationship Id="rId14" Type="http://schemas.openxmlformats.org/officeDocument/2006/relationships/slideLayout" Target="../slideLayouts/slideLayout59.xml"/><Relationship Id="rId17" Type="http://schemas.openxmlformats.org/officeDocument/2006/relationships/slideLayout" Target="../slideLayouts/slideLayout62.xml"/><Relationship Id="rId16" Type="http://schemas.openxmlformats.org/officeDocument/2006/relationships/slideLayout" Target="../slideLayouts/slideLayout61.xml"/><Relationship Id="rId19" Type="http://schemas.openxmlformats.org/officeDocument/2006/relationships/slideLayout" Target="../slideLayouts/slideLayout64.xml"/><Relationship Id="rId18" Type="http://schemas.openxmlformats.org/officeDocument/2006/relationships/slideLayout" Target="../slideLayouts/slideLayout63.xml"/></Relationships>
</file>

<file path=ppt/slideMasters/_rels/slideMaster4.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slideLayout" Target="../slideLayouts/slideLayout66.xml"/><Relationship Id="rId3" Type="http://schemas.openxmlformats.org/officeDocument/2006/relationships/slideLayout" Target="../slideLayouts/slideLayout67.xml"/><Relationship Id="rId4" Type="http://schemas.openxmlformats.org/officeDocument/2006/relationships/slideLayout" Target="../slideLayouts/slideLayout68.xml"/><Relationship Id="rId9" Type="http://schemas.openxmlformats.org/officeDocument/2006/relationships/slideLayout" Target="../slideLayouts/slideLayout73.xml"/><Relationship Id="rId5" Type="http://schemas.openxmlformats.org/officeDocument/2006/relationships/slideLayout" Target="../slideLayouts/slideLayout69.xml"/><Relationship Id="rId6" Type="http://schemas.openxmlformats.org/officeDocument/2006/relationships/slideLayout" Target="../slideLayouts/slideLayout70.xml"/><Relationship Id="rId7" Type="http://schemas.openxmlformats.org/officeDocument/2006/relationships/slideLayout" Target="../slideLayouts/slideLayout71.xml"/><Relationship Id="rId8" Type="http://schemas.openxmlformats.org/officeDocument/2006/relationships/slideLayout" Target="../slideLayouts/slideLayout72.xml"/><Relationship Id="rId11" Type="http://schemas.openxmlformats.org/officeDocument/2006/relationships/slideLayout" Target="../slideLayouts/slideLayout75.xml"/><Relationship Id="rId10" Type="http://schemas.openxmlformats.org/officeDocument/2006/relationships/slideLayout" Target="../slideLayouts/slideLayout74.xml"/><Relationship Id="rId12" Type="http://schemas.openxmlformats.org/officeDocument/2006/relationships/theme" Target="../theme/theme3.xml"/></Relationships>
</file>

<file path=ppt/slideMasters/_rels/slideMaster5.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slideLayout" Target="../slideLayouts/slideLayout77.xml"/><Relationship Id="rId3" Type="http://schemas.openxmlformats.org/officeDocument/2006/relationships/slideLayout" Target="../slideLayouts/slideLayout78.xml"/><Relationship Id="rId4" Type="http://schemas.openxmlformats.org/officeDocument/2006/relationships/slideLayout" Target="../slideLayouts/slideLayout79.xml"/><Relationship Id="rId9" Type="http://schemas.openxmlformats.org/officeDocument/2006/relationships/slideLayout" Target="../slideLayouts/slideLayout84.xml"/><Relationship Id="rId5" Type="http://schemas.openxmlformats.org/officeDocument/2006/relationships/slideLayout" Target="../slideLayouts/slideLayout80.xml"/><Relationship Id="rId6" Type="http://schemas.openxmlformats.org/officeDocument/2006/relationships/slideLayout" Target="../slideLayouts/slideLayout81.xml"/><Relationship Id="rId7" Type="http://schemas.openxmlformats.org/officeDocument/2006/relationships/slideLayout" Target="../slideLayouts/slideLayout82.xml"/><Relationship Id="rId8" Type="http://schemas.openxmlformats.org/officeDocument/2006/relationships/slideLayout" Target="../slideLayouts/slideLayout83.xml"/><Relationship Id="rId11" Type="http://schemas.openxmlformats.org/officeDocument/2006/relationships/slideLayout" Target="../slideLayouts/slideLayout86.xml"/><Relationship Id="rId10" Type="http://schemas.openxmlformats.org/officeDocument/2006/relationships/slideLayout" Target="../slideLayouts/slideLayout85.xml"/><Relationship Id="rId13" Type="http://schemas.openxmlformats.org/officeDocument/2006/relationships/slideLayout" Target="../slideLayouts/slideLayout88.xml"/><Relationship Id="rId12" Type="http://schemas.openxmlformats.org/officeDocument/2006/relationships/slideLayout" Target="../slideLayouts/slideLayout87.xml"/><Relationship Id="rId15" Type="http://schemas.openxmlformats.org/officeDocument/2006/relationships/slideLayout" Target="../slideLayouts/slideLayout90.xml"/><Relationship Id="rId14" Type="http://schemas.openxmlformats.org/officeDocument/2006/relationships/slideLayout" Target="../slideLayouts/slideLayout89.xml"/><Relationship Id="rId16"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2926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Nunito"/>
              <a:buNone/>
              <a:defRPr b="1" sz="3000">
                <a:solidFill>
                  <a:schemeClr val="dk1"/>
                </a:solidFill>
                <a:latin typeface="Nunito"/>
                <a:ea typeface="Nunito"/>
                <a:cs typeface="Nunito"/>
                <a:sym typeface="Nunito"/>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Nunito Medium"/>
              <a:buChar char="●"/>
              <a:defRPr sz="1800">
                <a:solidFill>
                  <a:schemeClr val="dk1"/>
                </a:solidFill>
                <a:latin typeface="Nunito Medium"/>
                <a:ea typeface="Nunito Medium"/>
                <a:cs typeface="Nunito Medium"/>
                <a:sym typeface="Nunito Medium"/>
              </a:defRPr>
            </a:lvl1pPr>
            <a:lvl2pPr indent="-317500" lvl="1" marL="9144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2pPr>
            <a:lvl3pPr indent="-317500" lvl="2" marL="13716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3pPr>
            <a:lvl4pPr indent="-317500" lvl="3" marL="18288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4pPr>
            <a:lvl5pPr indent="-317500" lvl="4" marL="22860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5pPr>
            <a:lvl6pPr indent="-317500" lvl="5" marL="27432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6pPr>
            <a:lvl7pPr indent="-317500" lvl="6" marL="32004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7pPr>
            <a:lvl8pPr indent="-317500" lvl="7" marL="36576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8pPr>
            <a:lvl9pPr indent="-317500" lvl="8" marL="4114800">
              <a:lnSpc>
                <a:spcPct val="115000"/>
              </a:lnSpc>
              <a:spcBef>
                <a:spcPts val="0"/>
              </a:spcBef>
              <a:spcAft>
                <a:spcPts val="0"/>
              </a:spcAft>
              <a:buClr>
                <a:schemeClr val="dk1"/>
              </a:buClr>
              <a:buSzPts val="1400"/>
              <a:buFont typeface="Nunito"/>
              <a:buChar char="■"/>
              <a:defRPr>
                <a:solidFill>
                  <a:schemeClr val="dk1"/>
                </a:solidFill>
                <a:latin typeface="Nunito"/>
                <a:ea typeface="Nunito"/>
                <a:cs typeface="Nunito"/>
                <a:sym typeface="Nunito"/>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34" name="Shape 134"/>
        <p:cNvGrpSpPr/>
        <p:nvPr/>
      </p:nvGrpSpPr>
      <p:grpSpPr>
        <a:xfrm>
          <a:off x="0" y="0"/>
          <a:ext cx="0" cy="0"/>
          <a:chOff x="0" y="0"/>
          <a:chExt cx="0" cy="0"/>
        </a:xfrm>
      </p:grpSpPr>
      <p:sp>
        <p:nvSpPr>
          <p:cNvPr id="135" name="Google Shape;135;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136" name="Google Shape;136;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137" name="Google Shape;137;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240" name="Shape 240"/>
        <p:cNvGrpSpPr/>
        <p:nvPr/>
      </p:nvGrpSpPr>
      <p:grpSpPr>
        <a:xfrm>
          <a:off x="0" y="0"/>
          <a:ext cx="0" cy="0"/>
          <a:chOff x="0" y="0"/>
          <a:chExt cx="0" cy="0"/>
        </a:xfrm>
      </p:grpSpPr>
      <p:sp>
        <p:nvSpPr>
          <p:cNvPr id="241" name="Google Shape;241;p4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242" name="Google Shape;242;p4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243" name="Google Shape;243;p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6" name="Shape 346"/>
        <p:cNvGrpSpPr/>
        <p:nvPr/>
      </p:nvGrpSpPr>
      <p:grpSpPr>
        <a:xfrm>
          <a:off x="0" y="0"/>
          <a:ext cx="0" cy="0"/>
          <a:chOff x="0" y="0"/>
          <a:chExt cx="0" cy="0"/>
        </a:xfrm>
      </p:grpSpPr>
      <p:sp>
        <p:nvSpPr>
          <p:cNvPr id="347" name="Google Shape;347;p6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348" name="Google Shape;348;p68"/>
          <p:cNvSpPr txBox="1"/>
          <p:nvPr>
            <p:ph idx="1" type="body"/>
          </p:nvPr>
        </p:nvSpPr>
        <p:spPr>
          <a:xfrm>
            <a:off x="228600" y="800100"/>
            <a:ext cx="4114800" cy="22629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349" name="Google Shape;349;p6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350" name="Google Shape;350;p6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351" name="Google Shape;351;p6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1" name="Shape 421"/>
        <p:cNvGrpSpPr/>
        <p:nvPr/>
      </p:nvGrpSpPr>
      <p:grpSpPr>
        <a:xfrm>
          <a:off x="0" y="0"/>
          <a:ext cx="0" cy="0"/>
          <a:chOff x="0" y="0"/>
          <a:chExt cx="0" cy="0"/>
        </a:xfrm>
      </p:grpSpPr>
      <p:cxnSp>
        <p:nvCxnSpPr>
          <p:cNvPr id="422" name="Google Shape;422;p80"/>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3" name="Google Shape;423;p80"/>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4" name="Google Shape;424;p80"/>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5" name="Google Shape;425;p80"/>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6" name="Google Shape;426;p80"/>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7" name="Google Shape;427;p80"/>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428" name="Google Shape;428;p80"/>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429" name="Google Shape;429;p80"/>
          <p:cNvSpPr txBox="1"/>
          <p:nvPr>
            <p:ph type="title"/>
          </p:nvPr>
        </p:nvSpPr>
        <p:spPr>
          <a:xfrm>
            <a:off x="857250" y="400051"/>
            <a:ext cx="7429500" cy="1036617"/>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dk2"/>
              </a:buClr>
              <a:buSzPts val="3300"/>
              <a:buFont typeface="Play"/>
              <a:buNone/>
              <a:defRPr b="0" i="1" sz="3300" u="none" cap="none" strike="noStrike">
                <a:solidFill>
                  <a:schemeClr val="dk2"/>
                </a:solidFill>
                <a:latin typeface="Play"/>
                <a:ea typeface="Play"/>
                <a:cs typeface="Play"/>
                <a:sym typeface="Play"/>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430" name="Google Shape;430;p80"/>
          <p:cNvSpPr txBox="1"/>
          <p:nvPr>
            <p:ph idx="1" type="body"/>
          </p:nvPr>
        </p:nvSpPr>
        <p:spPr>
          <a:xfrm>
            <a:off x="857250" y="1507165"/>
            <a:ext cx="7429500" cy="3018318"/>
          </a:xfrm>
          <a:prstGeom prst="rect">
            <a:avLst/>
          </a:prstGeom>
          <a:noFill/>
          <a:ln>
            <a:noFill/>
          </a:ln>
        </p:spPr>
        <p:txBody>
          <a:bodyPr anchorCtr="0" anchor="t" bIns="34275" lIns="68575" spcFirstLastPara="1" rIns="68575" wrap="square" tIns="34275">
            <a:normAutofit/>
          </a:bodyPr>
          <a:lstStyle>
            <a:lvl1pPr indent="-317500" lvl="0" marL="457200" marR="0" rtl="0" algn="l">
              <a:lnSpc>
                <a:spcPct val="100000"/>
              </a:lnSpc>
              <a:spcBef>
                <a:spcPts val="800"/>
              </a:spcBef>
              <a:spcAft>
                <a:spcPts val="0"/>
              </a:spcAft>
              <a:buClr>
                <a:schemeClr val="dk2"/>
              </a:buClr>
              <a:buSzPts val="1400"/>
              <a:buFont typeface="Arial"/>
              <a:buChar char="•"/>
              <a:defRPr b="0" i="0" sz="1800" u="none" cap="none" strike="noStrike">
                <a:solidFill>
                  <a:schemeClr val="dk2"/>
                </a:solidFill>
                <a:latin typeface="Open Sans Light"/>
                <a:ea typeface="Open Sans Light"/>
                <a:cs typeface="Open Sans Light"/>
                <a:sym typeface="Open Sans Light"/>
              </a:defRPr>
            </a:lvl1pPr>
            <a:lvl2pPr indent="-304800" lvl="1" marL="914400" marR="0" rtl="0" algn="l">
              <a:lnSpc>
                <a:spcPct val="100000"/>
              </a:lnSpc>
              <a:spcBef>
                <a:spcPts val="400"/>
              </a:spcBef>
              <a:spcAft>
                <a:spcPts val="0"/>
              </a:spcAft>
              <a:buClr>
                <a:schemeClr val="dk2"/>
              </a:buClr>
              <a:buSzPts val="1200"/>
              <a:buFont typeface="Arial"/>
              <a:buChar char="•"/>
              <a:defRPr b="0" i="0" sz="1500" u="none" cap="none" strike="noStrike">
                <a:solidFill>
                  <a:schemeClr val="dk2"/>
                </a:solidFill>
                <a:latin typeface="Open Sans Light"/>
                <a:ea typeface="Open Sans Light"/>
                <a:cs typeface="Open Sans Light"/>
                <a:sym typeface="Open Sans Light"/>
              </a:defRPr>
            </a:lvl2pPr>
            <a:lvl3pPr indent="-298450" lvl="2" marL="1371600" marR="0" rtl="0" algn="l">
              <a:lnSpc>
                <a:spcPct val="100000"/>
              </a:lnSpc>
              <a:spcBef>
                <a:spcPts val="400"/>
              </a:spcBef>
              <a:spcAft>
                <a:spcPts val="0"/>
              </a:spcAft>
              <a:buClr>
                <a:schemeClr val="dk2"/>
              </a:buClr>
              <a:buSzPts val="1100"/>
              <a:buFont typeface="Arial"/>
              <a:buChar char="•"/>
              <a:defRPr b="0" i="0" sz="1400" u="none" cap="none" strike="noStrike">
                <a:solidFill>
                  <a:schemeClr val="dk2"/>
                </a:solidFill>
                <a:latin typeface="Open Sans Light"/>
                <a:ea typeface="Open Sans Light"/>
                <a:cs typeface="Open Sans Light"/>
                <a:sym typeface="Open Sans Light"/>
              </a:defRPr>
            </a:lvl3pPr>
            <a:lvl4pPr indent="-292100" lvl="3" marL="1828800" marR="0" rtl="0" algn="l">
              <a:lnSpc>
                <a:spcPct val="100000"/>
              </a:lnSpc>
              <a:spcBef>
                <a:spcPts val="400"/>
              </a:spcBef>
              <a:spcAft>
                <a:spcPts val="0"/>
              </a:spcAft>
              <a:buClr>
                <a:schemeClr val="dk2"/>
              </a:buClr>
              <a:buSzPts val="1000"/>
              <a:buFont typeface="Arial"/>
              <a:buChar char="•"/>
              <a:defRPr b="0" i="0" sz="1200" u="none" cap="none" strike="noStrike">
                <a:solidFill>
                  <a:schemeClr val="dk2"/>
                </a:solidFill>
                <a:latin typeface="Open Sans Light"/>
                <a:ea typeface="Open Sans Light"/>
                <a:cs typeface="Open Sans Light"/>
                <a:sym typeface="Open Sans Light"/>
              </a:defRPr>
            </a:lvl4pPr>
            <a:lvl5pPr indent="-292100" lvl="4" marL="2286000" marR="0" rtl="0" algn="l">
              <a:lnSpc>
                <a:spcPct val="100000"/>
              </a:lnSpc>
              <a:spcBef>
                <a:spcPts val="400"/>
              </a:spcBef>
              <a:spcAft>
                <a:spcPts val="0"/>
              </a:spcAft>
              <a:buClr>
                <a:schemeClr val="dk2"/>
              </a:buClr>
              <a:buSzPts val="1000"/>
              <a:buFont typeface="Arial"/>
              <a:buChar char="•"/>
              <a:defRPr b="0" i="0" sz="1200" u="none" cap="none" strike="noStrike">
                <a:solidFill>
                  <a:schemeClr val="dk2"/>
                </a:solidFill>
                <a:latin typeface="Open Sans Light"/>
                <a:ea typeface="Open Sans Light"/>
                <a:cs typeface="Open Sans Light"/>
                <a:sym typeface="Open Sans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Light"/>
                <a:ea typeface="Open Sans Light"/>
                <a:cs typeface="Open Sans Light"/>
                <a:sym typeface="Open Sans Light"/>
              </a:defRPr>
            </a:lvl9pPr>
          </a:lstStyle>
          <a:p/>
        </p:txBody>
      </p:sp>
      <p:sp>
        <p:nvSpPr>
          <p:cNvPr id="431" name="Google Shape;431;p80"/>
          <p:cNvSpPr txBox="1"/>
          <p:nvPr>
            <p:ph idx="10" type="dt"/>
          </p:nvPr>
        </p:nvSpPr>
        <p:spPr>
          <a:xfrm>
            <a:off x="5502827" y="4799159"/>
            <a:ext cx="3145431" cy="273844"/>
          </a:xfrm>
          <a:prstGeom prst="rect">
            <a:avLst/>
          </a:prstGeom>
          <a:noFill/>
          <a:ln>
            <a:noFill/>
          </a:ln>
        </p:spPr>
        <p:txBody>
          <a:bodyPr anchorCtr="0" anchor="ctr" bIns="34275" lIns="68575" spcFirstLastPara="1" rIns="68575" wrap="square" tIns="34275">
            <a:normAutofit/>
          </a:bodyPr>
          <a:lstStyle>
            <a:lvl1pPr lvl="0" marR="0" rtl="0" algn="r">
              <a:spcBef>
                <a:spcPts val="0"/>
              </a:spcBef>
              <a:spcAft>
                <a:spcPts val="0"/>
              </a:spcAft>
              <a:buSzPts val="1100"/>
              <a:buNone/>
              <a:defRPr b="0" i="0" sz="800" u="none" cap="none" strike="noStrike">
                <a:solidFill>
                  <a:schemeClr val="dk2"/>
                </a:solidFill>
                <a:latin typeface="Open Sans Light"/>
                <a:ea typeface="Open Sans Light"/>
                <a:cs typeface="Open Sans Light"/>
                <a:sym typeface="Open Sans Light"/>
              </a:defRPr>
            </a:lvl1pPr>
            <a:lvl2pPr lvl="1"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2pPr>
            <a:lvl3pPr lvl="2"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3pPr>
            <a:lvl4pPr lvl="3"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4pPr>
            <a:lvl5pPr lvl="4"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5pPr>
            <a:lvl6pPr lvl="5"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6pPr>
            <a:lvl7pPr lvl="6"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7pPr>
            <a:lvl8pPr lvl="7"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8pPr>
            <a:lvl9pPr lvl="8"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9pPr>
          </a:lstStyle>
          <a:p/>
        </p:txBody>
      </p:sp>
      <p:sp>
        <p:nvSpPr>
          <p:cNvPr id="432" name="Google Shape;432;p80"/>
          <p:cNvSpPr txBox="1"/>
          <p:nvPr>
            <p:ph idx="11" type="ftr"/>
          </p:nvPr>
        </p:nvSpPr>
        <p:spPr>
          <a:xfrm>
            <a:off x="115822" y="4799159"/>
            <a:ext cx="3372986" cy="273844"/>
          </a:xfrm>
          <a:prstGeom prst="rect">
            <a:avLst/>
          </a:prstGeom>
          <a:noFill/>
          <a:ln>
            <a:noFill/>
          </a:ln>
        </p:spPr>
        <p:txBody>
          <a:bodyPr anchorCtr="0" anchor="ctr" bIns="34275" lIns="68575" spcFirstLastPara="1" rIns="68575" wrap="square" tIns="34275">
            <a:normAutofit/>
          </a:bodyPr>
          <a:lstStyle>
            <a:lvl1pPr lvl="0" marR="0" rtl="0" algn="l">
              <a:spcBef>
                <a:spcPts val="0"/>
              </a:spcBef>
              <a:spcAft>
                <a:spcPts val="0"/>
              </a:spcAft>
              <a:buSzPts val="1100"/>
              <a:buNone/>
              <a:defRPr b="1" i="0" sz="900" u="none" cap="none" strike="noStrike">
                <a:solidFill>
                  <a:schemeClr val="dk2"/>
                </a:solidFill>
                <a:latin typeface="Play"/>
                <a:ea typeface="Play"/>
                <a:cs typeface="Play"/>
                <a:sym typeface="Play"/>
              </a:defRPr>
            </a:lvl1pPr>
            <a:lvl2pPr lvl="1"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2pPr>
            <a:lvl3pPr lvl="2"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3pPr>
            <a:lvl4pPr lvl="3"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4pPr>
            <a:lvl5pPr lvl="4"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5pPr>
            <a:lvl6pPr lvl="5"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6pPr>
            <a:lvl7pPr lvl="6"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7pPr>
            <a:lvl8pPr lvl="7"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8pPr>
            <a:lvl9pPr lvl="8" marR="0" rtl="0" algn="l">
              <a:spcBef>
                <a:spcPts val="0"/>
              </a:spcBef>
              <a:spcAft>
                <a:spcPts val="0"/>
              </a:spcAft>
              <a:buSzPts val="1100"/>
              <a:buNone/>
              <a:defRPr b="0" i="0" sz="1400" u="none" cap="none" strike="noStrike">
                <a:solidFill>
                  <a:schemeClr val="dk1"/>
                </a:solidFill>
                <a:latin typeface="Open Sans Light"/>
                <a:ea typeface="Open Sans Light"/>
                <a:cs typeface="Open Sans Light"/>
                <a:sym typeface="Open Sans Light"/>
              </a:defRPr>
            </a:lvl9pPr>
          </a:lstStyle>
          <a:p/>
        </p:txBody>
      </p:sp>
      <p:sp>
        <p:nvSpPr>
          <p:cNvPr id="433" name="Google Shape;433;p80"/>
          <p:cNvSpPr txBox="1"/>
          <p:nvPr>
            <p:ph idx="12" type="sldNum"/>
          </p:nvPr>
        </p:nvSpPr>
        <p:spPr>
          <a:xfrm>
            <a:off x="8701858" y="4799159"/>
            <a:ext cx="353165" cy="273844"/>
          </a:xfrm>
          <a:prstGeom prst="rect">
            <a:avLst/>
          </a:prstGeom>
          <a:noFill/>
          <a:ln>
            <a:noFill/>
          </a:ln>
        </p:spPr>
        <p:txBody>
          <a:bodyPr anchorCtr="0" anchor="ctr" bIns="34275" lIns="68575" spcFirstLastPara="1" rIns="68575" wrap="square" tIns="34275">
            <a:normAutofit/>
          </a:bodyPr>
          <a:lstStyle>
            <a:lvl1pPr indent="0" lvl="0" marL="0" marR="0" rtl="0" algn="r">
              <a:spcBef>
                <a:spcPts val="0"/>
              </a:spcBef>
              <a:buNone/>
              <a:defRPr b="0" i="0" sz="800" u="none" cap="none" strike="noStrike">
                <a:solidFill>
                  <a:schemeClr val="dk2"/>
                </a:solidFill>
                <a:latin typeface="Open Sans Light"/>
                <a:ea typeface="Open Sans Light"/>
                <a:cs typeface="Open Sans Light"/>
                <a:sym typeface="Open Sans Light"/>
              </a:defRPr>
            </a:lvl1pPr>
            <a:lvl2pPr indent="0" lvl="1" marL="0" marR="0" rtl="0" algn="r">
              <a:spcBef>
                <a:spcPts val="0"/>
              </a:spcBef>
              <a:buNone/>
              <a:defRPr b="0" i="0" sz="800" u="none" cap="none" strike="noStrike">
                <a:solidFill>
                  <a:schemeClr val="dk2"/>
                </a:solidFill>
                <a:latin typeface="Open Sans Light"/>
                <a:ea typeface="Open Sans Light"/>
                <a:cs typeface="Open Sans Light"/>
                <a:sym typeface="Open Sans Light"/>
              </a:defRPr>
            </a:lvl2pPr>
            <a:lvl3pPr indent="0" lvl="2" marL="0" marR="0" rtl="0" algn="r">
              <a:spcBef>
                <a:spcPts val="0"/>
              </a:spcBef>
              <a:buNone/>
              <a:defRPr b="0" i="0" sz="800" u="none" cap="none" strike="noStrike">
                <a:solidFill>
                  <a:schemeClr val="dk2"/>
                </a:solidFill>
                <a:latin typeface="Open Sans Light"/>
                <a:ea typeface="Open Sans Light"/>
                <a:cs typeface="Open Sans Light"/>
                <a:sym typeface="Open Sans Light"/>
              </a:defRPr>
            </a:lvl3pPr>
            <a:lvl4pPr indent="0" lvl="3" marL="0" marR="0" rtl="0" algn="r">
              <a:spcBef>
                <a:spcPts val="0"/>
              </a:spcBef>
              <a:buNone/>
              <a:defRPr b="0" i="0" sz="800" u="none" cap="none" strike="noStrike">
                <a:solidFill>
                  <a:schemeClr val="dk2"/>
                </a:solidFill>
                <a:latin typeface="Open Sans Light"/>
                <a:ea typeface="Open Sans Light"/>
                <a:cs typeface="Open Sans Light"/>
                <a:sym typeface="Open Sans Light"/>
              </a:defRPr>
            </a:lvl4pPr>
            <a:lvl5pPr indent="0" lvl="4" marL="0" marR="0" rtl="0" algn="r">
              <a:spcBef>
                <a:spcPts val="0"/>
              </a:spcBef>
              <a:buNone/>
              <a:defRPr b="0" i="0" sz="800" u="none" cap="none" strike="noStrike">
                <a:solidFill>
                  <a:schemeClr val="dk2"/>
                </a:solidFill>
                <a:latin typeface="Open Sans Light"/>
                <a:ea typeface="Open Sans Light"/>
                <a:cs typeface="Open Sans Light"/>
                <a:sym typeface="Open Sans Light"/>
              </a:defRPr>
            </a:lvl5pPr>
            <a:lvl6pPr indent="0" lvl="5" marL="0" marR="0" rtl="0" algn="r">
              <a:spcBef>
                <a:spcPts val="0"/>
              </a:spcBef>
              <a:buNone/>
              <a:defRPr b="0" i="0" sz="800" u="none" cap="none" strike="noStrike">
                <a:solidFill>
                  <a:schemeClr val="dk2"/>
                </a:solidFill>
                <a:latin typeface="Open Sans Light"/>
                <a:ea typeface="Open Sans Light"/>
                <a:cs typeface="Open Sans Light"/>
                <a:sym typeface="Open Sans Light"/>
              </a:defRPr>
            </a:lvl6pPr>
            <a:lvl7pPr indent="0" lvl="6" marL="0" marR="0" rtl="0" algn="r">
              <a:spcBef>
                <a:spcPts val="0"/>
              </a:spcBef>
              <a:buNone/>
              <a:defRPr b="0" i="0" sz="800" u="none" cap="none" strike="noStrike">
                <a:solidFill>
                  <a:schemeClr val="dk2"/>
                </a:solidFill>
                <a:latin typeface="Open Sans Light"/>
                <a:ea typeface="Open Sans Light"/>
                <a:cs typeface="Open Sans Light"/>
                <a:sym typeface="Open Sans Light"/>
              </a:defRPr>
            </a:lvl7pPr>
            <a:lvl8pPr indent="0" lvl="7" marL="0" marR="0" rtl="0" algn="r">
              <a:spcBef>
                <a:spcPts val="0"/>
              </a:spcBef>
              <a:buNone/>
              <a:defRPr b="0" i="0" sz="800" u="none" cap="none" strike="noStrike">
                <a:solidFill>
                  <a:schemeClr val="dk2"/>
                </a:solidFill>
                <a:latin typeface="Open Sans Light"/>
                <a:ea typeface="Open Sans Light"/>
                <a:cs typeface="Open Sans Light"/>
                <a:sym typeface="Open Sans Light"/>
              </a:defRPr>
            </a:lvl8pPr>
            <a:lvl9pPr indent="0" lvl="8" marL="0" marR="0" rtl="0" algn="r">
              <a:spcBef>
                <a:spcPts val="0"/>
              </a:spcBef>
              <a:buNone/>
              <a:defRPr b="0" i="0" sz="800" u="none" cap="none" strike="noStrike">
                <a:solidFill>
                  <a:schemeClr val="dk2"/>
                </a:solidFill>
                <a:latin typeface="Open Sans Light"/>
                <a:ea typeface="Open Sans Light"/>
                <a:cs typeface="Open Sans Light"/>
                <a:sym typeface="Open Sans Ligh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37"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620">
          <p15:clr>
            <a:srgbClr val="F26B43"/>
          </p15:clr>
        </p15:guide>
        <p15:guide id="2" pos="2880">
          <p15:clr>
            <a:srgbClr val="F26B43"/>
          </p15:clr>
        </p15:guide>
        <p15:guide id="3" orient="horz" pos="252">
          <p15:clr>
            <a:srgbClr val="F26B43"/>
          </p15:clr>
        </p15:guide>
        <p15:guide id="4" orient="horz" pos="2988">
          <p15:clr>
            <a:srgbClr val="F26B43"/>
          </p15:clr>
        </p15:guide>
        <p15:guide id="5" pos="252">
          <p15:clr>
            <a:srgbClr val="F26B43"/>
          </p15:clr>
        </p15:guide>
        <p15:guide id="6" pos="5508">
          <p15:clr>
            <a:srgbClr val="F26B43"/>
          </p15:clr>
        </p15:guide>
        <p15:guide id="7" pos="540">
          <p15:clr>
            <a:srgbClr val="F26B43"/>
          </p15:clr>
        </p15:guide>
        <p15:guide id="8" pos="522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xml"/><Relationship Id="rId3" Type="http://schemas.openxmlformats.org/officeDocument/2006/relationships/hyperlink" Target="https://nisenet.org/online-workshop-recordings" TargetMode="External"/><Relationship Id="rId4" Type="http://schemas.openxmlformats.org/officeDocument/2006/relationships/image" Target="../media/image14.jpg"/><Relationship Id="rId5" Type="http://schemas.openxmlformats.org/officeDocument/2006/relationships/image" Target="../media/image1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0.xml"/><Relationship Id="rId3" Type="http://schemas.openxmlformats.org/officeDocument/2006/relationships/hyperlink" Target="https://www.handwork2026.org/about/" TargetMode="External"/><Relationship Id="rId4" Type="http://schemas.openxmlformats.org/officeDocument/2006/relationships/hyperlink" Target="https://makered.org/" TargetMode="External"/><Relationship Id="rId9" Type="http://schemas.openxmlformats.org/officeDocument/2006/relationships/image" Target="../media/image34.png"/><Relationship Id="rId5" Type="http://schemas.openxmlformats.org/officeDocument/2006/relationships/hyperlink" Target="https://america250-ohio.org/ohio-creativity-trail/" TargetMode="External"/><Relationship Id="rId6" Type="http://schemas.openxmlformats.org/officeDocument/2006/relationships/hyperlink" Target="https://cosi.org/connects/kits/american-innovation-kit.php" TargetMode="External"/><Relationship Id="rId7" Type="http://schemas.openxmlformats.org/officeDocument/2006/relationships/hyperlink" Target="https://cosi.org/MOBILEAPP/kits/resources/screen-reader/AI250_ScreenReader_Activity%20Guide.pdf" TargetMode="External"/><Relationship Id="rId8" Type="http://schemas.openxmlformats.org/officeDocument/2006/relationships/hyperlink" Target="https://cosi.org/MOBILEAPP/kits/resources/screen-reader/AI250_COS_Passport_ScreenReader.pdf" TargetMode="External"/><Relationship Id="rId10" Type="http://schemas.openxmlformats.org/officeDocument/2006/relationships/image" Target="../media/image2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1.xml"/><Relationship Id="rId3" Type="http://schemas.openxmlformats.org/officeDocument/2006/relationships/hyperlink" Target="https://pages.scistarter.org/citizen-science-month-2026/" TargetMode="External"/><Relationship Id="rId4" Type="http://schemas.openxmlformats.org/officeDocument/2006/relationships/image" Target="../media/image23.png"/><Relationship Id="rId5" Type="http://schemas.openxmlformats.org/officeDocument/2006/relationships/image" Target="../media/image2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2.xml"/><Relationship Id="rId3" Type="http://schemas.openxmlformats.org/officeDocument/2006/relationships/hyperlink" Target="https://www.mywishforus.com/" TargetMode="External"/><Relationship Id="rId4" Type="http://schemas.openxmlformats.org/officeDocument/2006/relationships/hyperlink" Target="https://www.onour250th.org/" TargetMode="External"/><Relationship Id="rId9" Type="http://schemas.openxmlformats.org/officeDocument/2006/relationships/hyperlink" Target="https://intrepidmuseum.org/exploring-civics-through-historic-spaces-model-civic-learning-museums-historic-sites-cultural" TargetMode="External"/><Relationship Id="rId5" Type="http://schemas.openxmlformats.org/officeDocument/2006/relationships/hyperlink" Target="https://www.nisenet.org/society" TargetMode="External"/><Relationship Id="rId6" Type="http://schemas.openxmlformats.org/officeDocument/2006/relationships/hyperlink" Target="https://vision.icivics.org/" TargetMode="External"/><Relationship Id="rId7" Type="http://schemas.openxmlformats.org/officeDocument/2006/relationships/hyperlink" Target="https://civiclearningweek.org/" TargetMode="External"/><Relationship Id="rId8" Type="http://schemas.openxmlformats.org/officeDocument/2006/relationships/hyperlink" Target="https://www.educatingforamericandemocracy.org/" TargetMode="External"/><Relationship Id="rId11" Type="http://schemas.openxmlformats.org/officeDocument/2006/relationships/image" Target="../media/image42.jpg"/><Relationship Id="rId10" Type="http://schemas.openxmlformats.org/officeDocument/2006/relationships/hyperlink" Target="https://intrepidmuseum.org/exploring-civics-through-historic-spaces-model-civic-learning-museums-historic-sites-cultural" TargetMode="External"/><Relationship Id="rId12" Type="http://schemas.openxmlformats.org/officeDocument/2006/relationships/image" Target="../media/image2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19.xml"/><Relationship Id="rId3"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6.xml"/><Relationship Id="rId2" Type="http://schemas.openxmlformats.org/officeDocument/2006/relationships/notesSlide" Target="../notesSlides/notesSlide31.xml"/><Relationship Id="rId3" Type="http://schemas.openxmlformats.org/officeDocument/2006/relationships/image" Target="../media/image3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7.xml"/><Relationship Id="rId2" Type="http://schemas.openxmlformats.org/officeDocument/2006/relationships/notesSlide" Target="../notesSlides/notesSlide32.xml"/><Relationship Id="rId3" Type="http://schemas.openxmlformats.org/officeDocument/2006/relationships/image" Target="../media/image36.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8.xml"/><Relationship Id="rId2" Type="http://schemas.openxmlformats.org/officeDocument/2006/relationships/notesSlide" Target="../notesSlides/notesSlide33.xml"/><Relationship Id="rId3" Type="http://schemas.openxmlformats.org/officeDocument/2006/relationships/image" Target="../media/image32.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4.xml"/><Relationship Id="rId3" Type="http://schemas.openxmlformats.org/officeDocument/2006/relationships/image" Target="../media/image68.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5.xml"/><Relationship Id="rId3" Type="http://schemas.openxmlformats.org/officeDocument/2006/relationships/image" Target="../media/image38.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6.xml"/><Relationship Id="rId3" Type="http://schemas.openxmlformats.org/officeDocument/2006/relationships/image" Target="../media/image35.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7.xml"/><Relationship Id="rId3" Type="http://schemas.openxmlformats.org/officeDocument/2006/relationships/image" Target="../media/image3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8.xml"/><Relationship Id="rId3" Type="http://schemas.openxmlformats.org/officeDocument/2006/relationships/image" Target="../media/image45.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39.xml"/><Relationship Id="rId3" Type="http://schemas.openxmlformats.org/officeDocument/2006/relationships/image" Target="../media/image3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4.xml"/><Relationship Id="rId3" Type="http://schemas.openxmlformats.org/officeDocument/2006/relationships/image" Target="../media/image48.jpg"/><Relationship Id="rId4" Type="http://schemas.openxmlformats.org/officeDocument/2006/relationships/hyperlink" Target="https://unsplash.com/@sweetpagesco?utm_content=creditCopyText&amp;utm_medium=referral&amp;utm_source=unsplash" TargetMode="External"/><Relationship Id="rId5" Type="http://schemas.openxmlformats.org/officeDocument/2006/relationships/hyperlink" Target="https://unsplash.com/photos/statue-of-liberty-new-york-M8gJowCoyrE?utm_content=creditCopyText&amp;utm_medium=referral&amp;utm_source=unsplash"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40.xml"/><Relationship Id="rId3"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41.xml"/><Relationship Id="rId3" Type="http://schemas.openxmlformats.org/officeDocument/2006/relationships/image" Target="../media/image39.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40.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4.xml"/><Relationship Id="rId3" Type="http://schemas.openxmlformats.org/officeDocument/2006/relationships/image" Target="../media/image4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5.xml"/><Relationship Id="rId3" Type="http://schemas.openxmlformats.org/officeDocument/2006/relationships/image" Target="../media/image5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6.xml"/><Relationship Id="rId3" Type="http://schemas.openxmlformats.org/officeDocument/2006/relationships/image" Target="../media/image4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7.xml"/><Relationship Id="rId3" Type="http://schemas.openxmlformats.org/officeDocument/2006/relationships/image" Target="../media/image52.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8.xml"/><Relationship Id="rId3" Type="http://schemas.openxmlformats.org/officeDocument/2006/relationships/image" Target="../media/image44.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49.xml"/><Relationship Id="rId3" Type="http://schemas.openxmlformats.org/officeDocument/2006/relationships/image" Target="../media/image61.jpg"/><Relationship Id="rId4" Type="http://schemas.openxmlformats.org/officeDocument/2006/relationships/image" Target="../media/image72.jpg"/><Relationship Id="rId5" Type="http://schemas.openxmlformats.org/officeDocument/2006/relationships/image" Target="../media/image5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21.png"/><Relationship Id="rId5" Type="http://schemas.openxmlformats.org/officeDocument/2006/relationships/hyperlink" Target="https://www.aaslh.org/programs/250th/"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50.xml"/><Relationship Id="rId3" Type="http://schemas.openxmlformats.org/officeDocument/2006/relationships/image" Target="../media/image59.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53.xml"/><Relationship Id="rId3" Type="http://schemas.openxmlformats.org/officeDocument/2006/relationships/image" Target="../media/image48.jpg"/><Relationship Id="rId4" Type="http://schemas.openxmlformats.org/officeDocument/2006/relationships/hyperlink" Target="https://unsplash.com/@sweetpagesco?utm_content=creditCopyText&amp;utm_medium=referral&amp;utm_source=unsplash" TargetMode="External"/><Relationship Id="rId5" Type="http://schemas.openxmlformats.org/officeDocument/2006/relationships/hyperlink" Target="https://unsplash.com/photos/statue-of-liberty-new-york-M8gJowCoyrE?utm_content=creditCopyText&amp;utm_medium=referral&amp;utm_source=unsplash"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54.xml"/><Relationship Id="rId3" Type="http://schemas.openxmlformats.org/officeDocument/2006/relationships/image" Target="../media/image55.png"/><Relationship Id="rId4" Type="http://schemas.openxmlformats.org/officeDocument/2006/relationships/image" Target="../media/image57.png"/><Relationship Id="rId9" Type="http://schemas.openxmlformats.org/officeDocument/2006/relationships/image" Target="../media/image58.jpg"/><Relationship Id="rId5" Type="http://schemas.openxmlformats.org/officeDocument/2006/relationships/image" Target="../media/image70.png"/><Relationship Id="rId6" Type="http://schemas.openxmlformats.org/officeDocument/2006/relationships/image" Target="../media/image50.png"/><Relationship Id="rId7" Type="http://schemas.openxmlformats.org/officeDocument/2006/relationships/image" Target="../media/image56.png"/><Relationship Id="rId8" Type="http://schemas.openxmlformats.org/officeDocument/2006/relationships/image" Target="../media/image54.png"/><Relationship Id="rId10" Type="http://schemas.openxmlformats.org/officeDocument/2006/relationships/image" Target="../media/image74.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55.xml"/><Relationship Id="rId3" Type="http://schemas.openxmlformats.org/officeDocument/2006/relationships/image" Target="../media/image65.jpg"/><Relationship Id="rId4" Type="http://schemas.openxmlformats.org/officeDocument/2006/relationships/image" Target="../media/image62.jpg"/><Relationship Id="rId9" Type="http://schemas.openxmlformats.org/officeDocument/2006/relationships/image" Target="../media/image66.jpg"/><Relationship Id="rId5" Type="http://schemas.openxmlformats.org/officeDocument/2006/relationships/image" Target="../media/image73.png"/><Relationship Id="rId6" Type="http://schemas.openxmlformats.org/officeDocument/2006/relationships/image" Target="../media/image63.jpg"/><Relationship Id="rId7" Type="http://schemas.openxmlformats.org/officeDocument/2006/relationships/image" Target="../media/image60.jpg"/><Relationship Id="rId8" Type="http://schemas.openxmlformats.org/officeDocument/2006/relationships/image" Target="../media/image69.jpg"/><Relationship Id="rId11" Type="http://schemas.openxmlformats.org/officeDocument/2006/relationships/image" Target="../media/image67.jpg"/><Relationship Id="rId10" Type="http://schemas.openxmlformats.org/officeDocument/2006/relationships/image" Target="../media/image64.jpg"/><Relationship Id="rId12" Type="http://schemas.openxmlformats.org/officeDocument/2006/relationships/image" Target="../media/image7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6.xml"/><Relationship Id="rId3" Type="http://schemas.openxmlformats.org/officeDocument/2006/relationships/hyperlink" Target="https://america250.org/" TargetMode="External"/><Relationship Id="rId4" Type="http://schemas.openxmlformats.org/officeDocument/2006/relationships/hyperlink" Target="https://america250.org/state-and-territory-commissions/" TargetMode="External"/><Relationship Id="rId5" Type="http://schemas.openxmlformats.org/officeDocument/2006/relationships/hyperlink" Target="https://aaslh.org/programs/250th" TargetMode="External"/><Relationship Id="rId6" Type="http://schemas.openxmlformats.org/officeDocument/2006/relationships/image" Target="../media/image31.png"/><Relationship Id="rId7" Type="http://schemas.openxmlformats.org/officeDocument/2006/relationships/image" Target="../media/image71.png"/><Relationship Id="rId8"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 Id="rId3" Type="http://schemas.openxmlformats.org/officeDocument/2006/relationships/hyperlink" Target="https://historymadebyus.org/" TargetMode="External"/><Relationship Id="rId4" Type="http://schemas.openxmlformats.org/officeDocument/2006/relationships/hyperlink" Target="https://historymadebyus.org/youth250/toolkit" TargetMode="External"/><Relationship Id="rId9" Type="http://schemas.openxmlformats.org/officeDocument/2006/relationships/image" Target="../media/image26.png"/><Relationship Id="rId5" Type="http://schemas.openxmlformats.org/officeDocument/2006/relationships/hyperlink" Target="https://www.mywishforus.com/" TargetMode="External"/><Relationship Id="rId6" Type="http://schemas.openxmlformats.org/officeDocument/2006/relationships/hyperlink" Target="https://www.onour250th.org/" TargetMode="External"/><Relationship Id="rId7" Type="http://schemas.openxmlformats.org/officeDocument/2006/relationships/image" Target="../media/image49.png"/><Relationship Id="rId8"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8.xml"/><Relationship Id="rId3" Type="http://schemas.openxmlformats.org/officeDocument/2006/relationships/hyperlink" Target="https://www.pbs.org/kenburns/the-american-revolution/" TargetMode="External"/><Relationship Id="rId4" Type="http://schemas.openxmlformats.org/officeDocument/2006/relationships/hyperlink" Target="https://docs.google.com/forms/d/e/1FAIpQLSd6_GcN7ShbSBqD6wMMuQQ0Fw3DvCAGCeVWQwzA6sZaHNI3tQ/viewform" TargetMode="External"/><Relationship Id="rId5" Type="http://schemas.openxmlformats.org/officeDocument/2006/relationships/hyperlink" Target="https://docs.google.com/forms/d/e/1FAIpQLSe11Gf-9bGsZV_h0EZx5CndAxkCF6NtDPhB3hjQrEiiRkzulg/viewform" TargetMode="External"/><Relationship Id="rId6" Type="http://schemas.openxmlformats.org/officeDocument/2006/relationships/image" Target="../media/image2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9.xml"/><Relationship Id="rId3" Type="http://schemas.openxmlformats.org/officeDocument/2006/relationships/hyperlink" Target="https://www.amnh.org/explore/ology/archaeology/create-your-own-time-capsule2" TargetMode="External"/><Relationship Id="rId4" Type="http://schemas.openxmlformats.org/officeDocument/2006/relationships/hyperlink" Target="https://www.loc.gov/preservation/resources/educational/timecapsule/" TargetMode="External"/><Relationship Id="rId9" Type="http://schemas.openxmlformats.org/officeDocument/2006/relationships/hyperlink" Target="https://theclio.com/" TargetMode="External"/><Relationship Id="rId5" Type="http://schemas.openxmlformats.org/officeDocument/2006/relationships/hyperlink" Target="https://www.nwf.org/Trees-for-Wildlife/Get-Involved/Request-Trees/Plan-an-Event" TargetMode="External"/><Relationship Id="rId6" Type="http://schemas.openxmlformats.org/officeDocument/2006/relationships/hyperlink" Target="https://diy.storycorps.org/" TargetMode="External"/><Relationship Id="rId7" Type="http://schemas.openxmlformats.org/officeDocument/2006/relationships/hyperlink" Target="https://oralhistory.org/best-practices/" TargetMode="External"/><Relationship Id="rId8" Type="http://schemas.openxmlformats.org/officeDocument/2006/relationships/hyperlink" Target="https://theclio.com/" TargetMode="External"/><Relationship Id="rId11" Type="http://schemas.openxmlformats.org/officeDocument/2006/relationships/image" Target="../media/image18.jpg"/><Relationship Id="rId10" Type="http://schemas.openxmlformats.org/officeDocument/2006/relationships/hyperlink" Target="https://theclio.com/about" TargetMode="External"/><Relationship Id="rId13" Type="http://schemas.openxmlformats.org/officeDocument/2006/relationships/image" Target="../media/image46.jpg"/><Relationship Id="rId12"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96"/>
          <p:cNvSpPr/>
          <p:nvPr/>
        </p:nvSpPr>
        <p:spPr>
          <a:xfrm>
            <a:off x="0" y="3831250"/>
            <a:ext cx="9144000" cy="1316700"/>
          </a:xfrm>
          <a:prstGeom prst="rect">
            <a:avLst/>
          </a:prstGeom>
          <a:solidFill>
            <a:srgbClr val="DAEEF3"/>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DAEEF3"/>
              </a:solidFill>
              <a:latin typeface="Calibri"/>
              <a:ea typeface="Calibri"/>
              <a:cs typeface="Calibri"/>
              <a:sym typeface="Calibri"/>
            </a:endParaRPr>
          </a:p>
        </p:txBody>
      </p:sp>
      <p:sp>
        <p:nvSpPr>
          <p:cNvPr id="543" name="Google Shape;543;p96"/>
          <p:cNvSpPr txBox="1"/>
          <p:nvPr>
            <p:ph idx="1" type="subTitle"/>
          </p:nvPr>
        </p:nvSpPr>
        <p:spPr>
          <a:xfrm>
            <a:off x="163925" y="1600975"/>
            <a:ext cx="8583900" cy="2122800"/>
          </a:xfrm>
          <a:prstGeom prst="rect">
            <a:avLst/>
          </a:prstGeom>
          <a:noFill/>
          <a:ln>
            <a:noFill/>
          </a:ln>
        </p:spPr>
        <p:txBody>
          <a:bodyPr anchorCtr="0" anchor="t" bIns="34275" lIns="68575" spcFirstLastPara="1" rIns="68575" wrap="square" tIns="34275">
            <a:noAutofit/>
          </a:bodyPr>
          <a:lstStyle/>
          <a:p>
            <a:pPr indent="0" lvl="0" marL="0" rtl="0" algn="l">
              <a:lnSpc>
                <a:spcPct val="80000"/>
              </a:lnSpc>
              <a:spcBef>
                <a:spcPts val="300"/>
              </a:spcBef>
              <a:spcAft>
                <a:spcPts val="0"/>
              </a:spcAft>
              <a:buClr>
                <a:schemeClr val="dk1"/>
              </a:buClr>
              <a:buSzPts val="1400"/>
              <a:buNone/>
            </a:pPr>
            <a:r>
              <a:rPr b="1" lang="en" sz="200">
                <a:solidFill>
                  <a:schemeClr val="dk1"/>
                </a:solidFill>
                <a:latin typeface="Calibri"/>
                <a:ea typeface="Calibri"/>
                <a:cs typeface="Calibri"/>
                <a:sym typeface="Calibri"/>
              </a:rPr>
              <a:t> </a:t>
            </a:r>
            <a:endParaRPr>
              <a:latin typeface="Calibri"/>
              <a:ea typeface="Calibri"/>
              <a:cs typeface="Calibri"/>
              <a:sym typeface="Calibri"/>
            </a:endParaRPr>
          </a:p>
          <a:p>
            <a:pPr indent="0" lvl="0" marL="0" rtl="0" algn="l">
              <a:lnSpc>
                <a:spcPct val="80000"/>
              </a:lnSpc>
              <a:spcBef>
                <a:spcPts val="300"/>
              </a:spcBef>
              <a:spcAft>
                <a:spcPts val="0"/>
              </a:spcAft>
              <a:buClr>
                <a:schemeClr val="dk1"/>
              </a:buClr>
              <a:buSzPts val="1400"/>
              <a:buNone/>
            </a:pPr>
            <a:r>
              <a:rPr b="1" lang="en" sz="2000">
                <a:solidFill>
                  <a:schemeClr val="dk1"/>
                </a:solidFill>
                <a:latin typeface="Calibri"/>
                <a:ea typeface="Calibri"/>
                <a:cs typeface="Calibri"/>
                <a:sym typeface="Calibri"/>
              </a:rPr>
              <a:t>Today’s Presenters: </a:t>
            </a:r>
            <a:endParaRPr b="1" sz="20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Catherine McCarthy</a:t>
            </a:r>
            <a:r>
              <a:rPr lang="en" sz="1500">
                <a:solidFill>
                  <a:schemeClr val="dk1"/>
                </a:solidFill>
                <a:latin typeface="Calibri"/>
                <a:ea typeface="Calibri"/>
                <a:cs typeface="Calibri"/>
                <a:sym typeface="Calibri"/>
              </a:rPr>
              <a:t>, NISE Network Director, Arizona State University, Tempe, AZ </a:t>
            </a:r>
            <a:endParaRPr sz="15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Hardin Engelhardt</a:t>
            </a:r>
            <a:r>
              <a:rPr lang="en" sz="1500">
                <a:solidFill>
                  <a:schemeClr val="dk1"/>
                </a:solidFill>
                <a:latin typeface="Calibri"/>
                <a:ea typeface="Calibri"/>
                <a:cs typeface="Calibri"/>
                <a:sym typeface="Calibri"/>
              </a:rPr>
              <a:t>, Chief Learning Officer, Marbles Kids Museum, Raleigh, NC </a:t>
            </a:r>
            <a:endParaRPr sz="15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Brittany Snowden</a:t>
            </a:r>
            <a:r>
              <a:rPr lang="en" sz="1500">
                <a:solidFill>
                  <a:schemeClr val="dk1"/>
                </a:solidFill>
                <a:latin typeface="Calibri"/>
                <a:ea typeface="Calibri"/>
                <a:cs typeface="Calibri"/>
                <a:sym typeface="Calibri"/>
              </a:rPr>
              <a:t>, Museum Educator, kidscommons children's museum, Columbus, IN </a:t>
            </a:r>
            <a:endParaRPr sz="15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Patsy Reublin</a:t>
            </a:r>
            <a:r>
              <a:rPr lang="en" sz="1500">
                <a:solidFill>
                  <a:schemeClr val="dk1"/>
                </a:solidFill>
                <a:latin typeface="Calibri"/>
                <a:ea typeface="Calibri"/>
                <a:cs typeface="Calibri"/>
                <a:sym typeface="Calibri"/>
              </a:rPr>
              <a:t>, Executive Director, Bootheel Youth Museum, Malden, MO</a:t>
            </a:r>
            <a:endParaRPr sz="15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Renae Kerrigan</a:t>
            </a:r>
            <a:r>
              <a:rPr lang="en" sz="1500">
                <a:solidFill>
                  <a:schemeClr val="dk1"/>
                </a:solidFill>
                <a:latin typeface="Calibri"/>
                <a:ea typeface="Calibri"/>
                <a:cs typeface="Calibri"/>
                <a:sym typeface="Calibri"/>
              </a:rPr>
              <a:t>, Curator of Science, Planetarium Director, Peoria Riverfront Museum, Peoria, IL </a:t>
            </a:r>
            <a:endParaRPr sz="1500">
              <a:solidFill>
                <a:schemeClr val="dk1"/>
              </a:solidFill>
              <a:latin typeface="Calibri"/>
              <a:ea typeface="Calibri"/>
              <a:cs typeface="Calibri"/>
              <a:sym typeface="Calibri"/>
            </a:endParaRPr>
          </a:p>
          <a:p>
            <a:pPr indent="-266700" lvl="0" marL="285750" rtl="0" algn="l">
              <a:lnSpc>
                <a:spcPct val="115000"/>
              </a:lnSpc>
              <a:spcBef>
                <a:spcPts val="0"/>
              </a:spcBef>
              <a:spcAft>
                <a:spcPts val="0"/>
              </a:spcAft>
              <a:buClr>
                <a:schemeClr val="dk1"/>
              </a:buClr>
              <a:buSzPts val="1500"/>
              <a:buFont typeface="Calibri"/>
              <a:buChar char="●"/>
            </a:pPr>
            <a:r>
              <a:rPr b="1" lang="en" sz="1500">
                <a:solidFill>
                  <a:schemeClr val="dk1"/>
                </a:solidFill>
                <a:latin typeface="Calibri"/>
                <a:ea typeface="Calibri"/>
                <a:cs typeface="Calibri"/>
                <a:sym typeface="Calibri"/>
              </a:rPr>
              <a:t>Stephen White</a:t>
            </a:r>
            <a:r>
              <a:rPr lang="en" sz="1500">
                <a:solidFill>
                  <a:schemeClr val="dk1"/>
                </a:solidFill>
                <a:latin typeface="Calibri"/>
                <a:ea typeface="Calibri"/>
                <a:cs typeface="Calibri"/>
                <a:sym typeface="Calibri"/>
              </a:rPr>
              <a:t>, Chief Strategy Officer, Center of Science and Industry (COSI), Columbus, OH </a:t>
            </a:r>
            <a:endParaRPr sz="1500">
              <a:solidFill>
                <a:schemeClr val="dk1"/>
              </a:solidFill>
              <a:latin typeface="Calibri"/>
              <a:ea typeface="Calibri"/>
              <a:cs typeface="Calibri"/>
              <a:sym typeface="Calibri"/>
            </a:endParaRPr>
          </a:p>
          <a:p>
            <a:pPr indent="0" lvl="0" marL="0" rtl="0" algn="l">
              <a:lnSpc>
                <a:spcPct val="100000"/>
              </a:lnSpc>
              <a:spcBef>
                <a:spcPts val="300"/>
              </a:spcBef>
              <a:spcAft>
                <a:spcPts val="0"/>
              </a:spcAft>
              <a:buClr>
                <a:schemeClr val="dk1"/>
              </a:buClr>
              <a:buSzPts val="800"/>
              <a:buFont typeface="Arial"/>
              <a:buNone/>
            </a:pPr>
            <a:r>
              <a:t/>
            </a:r>
            <a:endParaRPr sz="1400">
              <a:solidFill>
                <a:srgbClr val="333333"/>
              </a:solidFill>
              <a:latin typeface="Calibri"/>
              <a:ea typeface="Calibri"/>
              <a:cs typeface="Calibri"/>
              <a:sym typeface="Calibri"/>
            </a:endParaRPr>
          </a:p>
          <a:p>
            <a:pPr indent="0" lvl="0" marL="0" rtl="0" algn="l">
              <a:lnSpc>
                <a:spcPct val="100000"/>
              </a:lnSpc>
              <a:spcBef>
                <a:spcPts val="300"/>
              </a:spcBef>
              <a:spcAft>
                <a:spcPts val="0"/>
              </a:spcAft>
              <a:buClr>
                <a:schemeClr val="dk1"/>
              </a:buClr>
              <a:buSzPts val="800"/>
              <a:buFont typeface="Arial"/>
              <a:buNone/>
            </a:pPr>
            <a:r>
              <a:t/>
            </a:r>
            <a:endParaRPr sz="500">
              <a:solidFill>
                <a:srgbClr val="333333"/>
              </a:solidFill>
              <a:latin typeface="Calibri"/>
              <a:ea typeface="Calibri"/>
              <a:cs typeface="Calibri"/>
              <a:sym typeface="Calibri"/>
            </a:endParaRPr>
          </a:p>
          <a:p>
            <a:pPr indent="0" lvl="0" marL="0" rtl="0" algn="l">
              <a:lnSpc>
                <a:spcPct val="115000"/>
              </a:lnSpc>
              <a:spcBef>
                <a:spcPts val="300"/>
              </a:spcBef>
              <a:spcAft>
                <a:spcPts val="0"/>
              </a:spcAft>
              <a:buClr>
                <a:schemeClr val="dk1"/>
              </a:buClr>
              <a:buSzPts val="800"/>
              <a:buFont typeface="Arial"/>
              <a:buNone/>
            </a:pPr>
            <a:r>
              <a:rPr b="1" lang="en" sz="1400">
                <a:solidFill>
                  <a:schemeClr val="dk1"/>
                </a:solidFill>
                <a:latin typeface="Calibri"/>
                <a:ea typeface="Calibri"/>
                <a:cs typeface="Calibri"/>
                <a:sym typeface="Calibri"/>
              </a:rPr>
              <a:t>Welcome! </a:t>
            </a:r>
            <a:r>
              <a:rPr lang="en" sz="1400">
                <a:solidFill>
                  <a:schemeClr val="dk1"/>
                </a:solidFill>
                <a:latin typeface="Calibri"/>
                <a:ea typeface="Calibri"/>
                <a:cs typeface="Calibri"/>
                <a:sym typeface="Calibri"/>
              </a:rPr>
              <a:t>As we wait to get started with today’s discussion, please… </a:t>
            </a:r>
            <a:br>
              <a:rPr b="1" lang="en" sz="1100">
                <a:solidFill>
                  <a:schemeClr val="dk1"/>
                </a:solidFill>
                <a:latin typeface="Calibri"/>
                <a:ea typeface="Calibri"/>
                <a:cs typeface="Calibri"/>
                <a:sym typeface="Calibri"/>
              </a:rPr>
            </a:br>
            <a:r>
              <a:rPr b="1" lang="en" sz="1100">
                <a:solidFill>
                  <a:schemeClr val="dk1"/>
                </a:solidFill>
                <a:latin typeface="Calibri"/>
                <a:ea typeface="Calibri"/>
                <a:cs typeface="Calibri"/>
                <a:sym typeface="Calibri"/>
              </a:rPr>
              <a:t>Introduce yourself</a:t>
            </a:r>
            <a:r>
              <a:rPr lang="en" sz="1100">
                <a:solidFill>
                  <a:schemeClr val="dk1"/>
                </a:solidFill>
                <a:latin typeface="Calibri"/>
                <a:ea typeface="Calibri"/>
                <a:cs typeface="Calibri"/>
                <a:sym typeface="Calibri"/>
              </a:rPr>
              <a:t>! Type your name, institution, and location into the </a:t>
            </a:r>
            <a:r>
              <a:rPr lang="en" sz="1100" u="sng">
                <a:solidFill>
                  <a:schemeClr val="dk1"/>
                </a:solidFill>
                <a:latin typeface="Calibri"/>
                <a:ea typeface="Calibri"/>
                <a:cs typeface="Calibri"/>
                <a:sym typeface="Calibri"/>
              </a:rPr>
              <a:t>Chat Box</a:t>
            </a:r>
            <a:endParaRPr sz="1100" u="sng">
              <a:solidFill>
                <a:schemeClr val="dk1"/>
              </a:solidFill>
              <a:latin typeface="Calibri"/>
              <a:ea typeface="Calibri"/>
              <a:cs typeface="Calibri"/>
              <a:sym typeface="Calibri"/>
            </a:endParaRPr>
          </a:p>
          <a:p>
            <a:pPr indent="0" lvl="0" marL="0" rtl="0" algn="l">
              <a:lnSpc>
                <a:spcPct val="100000"/>
              </a:lnSpc>
              <a:spcBef>
                <a:spcPts val="400"/>
              </a:spcBef>
              <a:spcAft>
                <a:spcPts val="0"/>
              </a:spcAft>
              <a:buClr>
                <a:schemeClr val="dk1"/>
              </a:buClr>
              <a:buSzPts val="1200"/>
              <a:buNone/>
            </a:pPr>
            <a:r>
              <a:rPr b="1" lang="en" sz="1100">
                <a:solidFill>
                  <a:schemeClr val="dk1"/>
                </a:solidFill>
                <a:latin typeface="Calibri"/>
                <a:ea typeface="Calibri"/>
                <a:cs typeface="Calibri"/>
                <a:sym typeface="Calibri"/>
              </a:rPr>
              <a:t>Questions? </a:t>
            </a:r>
            <a:r>
              <a:rPr lang="en" sz="1100">
                <a:solidFill>
                  <a:schemeClr val="dk1"/>
                </a:solidFill>
                <a:latin typeface="Calibri"/>
                <a:ea typeface="Calibri"/>
                <a:cs typeface="Calibri"/>
                <a:sym typeface="Calibri"/>
              </a:rPr>
              <a:t>Feel free to type your questions into the </a:t>
            </a:r>
            <a:r>
              <a:rPr lang="en" sz="1100" u="sng">
                <a:solidFill>
                  <a:schemeClr val="dk1"/>
                </a:solidFill>
                <a:latin typeface="Calibri"/>
                <a:ea typeface="Calibri"/>
                <a:cs typeface="Calibri"/>
                <a:sym typeface="Calibri"/>
              </a:rPr>
              <a:t>Chat Box</a:t>
            </a:r>
            <a:r>
              <a:rPr lang="en" sz="1100">
                <a:solidFill>
                  <a:schemeClr val="dk1"/>
                </a:solidFill>
                <a:latin typeface="Calibri"/>
                <a:ea typeface="Calibri"/>
                <a:cs typeface="Calibri"/>
                <a:sym typeface="Calibri"/>
              </a:rPr>
              <a:t> at any time throughout the webinar. A selection of questions from the chat and workshop registration will be read aloud by moderators for presenters to answer during the Q&amp;A.</a:t>
            </a:r>
            <a:endParaRPr sz="1100">
              <a:solidFill>
                <a:schemeClr val="dk1"/>
              </a:solidFill>
              <a:latin typeface="Calibri"/>
              <a:ea typeface="Calibri"/>
              <a:cs typeface="Calibri"/>
              <a:sym typeface="Calibri"/>
            </a:endParaRPr>
          </a:p>
          <a:p>
            <a:pPr indent="0" lvl="0" marL="0" rtl="0" algn="l">
              <a:lnSpc>
                <a:spcPct val="100000"/>
              </a:lnSpc>
              <a:spcBef>
                <a:spcPts val="400"/>
              </a:spcBef>
              <a:spcAft>
                <a:spcPts val="0"/>
              </a:spcAft>
              <a:buClr>
                <a:schemeClr val="dk1"/>
              </a:buClr>
              <a:buSzPts val="1200"/>
              <a:buNone/>
            </a:pPr>
            <a:r>
              <a:t/>
            </a:r>
            <a:endParaRPr sz="100">
              <a:solidFill>
                <a:schemeClr val="dk1"/>
              </a:solidFill>
              <a:latin typeface="Calibri"/>
              <a:ea typeface="Calibri"/>
              <a:cs typeface="Calibri"/>
              <a:sym typeface="Calibri"/>
            </a:endParaRPr>
          </a:p>
          <a:p>
            <a:pPr indent="0" lvl="0" marL="0" rtl="0" algn="l">
              <a:lnSpc>
                <a:spcPct val="80000"/>
              </a:lnSpc>
              <a:spcBef>
                <a:spcPts val="400"/>
              </a:spcBef>
              <a:spcAft>
                <a:spcPts val="0"/>
              </a:spcAft>
              <a:buClr>
                <a:schemeClr val="dk1"/>
              </a:buClr>
              <a:buSzPts val="1200"/>
              <a:buNone/>
            </a:pPr>
            <a:r>
              <a:rPr b="1" lang="en" sz="1100">
                <a:solidFill>
                  <a:schemeClr val="dk1"/>
                </a:solidFill>
                <a:latin typeface="Calibri"/>
                <a:ea typeface="Calibri"/>
                <a:cs typeface="Calibri"/>
                <a:sym typeface="Calibri"/>
              </a:rPr>
              <a:t>Today’s workshop will be recorded; those registered will receive an email when available here: </a:t>
            </a:r>
            <a:r>
              <a:rPr b="1" lang="en" sz="1100" u="sng">
                <a:solidFill>
                  <a:schemeClr val="hlink"/>
                </a:solidFill>
                <a:latin typeface="Calibri"/>
                <a:ea typeface="Calibri"/>
                <a:cs typeface="Calibri"/>
                <a:sym typeface="Calibri"/>
                <a:hlinkClick r:id="rId3"/>
              </a:rPr>
              <a:t>nisenet.org/online-workshop-recordings</a:t>
            </a:r>
            <a:r>
              <a:rPr b="1" lang="en"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p:txBody>
      </p:sp>
      <p:sp>
        <p:nvSpPr>
          <p:cNvPr id="544" name="Google Shape;544;p96"/>
          <p:cNvSpPr/>
          <p:nvPr/>
        </p:nvSpPr>
        <p:spPr>
          <a:xfrm>
            <a:off x="6007" y="1493465"/>
            <a:ext cx="9132000" cy="41100"/>
          </a:xfrm>
          <a:prstGeom prst="rect">
            <a:avLst/>
          </a:prstGeom>
          <a:solidFill>
            <a:srgbClr val="00858B"/>
          </a:solidFill>
          <a:ln cap="flat" cmpd="sng" w="9525">
            <a:solidFill>
              <a:srgbClr val="4A7DBA"/>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545" name="Google Shape;545;p96"/>
          <p:cNvSpPr/>
          <p:nvPr/>
        </p:nvSpPr>
        <p:spPr>
          <a:xfrm flipH="1">
            <a:off x="163925" y="-1"/>
            <a:ext cx="7840500" cy="1239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1" i="0" lang="en" sz="3000" u="none" cap="none" strike="noStrike">
                <a:solidFill>
                  <a:srgbClr val="00858B"/>
                </a:solidFill>
                <a:latin typeface="Calibri"/>
                <a:ea typeface="Calibri"/>
                <a:cs typeface="Calibri"/>
                <a:sym typeface="Calibri"/>
              </a:rPr>
              <a:t>NISE Net</a:t>
            </a:r>
            <a:r>
              <a:rPr b="1" lang="en" sz="3000">
                <a:solidFill>
                  <a:srgbClr val="00858B"/>
                </a:solidFill>
                <a:latin typeface="Calibri"/>
                <a:ea typeface="Calibri"/>
                <a:cs typeface="Calibri"/>
                <a:sym typeface="Calibri"/>
              </a:rPr>
              <a:t>work </a:t>
            </a:r>
            <a:r>
              <a:rPr b="1" i="0" lang="en" sz="3000" u="none" cap="none" strike="noStrike">
                <a:solidFill>
                  <a:srgbClr val="00858B"/>
                </a:solidFill>
                <a:latin typeface="Calibri"/>
                <a:ea typeface="Calibri"/>
                <a:cs typeface="Calibri"/>
                <a:sym typeface="Calibri"/>
              </a:rPr>
              <a:t>Online Workshop</a:t>
            </a:r>
            <a:br>
              <a:rPr b="0" i="0" lang="en" sz="1400" u="none" cap="none" strike="noStrike">
                <a:solidFill>
                  <a:srgbClr val="000000"/>
                </a:solidFill>
                <a:latin typeface="Calibri"/>
                <a:ea typeface="Calibri"/>
                <a:cs typeface="Calibri"/>
                <a:sym typeface="Calibri"/>
              </a:rPr>
            </a:br>
            <a:r>
              <a:rPr b="1" lang="en" sz="2000">
                <a:solidFill>
                  <a:srgbClr val="333333"/>
                </a:solidFill>
                <a:latin typeface="Calibri"/>
                <a:ea typeface="Calibri"/>
                <a:cs typeface="Calibri"/>
                <a:sym typeface="Calibri"/>
              </a:rPr>
              <a:t>America 250 - How Can Children's Museums and Science Centers Celebrate the United States Semiquincentennial?</a:t>
            </a:r>
            <a:endParaRPr b="1" i="0" sz="2000" u="none" cap="none" strike="noStrike">
              <a:solidFill>
                <a:schemeClr val="dk1"/>
              </a:solidFill>
              <a:latin typeface="Calibri"/>
              <a:ea typeface="Calibri"/>
              <a:cs typeface="Calibri"/>
              <a:sym typeface="Calibri"/>
            </a:endParaRPr>
          </a:p>
          <a:p>
            <a:pPr indent="0" lvl="0" marL="0" marR="0" rtl="0" algn="l">
              <a:lnSpc>
                <a:spcPct val="100000"/>
              </a:lnSpc>
              <a:spcBef>
                <a:spcPts val="500"/>
              </a:spcBef>
              <a:spcAft>
                <a:spcPts val="500"/>
              </a:spcAft>
              <a:buClr>
                <a:srgbClr val="000000"/>
              </a:buClr>
              <a:buSzPts val="1600"/>
              <a:buFont typeface="Arial"/>
              <a:buNone/>
            </a:pPr>
            <a:r>
              <a:rPr b="1" lang="en" sz="1800">
                <a:solidFill>
                  <a:srgbClr val="0D686C"/>
                </a:solidFill>
                <a:latin typeface="Calibri"/>
                <a:ea typeface="Calibri"/>
                <a:cs typeface="Calibri"/>
                <a:sym typeface="Calibri"/>
              </a:rPr>
              <a:t>June 3</a:t>
            </a:r>
            <a:r>
              <a:rPr b="1" i="0" lang="en" sz="1800" u="none" cap="none" strike="noStrike">
                <a:solidFill>
                  <a:srgbClr val="0D686C"/>
                </a:solidFill>
                <a:latin typeface="Calibri"/>
                <a:ea typeface="Calibri"/>
                <a:cs typeface="Calibri"/>
                <a:sym typeface="Calibri"/>
              </a:rPr>
              <a:t>, 202</a:t>
            </a:r>
            <a:r>
              <a:rPr b="1" lang="en" sz="1800">
                <a:solidFill>
                  <a:srgbClr val="0D686C"/>
                </a:solidFill>
                <a:latin typeface="Calibri"/>
                <a:ea typeface="Calibri"/>
                <a:cs typeface="Calibri"/>
                <a:sym typeface="Calibri"/>
              </a:rPr>
              <a:t>5</a:t>
            </a:r>
            <a:endParaRPr b="1" i="1" sz="1900" u="none" cap="none" strike="noStrike">
              <a:solidFill>
                <a:srgbClr val="00858B"/>
              </a:solidFill>
              <a:latin typeface="Calibri"/>
              <a:ea typeface="Calibri"/>
              <a:cs typeface="Calibri"/>
              <a:sym typeface="Calibri"/>
            </a:endParaRPr>
          </a:p>
        </p:txBody>
      </p:sp>
      <p:pic>
        <p:nvPicPr>
          <p:cNvPr descr="NISE Network Logo" id="546" name="Google Shape;546;p96"/>
          <p:cNvPicPr preferRelativeResize="0"/>
          <p:nvPr/>
        </p:nvPicPr>
        <p:blipFill rotWithShape="1">
          <a:blip r:embed="rId4">
            <a:alphaModFix/>
          </a:blip>
          <a:srcRect b="0" l="0" r="0" t="0"/>
          <a:stretch/>
        </p:blipFill>
        <p:spPr>
          <a:xfrm>
            <a:off x="7382516" y="114900"/>
            <a:ext cx="1365334" cy="1124175"/>
          </a:xfrm>
          <a:prstGeom prst="rect">
            <a:avLst/>
          </a:prstGeom>
          <a:noFill/>
          <a:ln>
            <a:noFill/>
          </a:ln>
        </p:spPr>
      </p:pic>
      <p:pic>
        <p:nvPicPr>
          <p:cNvPr descr="NISE Network Online Workshop Logo" id="547" name="Google Shape;547;p96"/>
          <p:cNvPicPr preferRelativeResize="0"/>
          <p:nvPr/>
        </p:nvPicPr>
        <p:blipFill rotWithShape="1">
          <a:blip r:embed="rId5">
            <a:alphaModFix/>
          </a:blip>
          <a:srcRect b="0" l="0" r="0" t="0"/>
          <a:stretch/>
        </p:blipFill>
        <p:spPr>
          <a:xfrm>
            <a:off x="7520008" y="1723875"/>
            <a:ext cx="1227842" cy="1124175"/>
          </a:xfrm>
          <a:prstGeom prst="rect">
            <a:avLst/>
          </a:prstGeom>
          <a:noFill/>
          <a:ln>
            <a:noFill/>
          </a:ln>
          <a:effectLst>
            <a:outerShdw blurRad="50800" sx="101000" rotWithShape="0" algn="tr" dir="8100000" dist="38100" sy="101000">
              <a:srgbClr val="000000">
                <a:alpha val="40000"/>
              </a:srgbClr>
            </a:outerShdw>
          </a:effectLst>
        </p:spPr>
      </p:pic>
      <p:sp>
        <p:nvSpPr>
          <p:cNvPr id="548" name="Google Shape;548;p96"/>
          <p:cNvSpPr/>
          <p:nvPr/>
        </p:nvSpPr>
        <p:spPr>
          <a:xfrm>
            <a:off x="5988" y="3790150"/>
            <a:ext cx="9132000" cy="41100"/>
          </a:xfrm>
          <a:prstGeom prst="rect">
            <a:avLst/>
          </a:prstGeom>
          <a:solidFill>
            <a:srgbClr val="00858B"/>
          </a:solidFill>
          <a:ln cap="flat" cmpd="sng" w="9525">
            <a:solidFill>
              <a:srgbClr val="4A7DBA"/>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sp>
        <p:nvSpPr>
          <p:cNvPr id="625" name="Google Shape;625;p105"/>
          <p:cNvSpPr txBox="1"/>
          <p:nvPr/>
        </p:nvSpPr>
        <p:spPr>
          <a:xfrm>
            <a:off x="143300" y="753450"/>
            <a:ext cx="7551600" cy="48381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b="1" lang="en" sz="2400">
                <a:solidFill>
                  <a:srgbClr val="333333"/>
                </a:solidFill>
                <a:latin typeface="Calibri"/>
                <a:ea typeface="Calibri"/>
                <a:cs typeface="Calibri"/>
                <a:sym typeface="Calibri"/>
              </a:rPr>
              <a:t>Making and Creativity</a:t>
            </a:r>
            <a:endParaRPr sz="15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Handwork: Celebrating American Craft </a:t>
            </a:r>
            <a:br>
              <a:rPr lang="en" sz="1500">
                <a:solidFill>
                  <a:srgbClr val="333333"/>
                </a:solidFill>
                <a:latin typeface="Calibri"/>
                <a:ea typeface="Calibri"/>
                <a:cs typeface="Calibri"/>
                <a:sym typeface="Calibri"/>
              </a:rPr>
            </a:br>
            <a:r>
              <a:rPr lang="en" sz="1500">
                <a:solidFill>
                  <a:srgbClr val="333333"/>
                </a:solidFill>
                <a:latin typeface="Calibri"/>
                <a:ea typeface="Calibri"/>
                <a:cs typeface="Calibri"/>
                <a:sym typeface="Calibri"/>
              </a:rPr>
              <a:t>National collaboration </a:t>
            </a:r>
            <a:r>
              <a:rPr lang="en" sz="1500">
                <a:solidFill>
                  <a:srgbClr val="333333"/>
                </a:solidFill>
                <a:latin typeface="Calibri"/>
                <a:ea typeface="Calibri"/>
                <a:cs typeface="Calibri"/>
                <a:sym typeface="Calibri"/>
              </a:rPr>
              <a:t>showcasing the importance of the</a:t>
            </a:r>
            <a:r>
              <a:rPr lang="en" sz="1500">
                <a:solidFill>
                  <a:srgbClr val="333333"/>
                </a:solidFill>
                <a:latin typeface="Calibri"/>
                <a:ea typeface="Calibri"/>
                <a:cs typeface="Calibri"/>
                <a:sym typeface="Calibri"/>
              </a:rPr>
              <a:t> </a:t>
            </a:r>
            <a:br>
              <a:rPr lang="en" sz="1500">
                <a:solidFill>
                  <a:srgbClr val="333333"/>
                </a:solidFill>
                <a:latin typeface="Calibri"/>
                <a:ea typeface="Calibri"/>
                <a:cs typeface="Calibri"/>
                <a:sym typeface="Calibri"/>
              </a:rPr>
            </a:br>
            <a:r>
              <a:rPr lang="en" sz="1500">
                <a:solidFill>
                  <a:srgbClr val="333333"/>
                </a:solidFill>
                <a:latin typeface="Calibri"/>
                <a:ea typeface="Calibri"/>
                <a:cs typeface="Calibri"/>
                <a:sym typeface="Calibri"/>
              </a:rPr>
              <a:t>handmade and celebrating the diversity of craft that defines America</a:t>
            </a:r>
            <a:br>
              <a:rPr lang="en" sz="1500">
                <a:solidFill>
                  <a:srgbClr val="333333"/>
                </a:solidFill>
                <a:latin typeface="Calibri"/>
                <a:ea typeface="Calibri"/>
                <a:cs typeface="Calibri"/>
                <a:sym typeface="Calibri"/>
              </a:rPr>
            </a:br>
            <a:r>
              <a:rPr b="1" lang="en" sz="1500">
                <a:solidFill>
                  <a:srgbClr val="007C91"/>
                </a:solidFill>
                <a:uFill>
                  <a:noFill/>
                </a:uFill>
                <a:latin typeface="Calibri"/>
                <a:ea typeface="Calibri"/>
                <a:cs typeface="Calibri"/>
                <a:sym typeface="Calibri"/>
                <a:hlinkClick r:id="rId3">
                  <a:extLst>
                    <a:ext uri="{A12FA001-AC4F-418D-AE19-62706E023703}">
                      <ahyp:hlinkClr val="tx"/>
                    </a:ext>
                  </a:extLst>
                </a:hlinkClick>
              </a:rPr>
              <a:t>https://www.handwork2026.org</a:t>
            </a:r>
            <a:endParaRPr sz="15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MakerEd resources </a:t>
            </a:r>
            <a:br>
              <a:rPr lang="en" sz="1500">
                <a:solidFill>
                  <a:srgbClr val="333333"/>
                </a:solidFill>
                <a:latin typeface="Calibri"/>
                <a:ea typeface="Calibri"/>
                <a:cs typeface="Calibri"/>
                <a:sym typeface="Calibri"/>
              </a:rPr>
            </a:br>
            <a:r>
              <a:rPr b="1" lang="en" sz="1500">
                <a:solidFill>
                  <a:srgbClr val="007C91"/>
                </a:solidFill>
                <a:uFill>
                  <a:noFill/>
                </a:uFill>
                <a:latin typeface="Calibri"/>
                <a:ea typeface="Calibri"/>
                <a:cs typeface="Calibri"/>
                <a:sym typeface="Calibri"/>
                <a:hlinkClick r:id="rId4">
                  <a:extLst>
                    <a:ext uri="{A12FA001-AC4F-418D-AE19-62706E023703}">
                      <ahyp:hlinkClr val="tx"/>
                    </a:ext>
                  </a:extLst>
                </a:hlinkClick>
              </a:rPr>
              <a:t>https://makered.org/</a:t>
            </a:r>
            <a:br>
              <a:rPr b="1" lang="en" sz="1500">
                <a:solidFill>
                  <a:srgbClr val="007C91"/>
                </a:solidFill>
                <a:latin typeface="Calibri"/>
                <a:ea typeface="Calibri"/>
                <a:cs typeface="Calibri"/>
                <a:sym typeface="Calibri"/>
              </a:rPr>
            </a:br>
            <a:endParaRPr b="1" sz="1500">
              <a:solidFill>
                <a:srgbClr val="007C91"/>
              </a:solidFill>
              <a:latin typeface="Calibri"/>
              <a:ea typeface="Calibri"/>
              <a:cs typeface="Calibri"/>
              <a:sym typeface="Calibri"/>
            </a:endParaRPr>
          </a:p>
          <a:p>
            <a:pPr indent="0" lvl="0" marL="0" rtl="0" algn="l">
              <a:lnSpc>
                <a:spcPct val="100000"/>
              </a:lnSpc>
              <a:spcBef>
                <a:spcPts val="0"/>
              </a:spcBef>
              <a:spcAft>
                <a:spcPts val="0"/>
              </a:spcAft>
              <a:buNone/>
            </a:pPr>
            <a:r>
              <a:rPr b="1" lang="en" sz="2000">
                <a:solidFill>
                  <a:srgbClr val="333333"/>
                </a:solidFill>
                <a:latin typeface="Calibri"/>
                <a:ea typeface="Calibri"/>
                <a:cs typeface="Calibri"/>
                <a:sym typeface="Calibri"/>
              </a:rPr>
              <a:t>Celebrating American Creativity, Inventions, and Innovation</a:t>
            </a:r>
            <a:br>
              <a:rPr b="1" lang="en" sz="2000">
                <a:solidFill>
                  <a:srgbClr val="333333"/>
                </a:solidFill>
                <a:latin typeface="Calibri"/>
                <a:ea typeface="Calibri"/>
                <a:cs typeface="Calibri"/>
                <a:sym typeface="Calibri"/>
              </a:rPr>
            </a:br>
            <a:endParaRPr b="1" sz="1500">
              <a:solidFill>
                <a:srgbClr val="007C91"/>
              </a:solidFill>
              <a:latin typeface="Calibri"/>
              <a:ea typeface="Calibri"/>
              <a:cs typeface="Calibri"/>
              <a:sym typeface="Calibri"/>
            </a:endParaRPr>
          </a:p>
          <a:p>
            <a:pPr indent="-323850" lvl="3" marL="457200" rtl="0" algn="l">
              <a:lnSpc>
                <a:spcPct val="100000"/>
              </a:lnSpc>
              <a:spcBef>
                <a:spcPts val="0"/>
              </a:spcBef>
              <a:spcAft>
                <a:spcPts val="0"/>
              </a:spcAft>
              <a:buClr>
                <a:schemeClr val="dk1"/>
              </a:buClr>
              <a:buSzPts val="1500"/>
              <a:buFont typeface="Calibri"/>
              <a:buChar char="●"/>
            </a:pPr>
            <a:r>
              <a:rPr lang="en" sz="1500">
                <a:solidFill>
                  <a:srgbClr val="333333"/>
                </a:solidFill>
                <a:latin typeface="Calibri"/>
                <a:ea typeface="Calibri"/>
                <a:cs typeface="Calibri"/>
                <a:sym typeface="Calibri"/>
              </a:rPr>
              <a:t>Focus on things relevant in your community</a:t>
            </a:r>
            <a:endParaRPr sz="1500">
              <a:solidFill>
                <a:srgbClr val="333333"/>
              </a:solidFill>
              <a:latin typeface="Calibri"/>
              <a:ea typeface="Calibri"/>
              <a:cs typeface="Calibri"/>
              <a:sym typeface="Calibri"/>
            </a:endParaRPr>
          </a:p>
          <a:p>
            <a:pPr indent="-323850" lvl="3" marL="457200" rtl="0" algn="l">
              <a:lnSpc>
                <a:spcPct val="100000"/>
              </a:lnSpc>
              <a:spcBef>
                <a:spcPts val="0"/>
              </a:spcBef>
              <a:spcAft>
                <a:spcPts val="0"/>
              </a:spcAft>
              <a:buClr>
                <a:schemeClr val="dk1"/>
              </a:buClr>
              <a:buSzPts val="1500"/>
              <a:buFont typeface="Calibri"/>
              <a:buChar char="●"/>
            </a:pPr>
            <a:r>
              <a:rPr lang="en" sz="1500">
                <a:solidFill>
                  <a:srgbClr val="333333"/>
                </a:solidFill>
                <a:latin typeface="Calibri"/>
                <a:ea typeface="Calibri"/>
                <a:cs typeface="Calibri"/>
                <a:sym typeface="Calibri"/>
              </a:rPr>
              <a:t>Example: Ohio Creativity trail</a:t>
            </a:r>
            <a:br>
              <a:rPr lang="en" sz="1500">
                <a:solidFill>
                  <a:srgbClr val="333333"/>
                </a:solidFill>
                <a:latin typeface="Calibri"/>
                <a:ea typeface="Calibri"/>
                <a:cs typeface="Calibri"/>
                <a:sym typeface="Calibri"/>
              </a:rPr>
            </a:br>
            <a:r>
              <a:rPr b="1" lang="en" sz="1500">
                <a:solidFill>
                  <a:srgbClr val="007C91"/>
                </a:solidFill>
                <a:uFill>
                  <a:noFill/>
                </a:uFill>
                <a:latin typeface="Calibri"/>
                <a:ea typeface="Calibri"/>
                <a:cs typeface="Calibri"/>
                <a:sym typeface="Calibri"/>
                <a:hlinkClick r:id="rId5">
                  <a:extLst>
                    <a:ext uri="{A12FA001-AC4F-418D-AE19-62706E023703}">
                      <ahyp:hlinkClr val="tx"/>
                    </a:ext>
                  </a:extLst>
                </a:hlinkClick>
              </a:rPr>
              <a:t>https://america250-ohio.org/ohio-creativity-trail/</a:t>
            </a:r>
            <a:endParaRPr sz="1500">
              <a:solidFill>
                <a:srgbClr val="333333"/>
              </a:solidFill>
              <a:latin typeface="Calibri"/>
              <a:ea typeface="Calibri"/>
              <a:cs typeface="Calibri"/>
              <a:sym typeface="Calibri"/>
            </a:endParaRPr>
          </a:p>
          <a:p>
            <a:pPr indent="-323850" lvl="3" marL="457200" rtl="0" algn="l">
              <a:lnSpc>
                <a:spcPct val="100000"/>
              </a:lnSpc>
              <a:spcBef>
                <a:spcPts val="0"/>
              </a:spcBef>
              <a:spcAft>
                <a:spcPts val="0"/>
              </a:spcAft>
              <a:buClr>
                <a:schemeClr val="dk1"/>
              </a:buClr>
              <a:buSzPts val="1500"/>
              <a:buFont typeface="Calibri"/>
              <a:buChar char="●"/>
            </a:pPr>
            <a:r>
              <a:rPr lang="en" sz="1500">
                <a:solidFill>
                  <a:srgbClr val="333333"/>
                </a:solidFill>
                <a:latin typeface="Calibri"/>
                <a:ea typeface="Calibri"/>
                <a:cs typeface="Calibri"/>
                <a:sym typeface="Calibri"/>
              </a:rPr>
              <a:t>Example: </a:t>
            </a:r>
            <a:r>
              <a:rPr lang="en" sz="1500">
                <a:solidFill>
                  <a:srgbClr val="333333"/>
                </a:solidFill>
                <a:latin typeface="Calibri"/>
                <a:ea typeface="Calibri"/>
                <a:cs typeface="Calibri"/>
                <a:sym typeface="Calibri"/>
              </a:rPr>
              <a:t>COSI American Innovation Kit</a:t>
            </a:r>
            <a:endParaRPr sz="1500">
              <a:solidFill>
                <a:srgbClr val="333333"/>
              </a:solidFill>
              <a:latin typeface="Calibri"/>
              <a:ea typeface="Calibri"/>
              <a:cs typeface="Calibri"/>
              <a:sym typeface="Calibri"/>
            </a:endParaRPr>
          </a:p>
          <a:p>
            <a:pPr indent="-323850" lvl="4" marL="685800" rtl="0" algn="l">
              <a:lnSpc>
                <a:spcPct val="100000"/>
              </a:lnSpc>
              <a:spcBef>
                <a:spcPts val="0"/>
              </a:spcBef>
              <a:spcAft>
                <a:spcPts val="0"/>
              </a:spcAft>
              <a:buClr>
                <a:schemeClr val="dk1"/>
              </a:buClr>
              <a:buSzPts val="1500"/>
              <a:buFont typeface="Calibri"/>
              <a:buChar char="○"/>
            </a:pPr>
            <a:r>
              <a:rPr b="1" lang="en" sz="1500">
                <a:solidFill>
                  <a:srgbClr val="007C91"/>
                </a:solidFill>
                <a:uFill>
                  <a:noFill/>
                </a:uFill>
                <a:latin typeface="Calibri"/>
                <a:ea typeface="Calibri"/>
                <a:cs typeface="Calibri"/>
                <a:sym typeface="Calibri"/>
                <a:hlinkClick r:id="rId6">
                  <a:extLst>
                    <a:ext uri="{A12FA001-AC4F-418D-AE19-62706E023703}">
                      <ahyp:hlinkClr val="tx"/>
                    </a:ext>
                  </a:extLst>
                </a:hlinkClick>
              </a:rPr>
              <a:t>https://cosi.org/connects/kits/american-innovation-kit.php</a:t>
            </a:r>
            <a:endParaRPr/>
          </a:p>
          <a:p>
            <a:pPr indent="-323850" lvl="4" marL="685800" rtl="0" algn="l">
              <a:lnSpc>
                <a:spcPct val="100000"/>
              </a:lnSpc>
              <a:spcBef>
                <a:spcPts val="0"/>
              </a:spcBef>
              <a:spcAft>
                <a:spcPts val="0"/>
              </a:spcAft>
              <a:buClr>
                <a:schemeClr val="dk1"/>
              </a:buClr>
              <a:buSzPts val="1500"/>
              <a:buFont typeface="Calibri"/>
              <a:buChar char="○"/>
            </a:pPr>
            <a:r>
              <a:rPr b="1" lang="en" sz="1500">
                <a:solidFill>
                  <a:srgbClr val="007C91"/>
                </a:solidFill>
                <a:uFill>
                  <a:noFill/>
                </a:uFill>
                <a:latin typeface="Calibri"/>
                <a:ea typeface="Calibri"/>
                <a:cs typeface="Calibri"/>
                <a:sym typeface="Calibri"/>
                <a:hlinkClick r:id="rId7">
                  <a:extLst>
                    <a:ext uri="{A12FA001-AC4F-418D-AE19-62706E023703}">
                      <ahyp:hlinkClr val="tx"/>
                    </a:ext>
                  </a:extLst>
                </a:hlinkClick>
              </a:rPr>
              <a:t>American Innovation Kit Activity Book</a:t>
            </a:r>
            <a:r>
              <a:rPr lang="en" sz="1500">
                <a:solidFill>
                  <a:srgbClr val="333333"/>
                </a:solidFill>
                <a:latin typeface="Calibri"/>
                <a:ea typeface="Calibri"/>
                <a:cs typeface="Calibri"/>
                <a:sym typeface="Calibri"/>
              </a:rPr>
              <a:t> (</a:t>
            </a:r>
            <a:r>
              <a:rPr lang="en" sz="1500">
                <a:solidFill>
                  <a:srgbClr val="333333"/>
                </a:solidFill>
                <a:latin typeface="Calibri"/>
                <a:ea typeface="Calibri"/>
                <a:cs typeface="Calibri"/>
                <a:sym typeface="Calibri"/>
              </a:rPr>
              <a:t>downloadable PDF)</a:t>
            </a:r>
            <a:endParaRPr sz="1500">
              <a:solidFill>
                <a:srgbClr val="333333"/>
              </a:solidFill>
              <a:latin typeface="Calibri"/>
              <a:ea typeface="Calibri"/>
              <a:cs typeface="Calibri"/>
              <a:sym typeface="Calibri"/>
            </a:endParaRPr>
          </a:p>
          <a:p>
            <a:pPr indent="-323850" lvl="4" marL="685800" rtl="0" algn="l">
              <a:lnSpc>
                <a:spcPct val="100000"/>
              </a:lnSpc>
              <a:spcBef>
                <a:spcPts val="0"/>
              </a:spcBef>
              <a:spcAft>
                <a:spcPts val="0"/>
              </a:spcAft>
              <a:buClr>
                <a:schemeClr val="dk1"/>
              </a:buClr>
              <a:buSzPts val="1500"/>
              <a:buFont typeface="Calibri"/>
              <a:buChar char="○"/>
            </a:pPr>
            <a:r>
              <a:rPr b="1" lang="en" sz="1500">
                <a:solidFill>
                  <a:srgbClr val="007C91"/>
                </a:solidFill>
                <a:uFill>
                  <a:noFill/>
                </a:uFill>
                <a:latin typeface="Calibri"/>
                <a:ea typeface="Calibri"/>
                <a:cs typeface="Calibri"/>
                <a:sym typeface="Calibri"/>
                <a:hlinkClick r:id="rId8">
                  <a:extLst>
                    <a:ext uri="{A12FA001-AC4F-418D-AE19-62706E023703}">
                      <ahyp:hlinkClr val="tx"/>
                    </a:ext>
                  </a:extLst>
                </a:hlinkClick>
              </a:rPr>
              <a:t>American Innovation Kit Color of Science™ Passport</a:t>
            </a:r>
            <a:r>
              <a:rPr lang="en" sz="1500">
                <a:solidFill>
                  <a:srgbClr val="333333"/>
                </a:solidFill>
                <a:latin typeface="Calibri"/>
                <a:ea typeface="Calibri"/>
                <a:cs typeface="Calibri"/>
                <a:sym typeface="Calibri"/>
              </a:rPr>
              <a:t> (downloadable PDF)</a:t>
            </a:r>
            <a:br>
              <a:rPr b="1" lang="en" sz="1200">
                <a:solidFill>
                  <a:schemeClr val="dk1"/>
                </a:solidFill>
                <a:latin typeface="Calibri"/>
                <a:ea typeface="Calibri"/>
                <a:cs typeface="Calibri"/>
                <a:sym typeface="Calibri"/>
              </a:rPr>
            </a:br>
            <a:endParaRPr b="1" sz="2000">
              <a:solidFill>
                <a:schemeClr val="dk1"/>
              </a:solidFill>
              <a:latin typeface="Calibri"/>
              <a:ea typeface="Calibri"/>
              <a:cs typeface="Calibri"/>
              <a:sym typeface="Calibri"/>
            </a:endParaRPr>
          </a:p>
          <a:p>
            <a:pPr indent="-228600" lvl="1" marL="6858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626" name="Google Shape;626;p105"/>
          <p:cNvSpPr/>
          <p:nvPr/>
        </p:nvSpPr>
        <p:spPr>
          <a:xfrm flipH="1">
            <a:off x="143300" y="201475"/>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Programming Ideas</a:t>
            </a:r>
            <a:endParaRPr b="1" sz="3300">
              <a:solidFill>
                <a:srgbClr val="007C91"/>
              </a:solidFill>
              <a:latin typeface="Nunito"/>
              <a:ea typeface="Nunito"/>
              <a:cs typeface="Nunito"/>
              <a:sym typeface="Nunito"/>
            </a:endParaRPr>
          </a:p>
        </p:txBody>
      </p:sp>
      <p:pic>
        <p:nvPicPr>
          <p:cNvPr id="627" name="Google Shape;627;p105" title="America 250 Handwork Celebrating American Craft logo.png"/>
          <p:cNvPicPr preferRelativeResize="0"/>
          <p:nvPr/>
        </p:nvPicPr>
        <p:blipFill>
          <a:blip r:embed="rId9">
            <a:alphaModFix/>
          </a:blip>
          <a:stretch>
            <a:fillRect/>
          </a:stretch>
        </p:blipFill>
        <p:spPr>
          <a:xfrm>
            <a:off x="5321850" y="560800"/>
            <a:ext cx="3686024" cy="1201050"/>
          </a:xfrm>
          <a:prstGeom prst="rect">
            <a:avLst/>
          </a:prstGeom>
          <a:noFill/>
          <a:ln>
            <a:noFill/>
          </a:ln>
        </p:spPr>
      </p:pic>
      <p:pic>
        <p:nvPicPr>
          <p:cNvPr descr="Ohio Trails &amp; Tales Creativity Logo for America 250" id="628" name="Google Shape;628;p105" title="Ohio-Creativity-Logo.jpg"/>
          <p:cNvPicPr preferRelativeResize="0"/>
          <p:nvPr/>
        </p:nvPicPr>
        <p:blipFill>
          <a:blip r:embed="rId10">
            <a:alphaModFix/>
          </a:blip>
          <a:stretch>
            <a:fillRect/>
          </a:stretch>
        </p:blipFill>
        <p:spPr>
          <a:xfrm>
            <a:off x="7072100" y="3032225"/>
            <a:ext cx="1408500" cy="18903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p106"/>
          <p:cNvSpPr txBox="1"/>
          <p:nvPr/>
        </p:nvSpPr>
        <p:spPr>
          <a:xfrm>
            <a:off x="216550" y="735775"/>
            <a:ext cx="5787900" cy="39240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b="1" lang="en" sz="2400">
                <a:solidFill>
                  <a:srgbClr val="333333"/>
                </a:solidFill>
                <a:latin typeface="Calibri"/>
                <a:ea typeface="Calibri"/>
                <a:cs typeface="Calibri"/>
                <a:sym typeface="Calibri"/>
              </a:rPr>
              <a:t>Citizen Science Month</a:t>
            </a:r>
            <a:endParaRPr sz="1500">
              <a:solidFill>
                <a:srgbClr val="333333"/>
              </a:solidFill>
              <a:latin typeface="Calibri"/>
              <a:ea typeface="Calibri"/>
              <a:cs typeface="Calibri"/>
              <a:sym typeface="Calibri"/>
            </a:endParaRPr>
          </a:p>
          <a:p>
            <a:pPr indent="0" lvl="0" marL="0" rtl="0" algn="l">
              <a:spcBef>
                <a:spcPts val="1500"/>
              </a:spcBef>
              <a:spcAft>
                <a:spcPts val="0"/>
              </a:spcAft>
              <a:buNone/>
            </a:pPr>
            <a:r>
              <a:rPr lang="en" sz="1500">
                <a:solidFill>
                  <a:srgbClr val="333333"/>
                </a:solidFill>
                <a:latin typeface="Calibri"/>
                <a:ea typeface="Calibri"/>
                <a:cs typeface="Calibri"/>
                <a:sym typeface="Calibri"/>
              </a:rPr>
              <a:t>Join us as we invite all people in America to embrace their inner scientist, involve every community, inspire scientific discovery, and imagine a better future. </a:t>
            </a:r>
            <a:r>
              <a:rPr lang="en" sz="1500">
                <a:solidFill>
                  <a:srgbClr val="333333"/>
                </a:solidFill>
                <a:latin typeface="Calibri"/>
                <a:ea typeface="Calibri"/>
                <a:cs typeface="Calibri"/>
                <a:sym typeface="Calibri"/>
              </a:rPr>
              <a:t>Citizen science is a way for anyone and everyone to take part in science and imagine a better future.</a:t>
            </a:r>
            <a:endParaRPr sz="15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Sign up:  </a:t>
            </a:r>
            <a:r>
              <a:rPr lang="en" sz="1500" u="sng">
                <a:solidFill>
                  <a:schemeClr val="hlink"/>
                </a:solidFill>
                <a:latin typeface="Calibri"/>
                <a:ea typeface="Calibri"/>
                <a:cs typeface="Calibri"/>
                <a:sym typeface="Calibri"/>
                <a:hlinkClick r:id="rId3"/>
              </a:rPr>
              <a:t>https://pages.scistarter.org/citizen-science-month-2026/</a:t>
            </a:r>
            <a:endParaRPr sz="1500">
              <a:solidFill>
                <a:srgbClr val="333333"/>
              </a:solidFill>
              <a:latin typeface="Calibri"/>
              <a:ea typeface="Calibri"/>
              <a:cs typeface="Calibri"/>
              <a:sym typeface="Calibri"/>
            </a:endParaRPr>
          </a:p>
          <a:p>
            <a:pPr indent="0" lvl="0" marL="0" rtl="0" algn="l">
              <a:spcBef>
                <a:spcPts val="0"/>
              </a:spcBef>
              <a:spcAft>
                <a:spcPts val="0"/>
              </a:spcAft>
              <a:buNone/>
            </a:pPr>
            <a:r>
              <a:t/>
            </a:r>
            <a:endParaRPr sz="1500">
              <a:solidFill>
                <a:srgbClr val="333333"/>
              </a:solidFill>
              <a:latin typeface="Calibri"/>
              <a:ea typeface="Calibri"/>
              <a:cs typeface="Calibri"/>
              <a:sym typeface="Calibri"/>
            </a:endParaRPr>
          </a:p>
          <a:p>
            <a:pPr indent="0" lvl="0" marL="0" rtl="0" algn="l">
              <a:spcBef>
                <a:spcPts val="0"/>
              </a:spcBef>
              <a:spcAft>
                <a:spcPts val="0"/>
              </a:spcAft>
              <a:buNone/>
            </a:pPr>
            <a:r>
              <a:rPr lang="en" sz="1800">
                <a:solidFill>
                  <a:srgbClr val="333333"/>
                </a:solidFill>
                <a:latin typeface="Calibri"/>
                <a:ea typeface="Calibri"/>
                <a:cs typeface="Calibri"/>
                <a:sym typeface="Calibri"/>
              </a:rPr>
              <a:t>Part of the </a:t>
            </a:r>
            <a:r>
              <a:rPr b="1" lang="en" sz="1800">
                <a:solidFill>
                  <a:srgbClr val="333333"/>
                </a:solidFill>
                <a:latin typeface="Calibri"/>
                <a:ea typeface="Calibri"/>
                <a:cs typeface="Calibri"/>
                <a:sym typeface="Calibri"/>
              </a:rPr>
              <a:t>America Gives </a:t>
            </a:r>
            <a:r>
              <a:rPr lang="en" sz="1800">
                <a:solidFill>
                  <a:srgbClr val="333333"/>
                </a:solidFill>
                <a:latin typeface="Calibri"/>
                <a:ea typeface="Calibri"/>
                <a:cs typeface="Calibri"/>
                <a:sym typeface="Calibri"/>
              </a:rPr>
              <a:t>theme of volunteer efforts</a:t>
            </a:r>
            <a:endParaRPr sz="1800">
              <a:solidFill>
                <a:srgbClr val="333333"/>
              </a:solidFill>
              <a:latin typeface="Calibri"/>
              <a:ea typeface="Calibri"/>
              <a:cs typeface="Calibri"/>
              <a:sym typeface="Calibri"/>
            </a:endParaRPr>
          </a:p>
          <a:p>
            <a:pPr indent="0" lvl="0" marL="0" rtl="0" algn="l">
              <a:spcBef>
                <a:spcPts val="0"/>
              </a:spcBef>
              <a:spcAft>
                <a:spcPts val="0"/>
              </a:spcAft>
              <a:buNone/>
            </a:pPr>
            <a:r>
              <a:t/>
            </a:r>
            <a:endParaRPr sz="1800">
              <a:solidFill>
                <a:srgbClr val="333333"/>
              </a:solidFill>
              <a:latin typeface="Calibri"/>
              <a:ea typeface="Calibri"/>
              <a:cs typeface="Calibri"/>
              <a:sym typeface="Calibri"/>
            </a:endParaRPr>
          </a:p>
          <a:p>
            <a:pPr indent="0" lvl="0" marL="0" rtl="0" algn="l">
              <a:spcBef>
                <a:spcPts val="0"/>
              </a:spcBef>
              <a:spcAft>
                <a:spcPts val="0"/>
              </a:spcAft>
              <a:buNone/>
            </a:pPr>
            <a:r>
              <a:rPr b="1" lang="en" sz="1700">
                <a:solidFill>
                  <a:srgbClr val="333333"/>
                </a:solidFill>
                <a:latin typeface="Calibri"/>
                <a:ea typeface="Calibri"/>
                <a:cs typeface="Calibri"/>
                <a:sym typeface="Calibri"/>
              </a:rPr>
              <a:t>What kind of future do you want? There is a project for you!</a:t>
            </a:r>
            <a:endParaRPr b="1" sz="17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Strengthen</a:t>
            </a:r>
            <a:r>
              <a:rPr lang="en" sz="1500">
                <a:solidFill>
                  <a:srgbClr val="333333"/>
                </a:solidFill>
                <a:latin typeface="Calibri"/>
                <a:ea typeface="Calibri"/>
                <a:cs typeface="Calibri"/>
                <a:sym typeface="Calibri"/>
              </a:rPr>
              <a:t> intergenerational </a:t>
            </a:r>
            <a:r>
              <a:rPr lang="en" sz="1500">
                <a:solidFill>
                  <a:srgbClr val="333333"/>
                </a:solidFill>
                <a:latin typeface="Calibri"/>
                <a:ea typeface="Calibri"/>
                <a:cs typeface="Calibri"/>
                <a:sym typeface="Calibri"/>
              </a:rPr>
              <a:t>relationships, connections to elders</a:t>
            </a:r>
            <a:endParaRPr sz="15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Having a healthy planet, protecting human and environmental health</a:t>
            </a:r>
            <a:endParaRPr sz="1500">
              <a:solidFill>
                <a:srgbClr val="333333"/>
              </a:solidFill>
              <a:latin typeface="Calibri"/>
              <a:ea typeface="Calibri"/>
              <a:cs typeface="Calibri"/>
              <a:sym typeface="Calibri"/>
            </a:endParaRPr>
          </a:p>
          <a:p>
            <a:pPr indent="0" lvl="0" marL="0" rtl="0" algn="l">
              <a:spcBef>
                <a:spcPts val="0"/>
              </a:spcBef>
              <a:spcAft>
                <a:spcPts val="0"/>
              </a:spcAft>
              <a:buNone/>
            </a:pPr>
            <a:r>
              <a:t/>
            </a:r>
            <a:endParaRPr sz="1500">
              <a:solidFill>
                <a:srgbClr val="333333"/>
              </a:solidFill>
              <a:latin typeface="Calibri"/>
              <a:ea typeface="Calibri"/>
              <a:cs typeface="Calibri"/>
              <a:sym typeface="Calibri"/>
            </a:endParaRPr>
          </a:p>
          <a:p>
            <a:pPr indent="0" lvl="0" marL="0" rtl="0" algn="l">
              <a:spcBef>
                <a:spcPts val="0"/>
              </a:spcBef>
              <a:spcAft>
                <a:spcPts val="0"/>
              </a:spcAft>
              <a:buNone/>
            </a:pPr>
            <a:r>
              <a:rPr lang="en" sz="1500">
                <a:solidFill>
                  <a:srgbClr val="333333"/>
                </a:solidFill>
                <a:latin typeface="Calibri"/>
                <a:ea typeface="Calibri"/>
                <a:cs typeface="Calibri"/>
                <a:sym typeface="Calibri"/>
              </a:rPr>
              <a:t>Looking for long-term sustained engagement</a:t>
            </a:r>
            <a:br>
              <a:rPr lang="en" sz="1500">
                <a:solidFill>
                  <a:srgbClr val="333333"/>
                </a:solidFill>
                <a:latin typeface="Calibri"/>
                <a:ea typeface="Calibri"/>
                <a:cs typeface="Calibri"/>
                <a:sym typeface="Calibri"/>
              </a:rPr>
            </a:br>
            <a:r>
              <a:rPr lang="en" sz="1500">
                <a:solidFill>
                  <a:srgbClr val="333333"/>
                </a:solidFill>
                <a:latin typeface="Calibri"/>
                <a:ea typeface="Calibri"/>
                <a:cs typeface="Calibri"/>
                <a:sym typeface="Calibri"/>
              </a:rPr>
              <a:t>Very simple acts</a:t>
            </a:r>
            <a:endParaRPr sz="1500">
              <a:solidFill>
                <a:srgbClr val="333333"/>
              </a:solidFill>
              <a:latin typeface="Calibri"/>
              <a:ea typeface="Calibri"/>
              <a:cs typeface="Calibri"/>
              <a:sym typeface="Calibri"/>
            </a:endParaRPr>
          </a:p>
          <a:p>
            <a:pPr indent="0" lvl="0" marL="0" rtl="0" algn="l">
              <a:spcBef>
                <a:spcPts val="0"/>
              </a:spcBef>
              <a:spcAft>
                <a:spcPts val="0"/>
              </a:spcAft>
              <a:buNone/>
            </a:pPr>
            <a:r>
              <a:t/>
            </a:r>
            <a:endParaRPr sz="1500">
              <a:solidFill>
                <a:srgbClr val="333333"/>
              </a:solidFill>
              <a:latin typeface="Calibri"/>
              <a:ea typeface="Calibri"/>
              <a:cs typeface="Calibri"/>
              <a:sym typeface="Calibri"/>
            </a:endParaRPr>
          </a:p>
          <a:p>
            <a:pPr indent="0" lvl="0" marL="457200" rtl="0" algn="l">
              <a:spcBef>
                <a:spcPts val="0"/>
              </a:spcBef>
              <a:spcAft>
                <a:spcPts val="0"/>
              </a:spcAft>
              <a:buNone/>
            </a:pPr>
            <a:r>
              <a:t/>
            </a:r>
            <a:endParaRPr sz="1500">
              <a:solidFill>
                <a:srgbClr val="333333"/>
              </a:solidFill>
              <a:latin typeface="Calibri"/>
              <a:ea typeface="Calibri"/>
              <a:cs typeface="Calibri"/>
              <a:sym typeface="Calibri"/>
            </a:endParaRPr>
          </a:p>
          <a:p>
            <a:pPr indent="0" lvl="0" marL="0" rtl="0" algn="l">
              <a:lnSpc>
                <a:spcPct val="100000"/>
              </a:lnSpc>
              <a:spcBef>
                <a:spcPts val="0"/>
              </a:spcBef>
              <a:spcAft>
                <a:spcPts val="0"/>
              </a:spcAft>
              <a:buNone/>
            </a:pPr>
            <a:r>
              <a:t/>
            </a:r>
            <a:endParaRPr b="1" sz="1500">
              <a:solidFill>
                <a:srgbClr val="007C91"/>
              </a:solidFill>
              <a:latin typeface="Calibri"/>
              <a:ea typeface="Calibri"/>
              <a:cs typeface="Calibri"/>
              <a:sym typeface="Calibri"/>
            </a:endParaRPr>
          </a:p>
          <a:p>
            <a:pPr indent="-228600" lvl="1" marL="6858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635" name="Google Shape;635;p106"/>
          <p:cNvSpPr/>
          <p:nvPr/>
        </p:nvSpPr>
        <p:spPr>
          <a:xfrm flipH="1">
            <a:off x="143300" y="201475"/>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Programming Ideas</a:t>
            </a:r>
            <a:endParaRPr b="1" sz="3300">
              <a:solidFill>
                <a:srgbClr val="007C91"/>
              </a:solidFill>
              <a:latin typeface="Nunito"/>
              <a:ea typeface="Nunito"/>
              <a:cs typeface="Nunito"/>
              <a:sym typeface="Nunito"/>
            </a:endParaRPr>
          </a:p>
        </p:txBody>
      </p:sp>
      <p:sp>
        <p:nvSpPr>
          <p:cNvPr id="636" name="Google Shape;636;p106"/>
          <p:cNvSpPr txBox="1"/>
          <p:nvPr/>
        </p:nvSpPr>
        <p:spPr>
          <a:xfrm>
            <a:off x="6109350" y="3468025"/>
            <a:ext cx="2688600" cy="1149900"/>
          </a:xfrm>
          <a:prstGeom prst="rect">
            <a:avLst/>
          </a:prstGeom>
          <a:noFill/>
          <a:ln>
            <a:noFill/>
          </a:ln>
        </p:spPr>
        <p:txBody>
          <a:bodyPr anchorCtr="0" anchor="t" bIns="91425" lIns="91425" spcFirstLastPara="1" rIns="91425" wrap="square" tIns="91425">
            <a:spAutoFit/>
          </a:bodyPr>
          <a:lstStyle/>
          <a:p>
            <a:pPr indent="0" lvl="0" marL="0" rtl="0" algn="ctr">
              <a:lnSpc>
                <a:spcPct val="110000"/>
              </a:lnSpc>
              <a:spcBef>
                <a:spcPts val="0"/>
              </a:spcBef>
              <a:spcAft>
                <a:spcPts val="0"/>
              </a:spcAft>
              <a:buNone/>
            </a:pPr>
            <a:r>
              <a:rPr i="1" lang="en" sz="1450">
                <a:solidFill>
                  <a:srgbClr val="25284F"/>
                </a:solidFill>
                <a:highlight>
                  <a:srgbClr val="FFFFFF"/>
                </a:highlight>
                <a:latin typeface="Calibri"/>
                <a:ea typeface="Calibri"/>
                <a:cs typeface="Calibri"/>
                <a:sym typeface="Calibri"/>
              </a:rPr>
              <a:t>2.5 Million Acts of Science</a:t>
            </a:r>
            <a:r>
              <a:rPr lang="en" sz="1450">
                <a:solidFill>
                  <a:srgbClr val="25284F"/>
                </a:solidFill>
                <a:highlight>
                  <a:srgbClr val="FFFFFF"/>
                </a:highlight>
                <a:latin typeface="Calibri"/>
                <a:ea typeface="Calibri"/>
                <a:cs typeface="Calibri"/>
                <a:sym typeface="Calibri"/>
              </a:rPr>
              <a:t> </a:t>
            </a:r>
            <a:br>
              <a:rPr lang="en" sz="1450">
                <a:solidFill>
                  <a:srgbClr val="25284F"/>
                </a:solidFill>
                <a:highlight>
                  <a:srgbClr val="FFFFFF"/>
                </a:highlight>
                <a:latin typeface="Calibri"/>
                <a:ea typeface="Calibri"/>
                <a:cs typeface="Calibri"/>
                <a:sym typeface="Calibri"/>
              </a:rPr>
            </a:br>
            <a:r>
              <a:rPr lang="en" sz="1450">
                <a:solidFill>
                  <a:srgbClr val="25284F"/>
                </a:solidFill>
                <a:highlight>
                  <a:srgbClr val="FFFFFF"/>
                </a:highlight>
                <a:latin typeface="Calibri"/>
                <a:ea typeface="Calibri"/>
                <a:cs typeface="Calibri"/>
                <a:sym typeface="Calibri"/>
              </a:rPr>
              <a:t>will have a special focus on</a:t>
            </a:r>
            <a:br>
              <a:rPr lang="en" sz="1450">
                <a:solidFill>
                  <a:srgbClr val="25284F"/>
                </a:solidFill>
                <a:highlight>
                  <a:srgbClr val="FFFFFF"/>
                </a:highlight>
                <a:latin typeface="Calibri"/>
                <a:ea typeface="Calibri"/>
                <a:cs typeface="Calibri"/>
                <a:sym typeface="Calibri"/>
              </a:rPr>
            </a:br>
            <a:r>
              <a:rPr lang="en" sz="1450">
                <a:solidFill>
                  <a:srgbClr val="25284F"/>
                </a:solidFill>
                <a:highlight>
                  <a:srgbClr val="FFFFFF"/>
                </a:highlight>
                <a:latin typeface="Calibri"/>
                <a:ea typeface="Calibri"/>
                <a:cs typeface="Calibri"/>
                <a:sym typeface="Calibri"/>
              </a:rPr>
              <a:t> America’s 250th birthday!</a:t>
            </a:r>
            <a:r>
              <a:rPr lang="en" sz="1650">
                <a:solidFill>
                  <a:srgbClr val="25284F"/>
                </a:solidFill>
                <a:highlight>
                  <a:srgbClr val="FFFFFF"/>
                </a:highlight>
                <a:latin typeface="Calibri"/>
                <a:ea typeface="Calibri"/>
                <a:cs typeface="Calibri"/>
                <a:sym typeface="Calibri"/>
              </a:rPr>
              <a:t>  </a:t>
            </a:r>
            <a:endParaRPr b="1" sz="1950">
              <a:solidFill>
                <a:srgbClr val="25284F"/>
              </a:solidFill>
              <a:highlight>
                <a:srgbClr val="FFFFFF"/>
              </a:highlight>
              <a:latin typeface="Calibri"/>
              <a:ea typeface="Calibri"/>
              <a:cs typeface="Calibri"/>
              <a:sym typeface="Calibri"/>
            </a:endParaRPr>
          </a:p>
          <a:p>
            <a:pPr indent="0" lvl="0" marL="0" rtl="0" algn="l">
              <a:lnSpc>
                <a:spcPct val="115000"/>
              </a:lnSpc>
              <a:spcBef>
                <a:spcPts val="200"/>
              </a:spcBef>
              <a:spcAft>
                <a:spcPts val="0"/>
              </a:spcAft>
              <a:buNone/>
            </a:pPr>
            <a:r>
              <a:t/>
            </a:r>
            <a:endParaRPr sz="1100">
              <a:solidFill>
                <a:schemeClr val="dk1"/>
              </a:solidFill>
            </a:endParaRPr>
          </a:p>
        </p:txBody>
      </p:sp>
      <p:pic>
        <p:nvPicPr>
          <p:cNvPr descr="Logo for SciStarter's America 250 &quot;2.5 Million Acts of Science 2026&quot;" id="637" name="Google Shape;637;p106" title="SciStarter 2.5 Million Acts of Science.png"/>
          <p:cNvPicPr preferRelativeResize="0"/>
          <p:nvPr/>
        </p:nvPicPr>
        <p:blipFill>
          <a:blip r:embed="rId4">
            <a:alphaModFix/>
          </a:blip>
          <a:stretch>
            <a:fillRect/>
          </a:stretch>
        </p:blipFill>
        <p:spPr>
          <a:xfrm>
            <a:off x="6004412" y="2332225"/>
            <a:ext cx="2898473" cy="1135799"/>
          </a:xfrm>
          <a:prstGeom prst="rect">
            <a:avLst/>
          </a:prstGeom>
          <a:noFill/>
          <a:ln>
            <a:noFill/>
          </a:ln>
        </p:spPr>
      </p:pic>
      <p:pic>
        <p:nvPicPr>
          <p:cNvPr descr="SciStarter Logo" id="638" name="Google Shape;638;p106" title="SciStarter_logo_blue_tag@1000px.png"/>
          <p:cNvPicPr preferRelativeResize="0"/>
          <p:nvPr/>
        </p:nvPicPr>
        <p:blipFill>
          <a:blip r:embed="rId5">
            <a:alphaModFix/>
          </a:blip>
          <a:stretch>
            <a:fillRect/>
          </a:stretch>
        </p:blipFill>
        <p:spPr>
          <a:xfrm>
            <a:off x="6159108" y="735775"/>
            <a:ext cx="2589092" cy="73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3" name="Shape 643"/>
        <p:cNvGrpSpPr/>
        <p:nvPr/>
      </p:nvGrpSpPr>
      <p:grpSpPr>
        <a:xfrm>
          <a:off x="0" y="0"/>
          <a:ext cx="0" cy="0"/>
          <a:chOff x="0" y="0"/>
          <a:chExt cx="0" cy="0"/>
        </a:xfrm>
      </p:grpSpPr>
      <p:sp>
        <p:nvSpPr>
          <p:cNvPr id="644" name="Google Shape;644;p107"/>
          <p:cNvSpPr txBox="1"/>
          <p:nvPr/>
        </p:nvSpPr>
        <p:spPr>
          <a:xfrm>
            <a:off x="143300" y="735775"/>
            <a:ext cx="7084200" cy="48138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rPr b="1" lang="en" sz="2400">
                <a:solidFill>
                  <a:srgbClr val="333333"/>
                </a:solidFill>
                <a:latin typeface="Calibri"/>
                <a:ea typeface="Calibri"/>
                <a:cs typeface="Calibri"/>
                <a:sym typeface="Calibri"/>
              </a:rPr>
              <a:t>Imagining our Future</a:t>
            </a:r>
            <a:endParaRPr sz="15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My Wish for U.S. submission of wishes </a:t>
            </a:r>
            <a:endParaRPr sz="1500">
              <a:solidFill>
                <a:srgbClr val="333333"/>
              </a:solidFill>
              <a:latin typeface="Calibri"/>
              <a:ea typeface="Calibri"/>
              <a:cs typeface="Calibri"/>
              <a:sym typeface="Calibri"/>
            </a:endParaRPr>
          </a:p>
          <a:p>
            <a:pPr indent="0" lvl="0" marL="457200" rtl="0" algn="l">
              <a:spcBef>
                <a:spcPts val="0"/>
              </a:spcBef>
              <a:spcAft>
                <a:spcPts val="0"/>
              </a:spcAft>
              <a:buNone/>
            </a:pPr>
            <a:r>
              <a:rPr lang="en" sz="1500" u="sng">
                <a:solidFill>
                  <a:schemeClr val="hlink"/>
                </a:solidFill>
                <a:latin typeface="Calibri"/>
                <a:ea typeface="Calibri"/>
                <a:cs typeface="Calibri"/>
                <a:sym typeface="Calibri"/>
                <a:hlinkClick r:id="rId3"/>
              </a:rPr>
              <a:t>https://www.mywishforus.com/</a:t>
            </a:r>
            <a:endParaRPr sz="15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OnOur250th.org submitting hopes and dreams for America </a:t>
            </a:r>
            <a:endParaRPr sz="1500">
              <a:solidFill>
                <a:srgbClr val="333333"/>
              </a:solidFill>
              <a:latin typeface="Calibri"/>
              <a:ea typeface="Calibri"/>
              <a:cs typeface="Calibri"/>
              <a:sym typeface="Calibri"/>
            </a:endParaRPr>
          </a:p>
          <a:p>
            <a:pPr indent="0" lvl="0" marL="457200" rtl="0" algn="l">
              <a:spcBef>
                <a:spcPts val="0"/>
              </a:spcBef>
              <a:spcAft>
                <a:spcPts val="0"/>
              </a:spcAft>
              <a:buNone/>
            </a:pPr>
            <a:r>
              <a:rPr lang="en" sz="1500">
                <a:solidFill>
                  <a:srgbClr val="333333"/>
                </a:solidFill>
                <a:latin typeface="Calibri"/>
                <a:ea typeface="Calibri"/>
                <a:cs typeface="Calibri"/>
                <a:sym typeface="Calibri"/>
              </a:rPr>
              <a:t>Submit a wish online and explore other notes from across the country</a:t>
            </a:r>
            <a:br>
              <a:rPr lang="en" sz="1500">
                <a:solidFill>
                  <a:srgbClr val="333333"/>
                </a:solidFill>
                <a:latin typeface="Calibri"/>
                <a:ea typeface="Calibri"/>
                <a:cs typeface="Calibri"/>
                <a:sym typeface="Calibri"/>
              </a:rPr>
            </a:br>
            <a:r>
              <a:rPr lang="en" sz="1500" u="sng">
                <a:solidFill>
                  <a:schemeClr val="hlink"/>
                </a:solidFill>
                <a:latin typeface="Calibri"/>
                <a:ea typeface="Calibri"/>
                <a:cs typeface="Calibri"/>
                <a:sym typeface="Calibri"/>
                <a:hlinkClick r:id="rId4"/>
              </a:rPr>
              <a:t>https://www.onour250th.org/</a:t>
            </a:r>
            <a:endParaRPr sz="1500">
              <a:solidFill>
                <a:srgbClr val="333333"/>
              </a:solidFill>
              <a:latin typeface="Calibri"/>
              <a:ea typeface="Calibri"/>
              <a:cs typeface="Calibri"/>
              <a:sym typeface="Calibri"/>
            </a:endParaRPr>
          </a:p>
          <a:p>
            <a:pPr indent="-323850" lvl="0" marL="457200" rtl="0" algn="l">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NISE Network Futures thinking activities </a:t>
            </a:r>
            <a:br>
              <a:rPr lang="en" sz="1500">
                <a:solidFill>
                  <a:srgbClr val="333333"/>
                </a:solidFill>
                <a:latin typeface="Calibri"/>
                <a:ea typeface="Calibri"/>
                <a:cs typeface="Calibri"/>
                <a:sym typeface="Calibri"/>
              </a:rPr>
            </a:br>
            <a:r>
              <a:rPr lang="en" sz="1500" u="sng">
                <a:solidFill>
                  <a:schemeClr val="hlink"/>
                </a:solidFill>
                <a:latin typeface="Calibri"/>
                <a:ea typeface="Calibri"/>
                <a:cs typeface="Calibri"/>
                <a:sym typeface="Calibri"/>
                <a:hlinkClick r:id="rId5"/>
              </a:rPr>
              <a:t>https://www.nisenet.org/society</a:t>
            </a:r>
            <a:endParaRPr sz="1500">
              <a:solidFill>
                <a:srgbClr val="333333"/>
              </a:solidFill>
              <a:latin typeface="Calibri"/>
              <a:ea typeface="Calibri"/>
              <a:cs typeface="Calibri"/>
              <a:sym typeface="Calibri"/>
            </a:endParaRPr>
          </a:p>
          <a:p>
            <a:pPr indent="0" lvl="0" marL="457200" rtl="0" algn="l">
              <a:spcBef>
                <a:spcPts val="0"/>
              </a:spcBef>
              <a:spcAft>
                <a:spcPts val="0"/>
              </a:spcAft>
              <a:buNone/>
            </a:pPr>
            <a:r>
              <a:t/>
            </a:r>
            <a:endParaRPr sz="1500">
              <a:solidFill>
                <a:srgbClr val="333333"/>
              </a:solidFill>
              <a:latin typeface="Calibri"/>
              <a:ea typeface="Calibri"/>
              <a:cs typeface="Calibri"/>
              <a:sym typeface="Calibri"/>
            </a:endParaRPr>
          </a:p>
          <a:p>
            <a:pPr indent="0" lvl="0" marL="0" rtl="0" algn="l">
              <a:lnSpc>
                <a:spcPct val="100000"/>
              </a:lnSpc>
              <a:spcBef>
                <a:spcPts val="0"/>
              </a:spcBef>
              <a:spcAft>
                <a:spcPts val="0"/>
              </a:spcAft>
              <a:buNone/>
            </a:pPr>
            <a:r>
              <a:rPr b="1" lang="en" sz="2400">
                <a:solidFill>
                  <a:srgbClr val="333333"/>
                </a:solidFill>
                <a:latin typeface="Calibri"/>
                <a:ea typeface="Calibri"/>
                <a:cs typeface="Calibri"/>
                <a:sym typeface="Calibri"/>
              </a:rPr>
              <a:t>Civics Programs</a:t>
            </a:r>
            <a:endParaRPr b="1" sz="29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SzPts val="1500"/>
              <a:buFont typeface="Calibri"/>
              <a:buChar char="●"/>
            </a:pPr>
            <a:r>
              <a:rPr lang="en" sz="1500">
                <a:solidFill>
                  <a:srgbClr val="333333"/>
                </a:solidFill>
                <a:latin typeface="Calibri"/>
                <a:ea typeface="Calibri"/>
                <a:cs typeface="Calibri"/>
                <a:sym typeface="Calibri"/>
              </a:rPr>
              <a:t>iCivics resources </a:t>
            </a:r>
            <a:r>
              <a:rPr b="1" lang="en" sz="1500">
                <a:solidFill>
                  <a:srgbClr val="007C91"/>
                </a:solidFill>
                <a:uFill>
                  <a:noFill/>
                </a:uFill>
                <a:latin typeface="Calibri"/>
                <a:ea typeface="Calibri"/>
                <a:cs typeface="Calibri"/>
                <a:sym typeface="Calibri"/>
                <a:hlinkClick r:id="rId6">
                  <a:extLst>
                    <a:ext uri="{A12FA001-AC4F-418D-AE19-62706E023703}">
                      <ahyp:hlinkClr val="tx"/>
                    </a:ext>
                  </a:extLst>
                </a:hlinkClick>
              </a:rPr>
              <a:t>https://vision.icivics.org/</a:t>
            </a:r>
            <a:endParaRPr sz="15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Civic Learning Week resources </a:t>
            </a:r>
            <a:r>
              <a:rPr b="1" lang="en" sz="1500">
                <a:solidFill>
                  <a:srgbClr val="007C91"/>
                </a:solidFill>
                <a:uFill>
                  <a:noFill/>
                </a:uFill>
                <a:latin typeface="Calibri"/>
                <a:ea typeface="Calibri"/>
                <a:cs typeface="Calibri"/>
                <a:sym typeface="Calibri"/>
                <a:hlinkClick r:id="rId7">
                  <a:extLst>
                    <a:ext uri="{A12FA001-AC4F-418D-AE19-62706E023703}">
                      <ahyp:hlinkClr val="tx"/>
                    </a:ext>
                  </a:extLst>
                </a:hlinkClick>
              </a:rPr>
              <a:t>https://civiclearningweek.org/</a:t>
            </a:r>
            <a:endParaRPr sz="15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Educating for American Democracy</a:t>
            </a:r>
            <a:br>
              <a:rPr lang="en" sz="1500">
                <a:solidFill>
                  <a:srgbClr val="333333"/>
                </a:solidFill>
                <a:latin typeface="Calibri"/>
                <a:ea typeface="Calibri"/>
                <a:cs typeface="Calibri"/>
                <a:sym typeface="Calibri"/>
              </a:rPr>
            </a:br>
            <a:r>
              <a:rPr b="1" lang="en" sz="1500">
                <a:solidFill>
                  <a:srgbClr val="007C91"/>
                </a:solidFill>
                <a:uFill>
                  <a:noFill/>
                </a:uFill>
                <a:latin typeface="Calibri"/>
                <a:ea typeface="Calibri"/>
                <a:cs typeface="Calibri"/>
                <a:sym typeface="Calibri"/>
                <a:hlinkClick r:id="rId8">
                  <a:extLst>
                    <a:ext uri="{A12FA001-AC4F-418D-AE19-62706E023703}">
                      <ahyp:hlinkClr val="tx"/>
                    </a:ext>
                  </a:extLst>
                </a:hlinkClick>
              </a:rPr>
              <a:t>https://www.educatingforamericandemocracy.org/</a:t>
            </a:r>
            <a:endParaRPr sz="1500">
              <a:solidFill>
                <a:srgbClr val="333333"/>
              </a:solidFill>
              <a:latin typeface="Calibri"/>
              <a:ea typeface="Calibri"/>
              <a:cs typeface="Calibri"/>
              <a:sym typeface="Calibri"/>
            </a:endParaRPr>
          </a:p>
          <a:p>
            <a:pPr indent="-323850" lvl="0" marL="457200" rtl="0" algn="l">
              <a:lnSpc>
                <a:spcPct val="100000"/>
              </a:lnSpc>
              <a:spcBef>
                <a:spcPts val="0"/>
              </a:spcBef>
              <a:spcAft>
                <a:spcPts val="0"/>
              </a:spcAft>
              <a:buClr>
                <a:srgbClr val="333333"/>
              </a:buClr>
              <a:buSzPts val="1500"/>
              <a:buFont typeface="Calibri"/>
              <a:buChar char="●"/>
            </a:pPr>
            <a:r>
              <a:rPr lang="en" sz="1500">
                <a:solidFill>
                  <a:srgbClr val="333333"/>
                </a:solidFill>
                <a:latin typeface="Calibri"/>
                <a:ea typeface="Calibri"/>
                <a:cs typeface="Calibri"/>
                <a:sym typeface="Calibri"/>
              </a:rPr>
              <a:t>Exploring Civics through Historic Spaces: A Model for Civic Learning at Museums, </a:t>
            </a:r>
            <a:r>
              <a:rPr lang="en" sz="1500">
                <a:solidFill>
                  <a:srgbClr val="333333"/>
                </a:solidFill>
                <a:latin typeface="Calibri"/>
                <a:ea typeface="Calibri"/>
                <a:cs typeface="Calibri"/>
                <a:sym typeface="Calibri"/>
              </a:rPr>
              <a:t>Historic Sites, and Cultural Institutions from the Intrepid Museum</a:t>
            </a:r>
            <a:br>
              <a:rPr lang="en" sz="1500">
                <a:solidFill>
                  <a:srgbClr val="333333"/>
                </a:solidFill>
                <a:latin typeface="Calibri"/>
                <a:ea typeface="Calibri"/>
                <a:cs typeface="Calibri"/>
                <a:sym typeface="Calibri"/>
              </a:rPr>
            </a:br>
            <a:r>
              <a:rPr b="1" lang="en" sz="1000">
                <a:solidFill>
                  <a:srgbClr val="007C91"/>
                </a:solidFill>
                <a:uFill>
                  <a:noFill/>
                </a:uFill>
                <a:latin typeface="Calibri"/>
                <a:ea typeface="Calibri"/>
                <a:cs typeface="Calibri"/>
                <a:sym typeface="Calibri"/>
                <a:hlinkClick r:id="rId9">
                  <a:extLst>
                    <a:ext uri="{A12FA001-AC4F-418D-AE19-62706E023703}">
                      <ahyp:hlinkClr val="tx"/>
                    </a:ext>
                  </a:extLst>
                </a:hlinkClick>
              </a:rPr>
              <a:t>https://intrepidmuseum.org/exploring-civics-through-historic-spaces-model-civic-learning-museums-historic-sites-cultura</a:t>
            </a:r>
            <a:r>
              <a:rPr b="1" lang="en" sz="1500">
                <a:solidFill>
                  <a:srgbClr val="007C91"/>
                </a:solidFill>
                <a:uFill>
                  <a:noFill/>
                </a:uFill>
                <a:latin typeface="Calibri"/>
                <a:ea typeface="Calibri"/>
                <a:cs typeface="Calibri"/>
                <a:sym typeface="Calibri"/>
                <a:hlinkClick r:id="rId10">
                  <a:extLst>
                    <a:ext uri="{A12FA001-AC4F-418D-AE19-62706E023703}">
                      <ahyp:hlinkClr val="tx"/>
                    </a:ext>
                  </a:extLst>
                </a:hlinkClick>
              </a:rPr>
              <a:t>l</a:t>
            </a:r>
            <a:endParaRPr b="1" sz="1500">
              <a:solidFill>
                <a:srgbClr val="007C91"/>
              </a:solidFill>
              <a:latin typeface="Calibri"/>
              <a:ea typeface="Calibri"/>
              <a:cs typeface="Calibri"/>
              <a:sym typeface="Calibri"/>
            </a:endParaRPr>
          </a:p>
          <a:p>
            <a:pPr indent="-228600" lvl="1" marL="6858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645" name="Google Shape;645;p107"/>
          <p:cNvSpPr/>
          <p:nvPr/>
        </p:nvSpPr>
        <p:spPr>
          <a:xfrm flipH="1">
            <a:off x="143300" y="201475"/>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Programming Ideas</a:t>
            </a:r>
            <a:endParaRPr b="1" sz="3300">
              <a:solidFill>
                <a:srgbClr val="007C91"/>
              </a:solidFill>
              <a:latin typeface="Nunito"/>
              <a:ea typeface="Nunito"/>
              <a:cs typeface="Nunito"/>
              <a:sym typeface="Nunito"/>
            </a:endParaRPr>
          </a:p>
        </p:txBody>
      </p:sp>
      <p:pic>
        <p:nvPicPr>
          <p:cNvPr descr="Closeup of Neuro Futures card game cards spread across a black table top, colored poker chips lay on various cards while hands point out certain cards. " id="646" name="Google Shape;646;p107" title="Attendees at January 2024 Arizona State University Winter School  using Changing Brains activities IMG_0867 cropped.jpeg"/>
          <p:cNvPicPr preferRelativeResize="0"/>
          <p:nvPr/>
        </p:nvPicPr>
        <p:blipFill>
          <a:blip r:embed="rId11">
            <a:alphaModFix/>
          </a:blip>
          <a:stretch>
            <a:fillRect/>
          </a:stretch>
        </p:blipFill>
        <p:spPr>
          <a:xfrm>
            <a:off x="6186521" y="727150"/>
            <a:ext cx="2743202" cy="2021495"/>
          </a:xfrm>
          <a:prstGeom prst="rect">
            <a:avLst/>
          </a:prstGeom>
          <a:noFill/>
          <a:ln>
            <a:noFill/>
          </a:ln>
        </p:spPr>
      </p:pic>
      <p:pic>
        <p:nvPicPr>
          <p:cNvPr descr="Educating for American Democracy Logo " id="647" name="Google Shape;647;p107" title="Educating for American Democracy-logo.png"/>
          <p:cNvPicPr preferRelativeResize="0"/>
          <p:nvPr/>
        </p:nvPicPr>
        <p:blipFill>
          <a:blip r:embed="rId12">
            <a:alphaModFix/>
          </a:blip>
          <a:stretch>
            <a:fillRect/>
          </a:stretch>
        </p:blipFill>
        <p:spPr>
          <a:xfrm>
            <a:off x="6186525" y="3331349"/>
            <a:ext cx="2743200" cy="7543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108"/>
          <p:cNvSpPr txBox="1"/>
          <p:nvPr>
            <p:ph type="title"/>
          </p:nvPr>
        </p:nvSpPr>
        <p:spPr>
          <a:xfrm>
            <a:off x="258550" y="1350850"/>
            <a:ext cx="8520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Hardin Engelhardt</a:t>
            </a:r>
            <a:endParaRPr/>
          </a:p>
          <a:p>
            <a:pPr indent="0" lvl="0" marL="0" rtl="0" algn="ctr">
              <a:spcBef>
                <a:spcPts val="0"/>
              </a:spcBef>
              <a:spcAft>
                <a:spcPts val="0"/>
              </a:spcAft>
              <a:buNone/>
            </a:pPr>
            <a:r>
              <a:rPr lang="en"/>
              <a:t>Chief Learning Officer</a:t>
            </a:r>
            <a:endParaRPr/>
          </a:p>
          <a:p>
            <a:pPr indent="0" lvl="0" marL="0" rtl="0" algn="ctr">
              <a:spcBef>
                <a:spcPts val="0"/>
              </a:spcBef>
              <a:spcAft>
                <a:spcPts val="0"/>
              </a:spcAft>
              <a:buNone/>
            </a:pPr>
            <a:r>
              <a:rPr lang="en"/>
              <a:t>Marbles Kids Museum</a:t>
            </a:r>
            <a:endParaRPr/>
          </a:p>
          <a:p>
            <a:pPr indent="0" lvl="0" marL="0" rtl="0" algn="ctr">
              <a:spcBef>
                <a:spcPts val="0"/>
              </a:spcBef>
              <a:spcAft>
                <a:spcPts val="0"/>
              </a:spcAft>
              <a:buNone/>
            </a:pPr>
            <a:r>
              <a:rPr lang="en" sz="2222"/>
              <a:t>Raleigh, NC</a:t>
            </a:r>
            <a:endParaRPr sz="2222"/>
          </a:p>
          <a:p>
            <a:pPr indent="0" lvl="0" marL="0" rtl="0" algn="ctr">
              <a:spcBef>
                <a:spcPts val="0"/>
              </a:spcBef>
              <a:spcAft>
                <a:spcPts val="0"/>
              </a:spcAft>
              <a:buNone/>
            </a:pPr>
            <a:r>
              <a:rPr lang="en" sz="2222"/>
              <a:t>hengelhardt@marbleskidsmuseum.org</a:t>
            </a:r>
            <a:endParaRPr sz="2222"/>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p10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America 250 Programming at Marbles Kids Museum</a:t>
            </a:r>
            <a:endParaRPr/>
          </a:p>
        </p:txBody>
      </p:sp>
      <p:sp>
        <p:nvSpPr>
          <p:cNvPr id="658" name="Google Shape;658;p10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20000"/>
          </a:bodyPr>
          <a:lstStyle/>
          <a:p>
            <a:pPr indent="-342900" lvl="0" marL="457200" rtl="0" algn="l">
              <a:spcBef>
                <a:spcPts val="0"/>
              </a:spcBef>
              <a:spcAft>
                <a:spcPts val="0"/>
              </a:spcAft>
              <a:buSzPts val="1800"/>
              <a:buChar char="●"/>
            </a:pPr>
            <a:r>
              <a:rPr lang="en"/>
              <a:t>$22k funding from NC Community Grant</a:t>
            </a:r>
            <a:endParaRPr/>
          </a:p>
          <a:p>
            <a:pPr indent="-342900" lvl="0" marL="457200" rtl="0" algn="l">
              <a:spcBef>
                <a:spcPts val="0"/>
              </a:spcBef>
              <a:spcAft>
                <a:spcPts val="0"/>
              </a:spcAft>
              <a:buSzPts val="1800"/>
              <a:buChar char="●"/>
            </a:pPr>
            <a:r>
              <a:rPr lang="en"/>
              <a:t>Field trips for students from historically marginalized communities to attend an American history-related documentary and American History Learning Lab</a:t>
            </a:r>
            <a:endParaRPr/>
          </a:p>
          <a:p>
            <a:pPr indent="-317500" lvl="1" marL="914400" rtl="0" algn="l">
              <a:spcBef>
                <a:spcPts val="0"/>
              </a:spcBef>
              <a:spcAft>
                <a:spcPts val="0"/>
              </a:spcAft>
              <a:buSzPts val="1400"/>
              <a:buChar char="○"/>
            </a:pPr>
            <a:r>
              <a:rPr lang="en"/>
              <a:t>Free admission</a:t>
            </a:r>
            <a:endParaRPr/>
          </a:p>
          <a:p>
            <a:pPr indent="-317500" lvl="1" marL="914400" rtl="0" algn="l">
              <a:spcBef>
                <a:spcPts val="0"/>
              </a:spcBef>
              <a:spcAft>
                <a:spcPts val="0"/>
              </a:spcAft>
              <a:buSzPts val="1400"/>
              <a:buChar char="○"/>
            </a:pPr>
            <a:r>
              <a:rPr lang="en"/>
              <a:t>Transportation stipends</a:t>
            </a:r>
            <a:endParaRPr/>
          </a:p>
          <a:p>
            <a:pPr indent="-317500" lvl="1" marL="914400" rtl="0" algn="l">
              <a:spcBef>
                <a:spcPts val="0"/>
              </a:spcBef>
              <a:spcAft>
                <a:spcPts val="0"/>
              </a:spcAft>
              <a:buSzPts val="1400"/>
              <a:buChar char="○"/>
            </a:pPr>
            <a:r>
              <a:rPr lang="en"/>
              <a:t>Learning Lab enhancements</a:t>
            </a:r>
            <a:endParaRPr/>
          </a:p>
          <a:p>
            <a:pPr indent="-342900" lvl="0" marL="457200" rtl="0" algn="l">
              <a:spcBef>
                <a:spcPts val="0"/>
              </a:spcBef>
              <a:spcAft>
                <a:spcPts val="0"/>
              </a:spcAft>
              <a:buSzPts val="1800"/>
              <a:buChar char="●"/>
            </a:pPr>
            <a:r>
              <a:rPr lang="en"/>
              <a:t>Two weekend-long America 250 celebrations</a:t>
            </a:r>
            <a:endParaRPr/>
          </a:p>
          <a:p>
            <a:pPr indent="-317500" lvl="1" marL="914400" rtl="0" algn="l">
              <a:spcBef>
                <a:spcPts val="0"/>
              </a:spcBef>
              <a:spcAft>
                <a:spcPts val="0"/>
              </a:spcAft>
              <a:buSzPts val="1400"/>
              <a:buChar char="○"/>
            </a:pPr>
            <a:r>
              <a:rPr lang="en"/>
              <a:t>Free screening of American history-related documentary</a:t>
            </a:r>
            <a:endParaRPr/>
          </a:p>
          <a:p>
            <a:pPr indent="-317500" lvl="1" marL="914400" rtl="0" algn="l">
              <a:spcBef>
                <a:spcPts val="0"/>
              </a:spcBef>
              <a:spcAft>
                <a:spcPts val="0"/>
              </a:spcAft>
              <a:buSzPts val="1400"/>
              <a:buChar char="○"/>
            </a:pPr>
            <a:r>
              <a:rPr lang="en"/>
              <a:t>Free family-style Learning Lab</a:t>
            </a:r>
            <a:endParaRPr/>
          </a:p>
          <a:p>
            <a:pPr indent="-317500" lvl="1" marL="914400" rtl="0" algn="l">
              <a:spcBef>
                <a:spcPts val="0"/>
              </a:spcBef>
              <a:spcAft>
                <a:spcPts val="0"/>
              </a:spcAft>
              <a:buSzPts val="1400"/>
              <a:buChar char="○"/>
            </a:pPr>
            <a:r>
              <a:rPr lang="en"/>
              <a:t>Birthday Party for America</a:t>
            </a:r>
            <a:endParaRPr/>
          </a:p>
          <a:p>
            <a:pPr indent="-317500" lvl="2" marL="1371600" rtl="0" algn="l">
              <a:spcBef>
                <a:spcPts val="0"/>
              </a:spcBef>
              <a:spcAft>
                <a:spcPts val="0"/>
              </a:spcAft>
              <a:buSzPts val="1400"/>
              <a:buChar char="■"/>
            </a:pPr>
            <a:r>
              <a:rPr lang="en"/>
              <a:t>Diverse artists</a:t>
            </a:r>
            <a:endParaRPr/>
          </a:p>
          <a:p>
            <a:pPr indent="-317500" lvl="2" marL="1371600" rtl="0" algn="l">
              <a:spcBef>
                <a:spcPts val="0"/>
              </a:spcBef>
              <a:spcAft>
                <a:spcPts val="0"/>
              </a:spcAft>
              <a:buSzPts val="1400"/>
              <a:buChar char="■"/>
            </a:pPr>
            <a:r>
              <a:rPr lang="en"/>
              <a:t>Collaborative artwork</a:t>
            </a:r>
            <a:endParaRPr/>
          </a:p>
          <a:p>
            <a:pPr indent="-317500" lvl="2" marL="1371600" rtl="0" algn="l">
              <a:spcBef>
                <a:spcPts val="0"/>
              </a:spcBef>
              <a:spcAft>
                <a:spcPts val="0"/>
              </a:spcAft>
              <a:buSzPts val="1400"/>
              <a:buChar char="■"/>
            </a:pPr>
            <a:r>
              <a:rPr lang="en"/>
              <a:t>Birthday parades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11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America 250 Programming at Marbles Kids Museum</a:t>
            </a:r>
            <a:endParaRPr/>
          </a:p>
        </p:txBody>
      </p:sp>
      <p:sp>
        <p:nvSpPr>
          <p:cNvPr id="664" name="Google Shape;664;p110"/>
          <p:cNvSpPr txBox="1"/>
          <p:nvPr>
            <p:ph idx="1" type="body"/>
          </p:nvPr>
        </p:nvSpPr>
        <p:spPr>
          <a:xfrm>
            <a:off x="311700" y="1152475"/>
            <a:ext cx="8520600" cy="37983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Font typeface="Nunito"/>
              <a:buChar char="●"/>
            </a:pPr>
            <a:r>
              <a:rPr b="1" lang="en" sz="1500">
                <a:highlight>
                  <a:srgbClr val="FFFFFF"/>
                </a:highlight>
                <a:latin typeface="Nunito"/>
                <a:ea typeface="Nunito"/>
                <a:cs typeface="Nunito"/>
                <a:sym typeface="Nunito"/>
              </a:rPr>
              <a:t>Grant Themes: </a:t>
            </a:r>
            <a:r>
              <a:rPr lang="en" sz="1500">
                <a:highlight>
                  <a:srgbClr val="FFFFFF"/>
                </a:highlight>
                <a:latin typeface="Nunito"/>
                <a:ea typeface="Nunito"/>
                <a:cs typeface="Nunito"/>
                <a:sym typeface="Nunito"/>
              </a:rPr>
              <a:t>Gathering of Voices: NC’s many voices inspire future generations to create and lead, Common Ground: Places carry our stories of struggle, creations, and connection to one another</a:t>
            </a:r>
            <a:endParaRPr sz="1500">
              <a:highlight>
                <a:srgbClr val="FFFFFF"/>
              </a:highlight>
              <a:latin typeface="Nunito"/>
              <a:ea typeface="Nunito"/>
              <a:cs typeface="Nunito"/>
              <a:sym typeface="Nunito"/>
            </a:endParaRPr>
          </a:p>
          <a:p>
            <a:pPr indent="-323850" lvl="0" marL="457200" rtl="0" algn="l">
              <a:spcBef>
                <a:spcPts val="0"/>
              </a:spcBef>
              <a:spcAft>
                <a:spcPts val="0"/>
              </a:spcAft>
              <a:buSzPts val="1500"/>
              <a:buFont typeface="Nunito"/>
              <a:buChar char="●"/>
            </a:pPr>
            <a:r>
              <a:rPr lang="en" sz="1500">
                <a:highlight>
                  <a:srgbClr val="FFFFFF"/>
                </a:highlight>
                <a:latin typeface="Nunito"/>
                <a:ea typeface="Nunito"/>
                <a:cs typeface="Nunito"/>
                <a:sym typeface="Nunito"/>
              </a:rPr>
              <a:t>During our two, weekend-long birthday celebrations, we will gather as a </a:t>
            </a:r>
            <a:r>
              <a:rPr b="1" lang="en" sz="1500">
                <a:highlight>
                  <a:srgbClr val="FFFFFF"/>
                </a:highlight>
                <a:latin typeface="Nunito"/>
                <a:ea typeface="Nunito"/>
                <a:cs typeface="Nunito"/>
                <a:sym typeface="Nunito"/>
              </a:rPr>
              <a:t>community of diverse peoples</a:t>
            </a:r>
            <a:r>
              <a:rPr lang="en" sz="1500">
                <a:highlight>
                  <a:srgbClr val="FFFFFF"/>
                </a:highlight>
                <a:latin typeface="Nunito"/>
                <a:ea typeface="Nunito"/>
                <a:cs typeface="Nunito"/>
                <a:sym typeface="Nunito"/>
              </a:rPr>
              <a:t> to explore our histories, inspire one another to use our individual strengths to lead and </a:t>
            </a:r>
            <a:r>
              <a:rPr b="1" lang="en" sz="1500">
                <a:highlight>
                  <a:srgbClr val="FFFFFF"/>
                </a:highlight>
                <a:latin typeface="Nunito"/>
                <a:ea typeface="Nunito"/>
                <a:cs typeface="Nunito"/>
                <a:sym typeface="Nunito"/>
              </a:rPr>
              <a:t>share our families’ and communities’ stories</a:t>
            </a:r>
            <a:r>
              <a:rPr lang="en" sz="1500">
                <a:highlight>
                  <a:srgbClr val="FFFFFF"/>
                </a:highlight>
                <a:latin typeface="Nunito"/>
                <a:ea typeface="Nunito"/>
                <a:cs typeface="Nunito"/>
                <a:sym typeface="Nunito"/>
              </a:rPr>
              <a:t>. Through interactive, hands-on play, the celebrations will provide families with opportunities to </a:t>
            </a:r>
            <a:r>
              <a:rPr b="1" lang="en" sz="1500">
                <a:highlight>
                  <a:srgbClr val="FFFFFF"/>
                </a:highlight>
                <a:latin typeface="Nunito"/>
                <a:ea typeface="Nunito"/>
                <a:cs typeface="Nunito"/>
                <a:sym typeface="Nunito"/>
              </a:rPr>
              <a:t>share their histories and experiences of what it means to be American</a:t>
            </a:r>
            <a:r>
              <a:rPr lang="en" sz="1500">
                <a:highlight>
                  <a:srgbClr val="FFFFFF"/>
                </a:highlight>
                <a:latin typeface="Nunito"/>
                <a:ea typeface="Nunito"/>
                <a:cs typeface="Nunito"/>
                <a:sym typeface="Nunito"/>
              </a:rPr>
              <a:t> and live in America. The family-friendly, playful nature of the celebrations will offer participants opportunities to </a:t>
            </a:r>
            <a:r>
              <a:rPr b="1" lang="en" sz="1500">
                <a:highlight>
                  <a:srgbClr val="FFFFFF"/>
                </a:highlight>
                <a:latin typeface="Nunito"/>
                <a:ea typeface="Nunito"/>
                <a:cs typeface="Nunito"/>
                <a:sym typeface="Nunito"/>
              </a:rPr>
              <a:t>find common ground with their neighbors</a:t>
            </a:r>
            <a:r>
              <a:rPr lang="en" sz="1500">
                <a:highlight>
                  <a:srgbClr val="FFFFFF"/>
                </a:highlight>
                <a:latin typeface="Nunito"/>
                <a:ea typeface="Nunito"/>
                <a:cs typeface="Nunito"/>
                <a:sym typeface="Nunito"/>
              </a:rPr>
              <a:t>. Marbles’ American History Learning Lab,</a:t>
            </a:r>
            <a:r>
              <a:rPr i="1" lang="en" sz="1500">
                <a:highlight>
                  <a:srgbClr val="FFFFFF"/>
                </a:highlight>
                <a:latin typeface="Nunito"/>
                <a:ea typeface="Nunito"/>
                <a:cs typeface="Nunito"/>
                <a:sym typeface="Nunito"/>
              </a:rPr>
              <a:t> </a:t>
            </a:r>
            <a:r>
              <a:rPr lang="en" sz="1500">
                <a:highlight>
                  <a:srgbClr val="FFFFFF"/>
                </a:highlight>
                <a:latin typeface="Nunito"/>
                <a:ea typeface="Nunito"/>
                <a:cs typeface="Nunito"/>
                <a:sym typeface="Nunito"/>
              </a:rPr>
              <a:t>offered for free to schools serving historically marginalized students and to families during the weekend celebrations, offers hands-on activities that teach participants about history and facilitate thoughtful conversations. </a:t>
            </a:r>
            <a:endParaRPr sz="2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8" name="Shape 668"/>
        <p:cNvGrpSpPr/>
        <p:nvPr/>
      </p:nvGrpSpPr>
      <p:grpSpPr>
        <a:xfrm>
          <a:off x="0" y="0"/>
          <a:ext cx="0" cy="0"/>
          <a:chOff x="0" y="0"/>
          <a:chExt cx="0" cy="0"/>
        </a:xfrm>
      </p:grpSpPr>
      <p:sp>
        <p:nvSpPr>
          <p:cNvPr id="669" name="Google Shape;669;p11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America 250 Birthday Bashes</a:t>
            </a:r>
            <a:endParaRPr/>
          </a:p>
        </p:txBody>
      </p:sp>
      <p:sp>
        <p:nvSpPr>
          <p:cNvPr id="670" name="Google Shape;670;p111"/>
          <p:cNvSpPr txBox="1"/>
          <p:nvPr>
            <p:ph idx="1" type="body"/>
          </p:nvPr>
        </p:nvSpPr>
        <p:spPr>
          <a:xfrm>
            <a:off x="311700" y="1152475"/>
            <a:ext cx="8520600" cy="3798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Font typeface="Nunito"/>
              <a:buChar char="●"/>
            </a:pPr>
            <a:r>
              <a:rPr lang="en" sz="1500">
                <a:highlight>
                  <a:srgbClr val="FFFFFF"/>
                </a:highlight>
                <a:latin typeface="Nunito"/>
                <a:ea typeface="Nunito"/>
                <a:cs typeface="Nunito"/>
                <a:sym typeface="Nunito"/>
              </a:rPr>
              <a:t>Two weekend celebrations to celebrate America, birthday party style! </a:t>
            </a:r>
            <a:endParaRPr sz="1500">
              <a:highlight>
                <a:srgbClr val="FFFFFF"/>
              </a:highlight>
              <a:latin typeface="Nunito"/>
              <a:ea typeface="Nunito"/>
              <a:cs typeface="Nunito"/>
              <a:sym typeface="Nunito"/>
            </a:endParaRPr>
          </a:p>
          <a:p>
            <a:pPr indent="-342900" lvl="0" marL="457200" rtl="0" algn="l">
              <a:spcBef>
                <a:spcPts val="0"/>
              </a:spcBef>
              <a:spcAft>
                <a:spcPts val="0"/>
              </a:spcAft>
              <a:buSzPts val="1800"/>
              <a:buFont typeface="Nunito"/>
              <a:buChar char="●"/>
            </a:pPr>
            <a:r>
              <a:rPr lang="en" sz="1500">
                <a:highlight>
                  <a:srgbClr val="FFFFFF"/>
                </a:highlight>
                <a:latin typeface="Nunito"/>
                <a:ea typeface="Nunito"/>
                <a:cs typeface="Nunito"/>
                <a:sym typeface="Nunito"/>
              </a:rPr>
              <a:t>Free events will include parades, historical games from diverse cultures, crafts showcasing NC’s cultural heritage, a guide to kid-friendly historic sites around NC, and more. Families will also have the opportunity to view a free American History documentary at Marbles IMAX and participate in hands-on programming that dives deeper into topics explored.  </a:t>
            </a:r>
            <a:endParaRPr sz="24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p11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America 250 Funded Field Trips</a:t>
            </a:r>
            <a:endParaRPr/>
          </a:p>
        </p:txBody>
      </p:sp>
      <p:sp>
        <p:nvSpPr>
          <p:cNvPr id="676" name="Google Shape;676;p112"/>
          <p:cNvSpPr txBox="1"/>
          <p:nvPr>
            <p:ph idx="1" type="body"/>
          </p:nvPr>
        </p:nvSpPr>
        <p:spPr>
          <a:xfrm>
            <a:off x="311700" y="1152475"/>
            <a:ext cx="8520600" cy="3798300"/>
          </a:xfrm>
          <a:prstGeom prst="rect">
            <a:avLst/>
          </a:prstGeom>
        </p:spPr>
        <p:txBody>
          <a:bodyPr anchorCtr="0" anchor="t" bIns="91425" lIns="91425" spcFirstLastPara="1" rIns="91425" wrap="square" tIns="91425">
            <a:noAutofit/>
          </a:bodyPr>
          <a:lstStyle/>
          <a:p>
            <a:pPr indent="-361950" lvl="0" marL="457200" rtl="0" algn="l">
              <a:spcBef>
                <a:spcPts val="0"/>
              </a:spcBef>
              <a:spcAft>
                <a:spcPts val="0"/>
              </a:spcAft>
              <a:buSzPts val="2100"/>
              <a:buFont typeface="Nunito"/>
              <a:buChar char="●"/>
            </a:pPr>
            <a:r>
              <a:rPr lang="en" sz="1500">
                <a:highlight>
                  <a:srgbClr val="FFFFFF"/>
                </a:highlight>
                <a:latin typeface="Nunito"/>
                <a:ea typeface="Nunito"/>
                <a:cs typeface="Nunito"/>
                <a:sym typeface="Nunito"/>
              </a:rPr>
              <a:t>Marbles American History Learning Lab is a hands-on program that engages students in challenge, choice and unique activities connected to US history and the NC Standard Course of Study. </a:t>
            </a:r>
            <a:endParaRPr sz="1500">
              <a:highlight>
                <a:srgbClr val="FFFFFF"/>
              </a:highlight>
              <a:latin typeface="Nunito"/>
              <a:ea typeface="Nunito"/>
              <a:cs typeface="Nunito"/>
              <a:sym typeface="Nunito"/>
            </a:endParaRPr>
          </a:p>
          <a:p>
            <a:pPr indent="-361950" lvl="0" marL="457200" rtl="0" algn="l">
              <a:spcBef>
                <a:spcPts val="0"/>
              </a:spcBef>
              <a:spcAft>
                <a:spcPts val="0"/>
              </a:spcAft>
              <a:buSzPts val="2100"/>
              <a:buFont typeface="Nunito"/>
              <a:buChar char="●"/>
            </a:pPr>
            <a:r>
              <a:rPr lang="en" sz="1500">
                <a:highlight>
                  <a:srgbClr val="FFFFFF"/>
                </a:highlight>
                <a:latin typeface="Nunito"/>
                <a:ea typeface="Nunito"/>
                <a:cs typeface="Nunito"/>
                <a:sym typeface="Nunito"/>
              </a:rPr>
              <a:t>The 45-minute Learning Lab builds upon concepts introduced in an IMAX documentary, such as</a:t>
            </a:r>
            <a:r>
              <a:rPr i="1" lang="en" sz="1500">
                <a:highlight>
                  <a:srgbClr val="FFFFFF"/>
                </a:highlight>
                <a:latin typeface="Nunito"/>
                <a:ea typeface="Nunito"/>
                <a:cs typeface="Nunito"/>
                <a:sym typeface="Nunito"/>
              </a:rPr>
              <a:t> Lewis &amp; Clark: Great Journey West</a:t>
            </a:r>
            <a:r>
              <a:rPr lang="en" sz="1500">
                <a:highlight>
                  <a:srgbClr val="FFFFFF"/>
                </a:highlight>
                <a:latin typeface="Nunito"/>
                <a:ea typeface="Nunito"/>
                <a:cs typeface="Nunito"/>
                <a:sym typeface="Nunito"/>
              </a:rPr>
              <a:t> or </a:t>
            </a:r>
            <a:r>
              <a:rPr i="1" lang="en" sz="1500">
                <a:highlight>
                  <a:srgbClr val="FFFFFF"/>
                </a:highlight>
                <a:latin typeface="Nunito"/>
                <a:ea typeface="Nunito"/>
                <a:cs typeface="Nunito"/>
                <a:sym typeface="Nunito"/>
              </a:rPr>
              <a:t>We the People. </a:t>
            </a:r>
            <a:endParaRPr i="1" sz="1500">
              <a:highlight>
                <a:srgbClr val="FFFFFF"/>
              </a:highlight>
              <a:latin typeface="Nunito"/>
              <a:ea typeface="Nunito"/>
              <a:cs typeface="Nunito"/>
              <a:sym typeface="Nunito"/>
            </a:endParaRPr>
          </a:p>
          <a:p>
            <a:pPr indent="-361950" lvl="0" marL="457200" rtl="0" algn="l">
              <a:spcBef>
                <a:spcPts val="0"/>
              </a:spcBef>
              <a:spcAft>
                <a:spcPts val="0"/>
              </a:spcAft>
              <a:buSzPts val="2100"/>
              <a:buFont typeface="Nunito"/>
              <a:buChar char="●"/>
            </a:pPr>
            <a:r>
              <a:rPr lang="en" sz="1500">
                <a:highlight>
                  <a:srgbClr val="FFFFFF"/>
                </a:highlight>
                <a:latin typeface="Nunito"/>
                <a:ea typeface="Nunito"/>
                <a:cs typeface="Nunito"/>
                <a:sym typeface="Nunito"/>
              </a:rPr>
              <a:t>During the American History Learning Lab, students pretend to travel across the country and through time to explore democracy, US history, culture and geography. </a:t>
            </a:r>
            <a:endParaRPr sz="1500">
              <a:highlight>
                <a:srgbClr val="FFFFFF"/>
              </a:highlight>
              <a:latin typeface="Nunito"/>
              <a:ea typeface="Nunito"/>
              <a:cs typeface="Nunito"/>
              <a:sym typeface="Nunito"/>
            </a:endParaRPr>
          </a:p>
          <a:p>
            <a:pPr indent="-361950" lvl="0" marL="457200" rtl="0" algn="l">
              <a:spcBef>
                <a:spcPts val="0"/>
              </a:spcBef>
              <a:spcAft>
                <a:spcPts val="0"/>
              </a:spcAft>
              <a:buSzPts val="2100"/>
              <a:buFont typeface="Nunito"/>
              <a:buChar char="●"/>
            </a:pPr>
            <a:r>
              <a:rPr lang="en" sz="1500">
                <a:highlight>
                  <a:srgbClr val="FFFFFF"/>
                </a:highlight>
                <a:latin typeface="Nunito"/>
                <a:ea typeface="Nunito"/>
                <a:cs typeface="Nunito"/>
                <a:sym typeface="Nunito"/>
              </a:rPr>
              <a:t>They investigate America’s beginnings and learn more about the people who make up our nation. </a:t>
            </a:r>
            <a:endParaRPr sz="1500">
              <a:highlight>
                <a:srgbClr val="FFFFFF"/>
              </a:highlight>
              <a:latin typeface="Nunito"/>
              <a:ea typeface="Nunito"/>
              <a:cs typeface="Nunito"/>
              <a:sym typeface="Nunito"/>
            </a:endParaRPr>
          </a:p>
          <a:p>
            <a:pPr indent="-361950" lvl="0" marL="457200" rtl="0" algn="l">
              <a:spcBef>
                <a:spcPts val="0"/>
              </a:spcBef>
              <a:spcAft>
                <a:spcPts val="0"/>
              </a:spcAft>
              <a:buSzPts val="2100"/>
              <a:buFont typeface="Nunito"/>
              <a:buChar char="●"/>
            </a:pPr>
            <a:r>
              <a:rPr lang="en" sz="1500">
                <a:highlight>
                  <a:srgbClr val="FFFFFF"/>
                </a:highlight>
                <a:latin typeface="Nunito"/>
                <a:ea typeface="Nunito"/>
                <a:cs typeface="Nunito"/>
                <a:sym typeface="Nunito"/>
              </a:rPr>
              <a:t>They also dive into civil rights, cultural influences and the responsibilities of citizenship.  </a:t>
            </a:r>
            <a:endParaRPr sz="27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113"/>
          <p:cNvSpPr txBox="1"/>
          <p:nvPr>
            <p:ph type="title"/>
          </p:nvPr>
        </p:nvSpPr>
        <p:spPr>
          <a:xfrm>
            <a:off x="258550" y="1350850"/>
            <a:ext cx="8520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27500"/>
              <a:buFont typeface="Arial"/>
              <a:buNone/>
            </a:pPr>
            <a:r>
              <a:rPr lang="en"/>
              <a:t>Brittany Snowden</a:t>
            </a:r>
            <a:endParaRPr/>
          </a:p>
          <a:p>
            <a:pPr indent="0" lvl="0" marL="0" rtl="0" algn="ctr">
              <a:spcBef>
                <a:spcPts val="0"/>
              </a:spcBef>
              <a:spcAft>
                <a:spcPts val="0"/>
              </a:spcAft>
              <a:buClr>
                <a:schemeClr val="dk1"/>
              </a:buClr>
              <a:buSzPct val="27500"/>
              <a:buFont typeface="Arial"/>
              <a:buNone/>
            </a:pPr>
            <a:r>
              <a:rPr lang="en"/>
              <a:t>Museum Educator</a:t>
            </a:r>
            <a:endParaRPr/>
          </a:p>
          <a:p>
            <a:pPr indent="0" lvl="0" marL="0" rtl="0" algn="ctr">
              <a:spcBef>
                <a:spcPts val="0"/>
              </a:spcBef>
              <a:spcAft>
                <a:spcPts val="0"/>
              </a:spcAft>
              <a:buClr>
                <a:schemeClr val="dk1"/>
              </a:buClr>
              <a:buSzPct val="27500"/>
              <a:buFont typeface="Arial"/>
              <a:buNone/>
            </a:pPr>
            <a:r>
              <a:rPr lang="en"/>
              <a:t>kidscommons children's museum</a:t>
            </a:r>
            <a:endParaRPr/>
          </a:p>
          <a:p>
            <a:pPr indent="0" lvl="0" marL="0" rtl="0" algn="ctr">
              <a:spcBef>
                <a:spcPts val="0"/>
              </a:spcBef>
              <a:spcAft>
                <a:spcPts val="0"/>
              </a:spcAft>
              <a:buClr>
                <a:schemeClr val="dk1"/>
              </a:buClr>
              <a:buSzPct val="49500"/>
              <a:buFont typeface="Arial"/>
              <a:buNone/>
            </a:pPr>
            <a:r>
              <a:rPr lang="en" sz="2222"/>
              <a:t>Columbus, IN</a:t>
            </a:r>
            <a:endParaRPr sz="2222"/>
          </a:p>
          <a:p>
            <a:pPr indent="0" lvl="0" marL="0" rtl="0" algn="ctr">
              <a:spcBef>
                <a:spcPts val="0"/>
              </a:spcBef>
              <a:spcAft>
                <a:spcPts val="0"/>
              </a:spcAft>
              <a:buClr>
                <a:schemeClr val="dk1"/>
              </a:buClr>
              <a:buSzPct val="49500"/>
              <a:buFont typeface="Arial"/>
              <a:buNone/>
            </a:pPr>
            <a:r>
              <a:rPr lang="en" sz="2222"/>
              <a:t>brittany.snowden@kidscommons.org</a:t>
            </a:r>
            <a:endParaRPr sz="2222"/>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5" name="Shape 685"/>
        <p:cNvGrpSpPr/>
        <p:nvPr/>
      </p:nvGrpSpPr>
      <p:grpSpPr>
        <a:xfrm>
          <a:off x="0" y="0"/>
          <a:ext cx="0" cy="0"/>
          <a:chOff x="0" y="0"/>
          <a:chExt cx="0" cy="0"/>
        </a:xfrm>
      </p:grpSpPr>
      <p:sp>
        <p:nvSpPr>
          <p:cNvPr id="686" name="Google Shape;686;p114"/>
          <p:cNvSpPr txBox="1"/>
          <p:nvPr/>
        </p:nvSpPr>
        <p:spPr>
          <a:xfrm>
            <a:off x="74150" y="1635500"/>
            <a:ext cx="8980200" cy="2053500"/>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 sz="6600" u="none" cap="none" strike="noStrike">
                <a:solidFill>
                  <a:srgbClr val="000000"/>
                </a:solidFill>
                <a:latin typeface="Arial"/>
                <a:ea typeface="Arial"/>
                <a:cs typeface="Arial"/>
                <a:sym typeface="Arial"/>
              </a:rPr>
              <a:t>Inventing America:</a:t>
            </a:r>
            <a:endParaRPr sz="700"/>
          </a:p>
          <a:p>
            <a:pPr indent="0" lvl="0" marL="0" marR="0" rtl="0" algn="ctr">
              <a:lnSpc>
                <a:spcPct val="140012"/>
              </a:lnSpc>
              <a:spcBef>
                <a:spcPts val="0"/>
              </a:spcBef>
              <a:spcAft>
                <a:spcPts val="0"/>
              </a:spcAft>
              <a:buNone/>
            </a:pPr>
            <a:r>
              <a:rPr b="1" i="0" lang="en" sz="4100" u="none" cap="none" strike="noStrike">
                <a:solidFill>
                  <a:srgbClr val="000000"/>
                </a:solidFill>
                <a:latin typeface="Arial"/>
                <a:ea typeface="Arial"/>
                <a:cs typeface="Arial"/>
                <a:sym typeface="Arial"/>
              </a:rPr>
              <a:t>A Kids’ Journey Through 250</a:t>
            </a:r>
            <a:r>
              <a:rPr b="1" lang="en" sz="4100"/>
              <a:t> </a:t>
            </a:r>
            <a:r>
              <a:rPr b="1" i="0" lang="en" sz="4100" u="none" cap="none" strike="noStrike">
                <a:solidFill>
                  <a:srgbClr val="000000"/>
                </a:solidFill>
                <a:latin typeface="Arial"/>
                <a:ea typeface="Arial"/>
                <a:cs typeface="Arial"/>
                <a:sym typeface="Arial"/>
              </a:rPr>
              <a:t>Years</a:t>
            </a:r>
            <a:endParaRPr sz="700"/>
          </a:p>
        </p:txBody>
      </p:sp>
      <p:grpSp>
        <p:nvGrpSpPr>
          <p:cNvPr id="687" name="Google Shape;687;p114"/>
          <p:cNvGrpSpPr/>
          <p:nvPr/>
        </p:nvGrpSpPr>
        <p:grpSpPr>
          <a:xfrm>
            <a:off x="-257175" y="-413683"/>
            <a:ext cx="1543020" cy="1543020"/>
            <a:chOff x="0" y="0"/>
            <a:chExt cx="812800" cy="812800"/>
          </a:xfrm>
        </p:grpSpPr>
        <p:sp>
          <p:nvSpPr>
            <p:cNvPr id="688" name="Google Shape;688;p11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318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89" name="Google Shape;689;p11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90" name="Google Shape;690;p114"/>
          <p:cNvGrpSpPr/>
          <p:nvPr/>
        </p:nvGrpSpPr>
        <p:grpSpPr>
          <a:xfrm>
            <a:off x="514350" y="4496987"/>
            <a:ext cx="1543020" cy="1543020"/>
            <a:chOff x="0" y="0"/>
            <a:chExt cx="812800" cy="812800"/>
          </a:xfrm>
        </p:grpSpPr>
        <p:sp>
          <p:nvSpPr>
            <p:cNvPr id="691" name="Google Shape;691;p11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D60A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2" name="Google Shape;692;p11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93" name="Google Shape;693;p114"/>
          <p:cNvGrpSpPr/>
          <p:nvPr/>
        </p:nvGrpSpPr>
        <p:grpSpPr>
          <a:xfrm>
            <a:off x="8382018" y="0"/>
            <a:ext cx="1867489" cy="1867489"/>
            <a:chOff x="0" y="0"/>
            <a:chExt cx="812800" cy="812800"/>
          </a:xfrm>
        </p:grpSpPr>
        <p:sp>
          <p:nvSpPr>
            <p:cNvPr id="694" name="Google Shape;694;p11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D60A9"/>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5" name="Google Shape;695;p11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96" name="Google Shape;696;p114"/>
          <p:cNvGrpSpPr/>
          <p:nvPr/>
        </p:nvGrpSpPr>
        <p:grpSpPr>
          <a:xfrm>
            <a:off x="7704910" y="-609299"/>
            <a:ext cx="1543020" cy="1543020"/>
            <a:chOff x="0" y="0"/>
            <a:chExt cx="812800" cy="812800"/>
          </a:xfrm>
        </p:grpSpPr>
        <p:sp>
          <p:nvSpPr>
            <p:cNvPr id="697" name="Google Shape;697;p114"/>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31837"/>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698" name="Google Shape;698;p114"/>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pic>
        <p:nvPicPr>
          <p:cNvPr descr="Kidscommons Columbus' Community Children's Museum Logo" id="699" name="Google Shape;699;p114" title="kidscommons logo.png"/>
          <p:cNvPicPr preferRelativeResize="0"/>
          <p:nvPr/>
        </p:nvPicPr>
        <p:blipFill>
          <a:blip r:embed="rId3">
            <a:alphaModFix/>
          </a:blip>
          <a:stretch>
            <a:fillRect/>
          </a:stretch>
        </p:blipFill>
        <p:spPr>
          <a:xfrm>
            <a:off x="1919200" y="-1117587"/>
            <a:ext cx="4762500" cy="41026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2" name="Shape 552"/>
        <p:cNvGrpSpPr/>
        <p:nvPr/>
      </p:nvGrpSpPr>
      <p:grpSpPr>
        <a:xfrm>
          <a:off x="0" y="0"/>
          <a:ext cx="0" cy="0"/>
          <a:chOff x="0" y="0"/>
          <a:chExt cx="0" cy="0"/>
        </a:xfrm>
      </p:grpSpPr>
      <p:sp>
        <p:nvSpPr>
          <p:cNvPr id="553" name="Google Shape;553;p97"/>
          <p:cNvSpPr txBox="1"/>
          <p:nvPr>
            <p:ph idx="1" type="subTitle"/>
          </p:nvPr>
        </p:nvSpPr>
        <p:spPr>
          <a:xfrm>
            <a:off x="302075" y="942087"/>
            <a:ext cx="8785200" cy="4086600"/>
          </a:xfrm>
          <a:prstGeom prst="rect">
            <a:avLst/>
          </a:prstGeom>
          <a:noFill/>
          <a:ln>
            <a:noFill/>
          </a:ln>
        </p:spPr>
        <p:txBody>
          <a:bodyPr anchorCtr="0" anchor="t" bIns="34275" lIns="68575" spcFirstLastPara="1" rIns="68575" wrap="square" tIns="34275">
            <a:noAutofit/>
          </a:bodyPr>
          <a:lstStyle/>
          <a:p>
            <a:pPr indent="0" lvl="0" marL="0" rtl="0" algn="l">
              <a:lnSpc>
                <a:spcPct val="80000"/>
              </a:lnSpc>
              <a:spcBef>
                <a:spcPts val="300"/>
              </a:spcBef>
              <a:spcAft>
                <a:spcPts val="0"/>
              </a:spcAft>
              <a:buClr>
                <a:schemeClr val="dk1"/>
              </a:buClr>
              <a:buSzPts val="1400"/>
              <a:buNone/>
            </a:pPr>
            <a:r>
              <a:rPr b="1" lang="en" sz="200">
                <a:solidFill>
                  <a:schemeClr val="dk1"/>
                </a:solidFill>
                <a:latin typeface="Calibri"/>
                <a:ea typeface="Calibri"/>
                <a:cs typeface="Calibri"/>
                <a:sym typeface="Calibri"/>
              </a:rPr>
              <a:t> </a:t>
            </a:r>
            <a:endParaRPr>
              <a:latin typeface="Calibri"/>
              <a:ea typeface="Calibri"/>
              <a:cs typeface="Calibri"/>
              <a:sym typeface="Calibri"/>
            </a:endParaRPr>
          </a:p>
          <a:p>
            <a:pPr indent="-457200" lvl="0" marL="457200" rtl="0" algn="l">
              <a:lnSpc>
                <a:spcPct val="115000"/>
              </a:lnSpc>
              <a:spcBef>
                <a:spcPts val="0"/>
              </a:spcBef>
              <a:spcAft>
                <a:spcPts val="0"/>
              </a:spcAft>
              <a:buClr>
                <a:schemeClr val="dk1"/>
              </a:buClr>
              <a:buSzPts val="1800"/>
              <a:buFont typeface="Calibri"/>
              <a:buChar char="●"/>
            </a:pPr>
            <a:r>
              <a:rPr b="1" lang="en" sz="1800">
                <a:solidFill>
                  <a:schemeClr val="dk1"/>
                </a:solidFill>
                <a:latin typeface="Calibri"/>
                <a:ea typeface="Calibri"/>
                <a:cs typeface="Calibri"/>
                <a:sym typeface="Calibri"/>
              </a:rPr>
              <a:t>Catherine McCarthy</a:t>
            </a:r>
            <a:r>
              <a:rPr lang="en" sz="1800">
                <a:solidFill>
                  <a:schemeClr val="dk1"/>
                </a:solidFill>
                <a:latin typeface="Calibri"/>
                <a:ea typeface="Calibri"/>
                <a:cs typeface="Calibri"/>
                <a:sym typeface="Calibri"/>
              </a:rPr>
              <a:t>, Arizona State University, Tempe, AZ</a:t>
            </a:r>
            <a:br>
              <a:rPr lang="en" sz="1800">
                <a:solidFill>
                  <a:schemeClr val="dk1"/>
                </a:solidFill>
                <a:latin typeface="Calibri"/>
                <a:ea typeface="Calibri"/>
                <a:cs typeface="Calibri"/>
                <a:sym typeface="Calibri"/>
              </a:rPr>
            </a:br>
            <a:r>
              <a:rPr lang="en" sz="1400">
                <a:solidFill>
                  <a:schemeClr val="dk1"/>
                </a:solidFill>
                <a:latin typeface="Calibri"/>
                <a:ea typeface="Calibri"/>
                <a:cs typeface="Calibri"/>
                <a:sym typeface="Calibri"/>
              </a:rPr>
              <a:t>Introduction to resources for science museums and children's museums</a:t>
            </a:r>
            <a:endParaRPr sz="1400">
              <a:solidFill>
                <a:schemeClr val="dk1"/>
              </a:solidFill>
              <a:latin typeface="Calibri"/>
              <a:ea typeface="Calibri"/>
              <a:cs typeface="Calibri"/>
              <a:sym typeface="Calibri"/>
            </a:endParaRPr>
          </a:p>
          <a:p>
            <a:pPr indent="-457200" lvl="0" marL="457200" rtl="0" algn="l">
              <a:lnSpc>
                <a:spcPct val="115000"/>
              </a:lnSpc>
              <a:spcBef>
                <a:spcPts val="0"/>
              </a:spcBef>
              <a:spcAft>
                <a:spcPts val="0"/>
              </a:spcAft>
              <a:buClr>
                <a:schemeClr val="dk1"/>
              </a:buClr>
              <a:buSzPts val="1800"/>
              <a:buFont typeface="Calibri"/>
              <a:buChar char="●"/>
            </a:pPr>
            <a:r>
              <a:rPr b="1" lang="en" sz="1800">
                <a:solidFill>
                  <a:schemeClr val="dk1"/>
                </a:solidFill>
                <a:latin typeface="Calibri"/>
                <a:ea typeface="Calibri"/>
                <a:cs typeface="Calibri"/>
                <a:sym typeface="Calibri"/>
              </a:rPr>
              <a:t>Hardin Engelhardt</a:t>
            </a:r>
            <a:r>
              <a:rPr lang="en" sz="1800">
                <a:solidFill>
                  <a:schemeClr val="dk1"/>
                </a:solidFill>
                <a:latin typeface="Calibri"/>
                <a:ea typeface="Calibri"/>
                <a:cs typeface="Calibri"/>
                <a:sym typeface="Calibri"/>
              </a:rPr>
              <a:t>, Marbles Kids Museum, Raleigh, NC</a:t>
            </a:r>
            <a:endParaRPr sz="1800">
              <a:solidFill>
                <a:schemeClr val="dk1"/>
              </a:solidFill>
              <a:latin typeface="Calibri"/>
              <a:ea typeface="Calibri"/>
              <a:cs typeface="Calibri"/>
              <a:sym typeface="Calibri"/>
            </a:endParaRPr>
          </a:p>
          <a:p>
            <a:pPr indent="0" lvl="0" marL="457200" rtl="0" algn="l">
              <a:lnSpc>
                <a:spcPct val="115000"/>
              </a:lnSpc>
              <a:spcBef>
                <a:spcPts val="0"/>
              </a:spcBef>
              <a:spcAft>
                <a:spcPts val="0"/>
              </a:spcAft>
              <a:buNone/>
            </a:pPr>
            <a:r>
              <a:rPr lang="en" sz="1400">
                <a:solidFill>
                  <a:schemeClr val="dk1"/>
                </a:solidFill>
                <a:latin typeface="Calibri"/>
                <a:ea typeface="Calibri"/>
                <a:cs typeface="Calibri"/>
                <a:sym typeface="Calibri"/>
              </a:rPr>
              <a:t>Learning labs, birthday celebration, large collaborative artwork, collaborations with schools and community groups, screening documentaries, state funding</a:t>
            </a:r>
            <a:endParaRPr sz="1400">
              <a:solidFill>
                <a:schemeClr val="dk1"/>
              </a:solidFill>
              <a:latin typeface="Calibri"/>
              <a:ea typeface="Calibri"/>
              <a:cs typeface="Calibri"/>
              <a:sym typeface="Calibri"/>
            </a:endParaRPr>
          </a:p>
          <a:p>
            <a:pPr indent="-342900" lvl="0" marL="457200" rtl="0" algn="l">
              <a:lnSpc>
                <a:spcPct val="115000"/>
              </a:lnSpc>
              <a:spcBef>
                <a:spcPts val="0"/>
              </a:spcBef>
              <a:spcAft>
                <a:spcPts val="0"/>
              </a:spcAft>
              <a:buClr>
                <a:schemeClr val="dk1"/>
              </a:buClr>
              <a:buSzPts val="1800"/>
              <a:buFont typeface="Calibri"/>
              <a:buChar char="●"/>
            </a:pPr>
            <a:r>
              <a:rPr b="1" lang="en" sz="1800">
                <a:solidFill>
                  <a:schemeClr val="dk1"/>
                </a:solidFill>
                <a:latin typeface="Calibri"/>
                <a:ea typeface="Calibri"/>
                <a:cs typeface="Calibri"/>
                <a:sym typeface="Calibri"/>
              </a:rPr>
              <a:t>Brittany Snowden</a:t>
            </a:r>
            <a:r>
              <a:rPr lang="en" sz="1800">
                <a:solidFill>
                  <a:schemeClr val="dk1"/>
                </a:solidFill>
                <a:latin typeface="Calibri"/>
                <a:ea typeface="Calibri"/>
                <a:cs typeface="Calibri"/>
                <a:sym typeface="Calibri"/>
              </a:rPr>
              <a:t>, kidscommons children's museum, Columbus, IN</a:t>
            </a:r>
            <a:endParaRPr sz="1800">
              <a:solidFill>
                <a:schemeClr val="dk1"/>
              </a:solidFill>
              <a:latin typeface="Calibri"/>
              <a:ea typeface="Calibri"/>
              <a:cs typeface="Calibri"/>
              <a:sym typeface="Calibri"/>
            </a:endParaRPr>
          </a:p>
          <a:p>
            <a:pPr indent="0" lvl="0" marL="457200" rtl="0" algn="l">
              <a:lnSpc>
                <a:spcPct val="115000"/>
              </a:lnSpc>
              <a:spcBef>
                <a:spcPts val="0"/>
              </a:spcBef>
              <a:spcAft>
                <a:spcPts val="0"/>
              </a:spcAft>
              <a:buNone/>
            </a:pPr>
            <a:r>
              <a:rPr lang="en" sz="1400">
                <a:solidFill>
                  <a:schemeClr val="dk1"/>
                </a:solidFill>
                <a:latin typeface="Calibri"/>
                <a:ea typeface="Calibri"/>
                <a:cs typeface="Calibri"/>
                <a:sym typeface="Calibri"/>
              </a:rPr>
              <a:t>Theatrical production for families performed by teens and in collaboration with a local historian</a:t>
            </a:r>
            <a:endParaRPr sz="1600">
              <a:solidFill>
                <a:schemeClr val="dk1"/>
              </a:solidFill>
              <a:latin typeface="Calibri"/>
              <a:ea typeface="Calibri"/>
              <a:cs typeface="Calibri"/>
              <a:sym typeface="Calibri"/>
            </a:endParaRPr>
          </a:p>
          <a:p>
            <a:pPr indent="-457200" lvl="0" marL="457200" rtl="0" algn="l">
              <a:lnSpc>
                <a:spcPct val="115000"/>
              </a:lnSpc>
              <a:spcBef>
                <a:spcPts val="0"/>
              </a:spcBef>
              <a:spcAft>
                <a:spcPts val="0"/>
              </a:spcAft>
              <a:buClr>
                <a:schemeClr val="dk1"/>
              </a:buClr>
              <a:buSzPts val="1800"/>
              <a:buFont typeface="Calibri"/>
              <a:buChar char="●"/>
            </a:pPr>
            <a:r>
              <a:rPr b="1" lang="en" sz="1800">
                <a:solidFill>
                  <a:schemeClr val="dk1"/>
                </a:solidFill>
                <a:latin typeface="Calibri"/>
                <a:ea typeface="Calibri"/>
                <a:cs typeface="Calibri"/>
                <a:sym typeface="Calibri"/>
              </a:rPr>
              <a:t>Patsy Reublin</a:t>
            </a:r>
            <a:r>
              <a:rPr lang="en" sz="1800">
                <a:solidFill>
                  <a:schemeClr val="dk1"/>
                </a:solidFill>
                <a:latin typeface="Calibri"/>
                <a:ea typeface="Calibri"/>
                <a:cs typeface="Calibri"/>
                <a:sym typeface="Calibri"/>
              </a:rPr>
              <a:t>, Bootheel Youth Museum, Malden, MO</a:t>
            </a:r>
            <a:endParaRPr b="1" sz="1800">
              <a:solidFill>
                <a:schemeClr val="dk1"/>
              </a:solidFill>
              <a:latin typeface="Calibri"/>
              <a:ea typeface="Calibri"/>
              <a:cs typeface="Calibri"/>
              <a:sym typeface="Calibri"/>
            </a:endParaRPr>
          </a:p>
          <a:p>
            <a:pPr indent="0" lvl="0" marL="457200" rtl="0" algn="l">
              <a:lnSpc>
                <a:spcPct val="115000"/>
              </a:lnSpc>
              <a:spcBef>
                <a:spcPts val="0"/>
              </a:spcBef>
              <a:spcAft>
                <a:spcPts val="0"/>
              </a:spcAft>
              <a:buNone/>
            </a:pPr>
            <a:r>
              <a:rPr lang="en" sz="1400">
                <a:solidFill>
                  <a:schemeClr val="dk1"/>
                </a:solidFill>
                <a:latin typeface="Calibri"/>
                <a:ea typeface="Calibri"/>
                <a:cs typeface="Calibri"/>
                <a:sym typeface="Calibri"/>
              </a:rPr>
              <a:t>Integrating into strategic planning and making connections to all museum areas and programming</a:t>
            </a:r>
            <a:endParaRPr sz="14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Clr>
                <a:schemeClr val="dk1"/>
              </a:buClr>
              <a:buSzPts val="1800"/>
              <a:buFont typeface="Calibri"/>
              <a:buChar char="●"/>
            </a:pPr>
            <a:r>
              <a:rPr b="1" lang="en" sz="1800">
                <a:solidFill>
                  <a:schemeClr val="dk1"/>
                </a:solidFill>
                <a:latin typeface="Calibri"/>
                <a:ea typeface="Calibri"/>
                <a:cs typeface="Calibri"/>
                <a:sym typeface="Calibri"/>
              </a:rPr>
              <a:t>Renae Kerrigan</a:t>
            </a:r>
            <a:r>
              <a:rPr lang="en" sz="1800">
                <a:solidFill>
                  <a:schemeClr val="dk1"/>
                </a:solidFill>
                <a:latin typeface="Calibri"/>
                <a:ea typeface="Calibri"/>
                <a:cs typeface="Calibri"/>
                <a:sym typeface="Calibri"/>
              </a:rPr>
              <a:t>, Peoria Riverfront Museum, Peoria, IL</a:t>
            </a:r>
            <a:endParaRPr sz="18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Series of exhibitions: Promise of Liberty, Joyful Resistance, American Transportation; screening documentaries</a:t>
            </a:r>
            <a:endParaRPr sz="1400">
              <a:solidFill>
                <a:srgbClr val="FF0000"/>
              </a:solidFill>
              <a:latin typeface="Calibri"/>
              <a:ea typeface="Calibri"/>
              <a:cs typeface="Calibri"/>
              <a:sym typeface="Calibri"/>
            </a:endParaRPr>
          </a:p>
          <a:p>
            <a:pPr indent="-457200" lvl="0" marL="457200" rtl="0" algn="l">
              <a:lnSpc>
                <a:spcPct val="115000"/>
              </a:lnSpc>
              <a:spcBef>
                <a:spcPts val="0"/>
              </a:spcBef>
              <a:spcAft>
                <a:spcPts val="0"/>
              </a:spcAft>
              <a:buClr>
                <a:schemeClr val="dk1"/>
              </a:buClr>
              <a:buSzPts val="1800"/>
              <a:buChar char="●"/>
            </a:pPr>
            <a:r>
              <a:rPr b="1" lang="en" sz="1800">
                <a:solidFill>
                  <a:schemeClr val="dk1"/>
                </a:solidFill>
                <a:latin typeface="Calibri"/>
                <a:ea typeface="Calibri"/>
                <a:cs typeface="Calibri"/>
                <a:sym typeface="Calibri"/>
              </a:rPr>
              <a:t>Stephen White</a:t>
            </a:r>
            <a:r>
              <a:rPr lang="en" sz="1800">
                <a:solidFill>
                  <a:schemeClr val="dk1"/>
                </a:solidFill>
                <a:latin typeface="Calibri"/>
                <a:ea typeface="Calibri"/>
                <a:cs typeface="Calibri"/>
                <a:sym typeface="Calibri"/>
              </a:rPr>
              <a:t>, Center of Science and Industry (COSI), Columbus, OH</a:t>
            </a:r>
            <a:endParaRPr sz="1800">
              <a:solidFill>
                <a:schemeClr val="dk1"/>
              </a:solidFill>
              <a:latin typeface="Calibri"/>
              <a:ea typeface="Calibri"/>
              <a:cs typeface="Calibri"/>
              <a:sym typeface="Calibri"/>
            </a:endParaRPr>
          </a:p>
          <a:p>
            <a:pPr indent="0" lvl="0" marL="457200" rtl="0" algn="l">
              <a:lnSpc>
                <a:spcPct val="115000"/>
              </a:lnSpc>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American Innovation kit with IMLS funding, What will the next 250 years look like?</a:t>
            </a:r>
            <a:endParaRPr sz="1400">
              <a:solidFill>
                <a:schemeClr val="dk1"/>
              </a:solidFill>
              <a:latin typeface="Calibri"/>
              <a:ea typeface="Calibri"/>
              <a:cs typeface="Calibri"/>
              <a:sym typeface="Calibri"/>
            </a:endParaRPr>
          </a:p>
          <a:p>
            <a:pPr indent="0" lvl="0" marL="457200" rtl="0" algn="l">
              <a:lnSpc>
                <a:spcPct val="115000"/>
              </a:lnSpc>
              <a:spcBef>
                <a:spcPts val="0"/>
              </a:spcBef>
              <a:spcAft>
                <a:spcPts val="0"/>
              </a:spcAft>
              <a:buNone/>
            </a:pPr>
            <a:r>
              <a:t/>
            </a:r>
            <a:endParaRPr sz="1400">
              <a:solidFill>
                <a:srgbClr val="FF0000"/>
              </a:solidFill>
              <a:latin typeface="Calibri"/>
              <a:ea typeface="Calibri"/>
              <a:cs typeface="Calibri"/>
              <a:sym typeface="Calibri"/>
            </a:endParaRPr>
          </a:p>
          <a:p>
            <a:pPr indent="0" lvl="0" marL="0" rtl="0" algn="l">
              <a:lnSpc>
                <a:spcPct val="100000"/>
              </a:lnSpc>
              <a:spcBef>
                <a:spcPts val="300"/>
              </a:spcBef>
              <a:spcAft>
                <a:spcPts val="0"/>
              </a:spcAft>
              <a:buClr>
                <a:schemeClr val="dk1"/>
              </a:buClr>
              <a:buSzPts val="800"/>
              <a:buFont typeface="Arial"/>
              <a:buNone/>
            </a:pPr>
            <a:r>
              <a:t/>
            </a:r>
            <a:endParaRPr sz="400">
              <a:solidFill>
                <a:srgbClr val="333333"/>
              </a:solidFill>
              <a:latin typeface="Calibri"/>
              <a:ea typeface="Calibri"/>
              <a:cs typeface="Calibri"/>
              <a:sym typeface="Calibri"/>
            </a:endParaRPr>
          </a:p>
          <a:p>
            <a:pPr indent="0" lvl="0" marL="0" rtl="0" algn="l">
              <a:lnSpc>
                <a:spcPct val="80000"/>
              </a:lnSpc>
              <a:spcBef>
                <a:spcPts val="400"/>
              </a:spcBef>
              <a:spcAft>
                <a:spcPts val="0"/>
              </a:spcAft>
              <a:buClr>
                <a:schemeClr val="dk1"/>
              </a:buClr>
              <a:buSzPts val="1200"/>
              <a:buNone/>
            </a:pPr>
            <a:r>
              <a:t/>
            </a:r>
            <a:endParaRPr sz="1100">
              <a:solidFill>
                <a:schemeClr val="dk1"/>
              </a:solidFill>
              <a:latin typeface="Calibri"/>
              <a:ea typeface="Calibri"/>
              <a:cs typeface="Calibri"/>
              <a:sym typeface="Calibri"/>
            </a:endParaRPr>
          </a:p>
        </p:txBody>
      </p:sp>
      <p:sp>
        <p:nvSpPr>
          <p:cNvPr id="554" name="Google Shape;554;p97"/>
          <p:cNvSpPr/>
          <p:nvPr/>
        </p:nvSpPr>
        <p:spPr>
          <a:xfrm>
            <a:off x="6007" y="692415"/>
            <a:ext cx="9132000" cy="41100"/>
          </a:xfrm>
          <a:prstGeom prst="rect">
            <a:avLst/>
          </a:prstGeom>
          <a:solidFill>
            <a:srgbClr val="00858B"/>
          </a:solidFill>
          <a:ln cap="flat" cmpd="sng" w="9525">
            <a:solidFill>
              <a:srgbClr val="4A7DBA"/>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555" name="Google Shape;555;p97"/>
          <p:cNvSpPr/>
          <p:nvPr/>
        </p:nvSpPr>
        <p:spPr>
          <a:xfrm flipH="1">
            <a:off x="68900" y="106050"/>
            <a:ext cx="7957800" cy="9627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000"/>
              <a:buFont typeface="Arial"/>
              <a:buNone/>
            </a:pPr>
            <a:r>
              <a:rPr b="1" lang="en" sz="3000">
                <a:solidFill>
                  <a:srgbClr val="00858B"/>
                </a:solidFill>
                <a:latin typeface="Calibri"/>
                <a:ea typeface="Calibri"/>
                <a:cs typeface="Calibri"/>
                <a:sym typeface="Calibri"/>
              </a:rPr>
              <a:t>Today’s Agenda</a:t>
            </a:r>
            <a:br>
              <a:rPr b="0" i="0" lang="en" sz="1400" u="none" cap="none" strike="noStrike">
                <a:solidFill>
                  <a:srgbClr val="000000"/>
                </a:solidFill>
                <a:latin typeface="Calibri"/>
                <a:ea typeface="Calibri"/>
                <a:cs typeface="Calibri"/>
                <a:sym typeface="Calibri"/>
              </a:rPr>
            </a:br>
            <a:endParaRPr b="1" i="1" sz="2000" u="none" cap="none" strike="noStrike">
              <a:solidFill>
                <a:srgbClr val="00858B"/>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60A9"/>
        </a:solidFill>
      </p:bgPr>
    </p:bg>
    <p:spTree>
      <p:nvGrpSpPr>
        <p:cNvPr id="703" name="Shape 703"/>
        <p:cNvGrpSpPr/>
        <p:nvPr/>
      </p:nvGrpSpPr>
      <p:grpSpPr>
        <a:xfrm>
          <a:off x="0" y="0"/>
          <a:ext cx="0" cy="0"/>
          <a:chOff x="0" y="0"/>
          <a:chExt cx="0" cy="0"/>
        </a:xfrm>
      </p:grpSpPr>
      <p:grpSp>
        <p:nvGrpSpPr>
          <p:cNvPr id="704" name="Google Shape;704;p115"/>
          <p:cNvGrpSpPr/>
          <p:nvPr/>
        </p:nvGrpSpPr>
        <p:grpSpPr>
          <a:xfrm>
            <a:off x="0" y="-72325"/>
            <a:ext cx="9144105" cy="1699453"/>
            <a:chOff x="0" y="-38100"/>
            <a:chExt cx="4914600" cy="895203"/>
          </a:xfrm>
        </p:grpSpPr>
        <p:sp>
          <p:nvSpPr>
            <p:cNvPr id="705" name="Google Shape;705;p115"/>
            <p:cNvSpPr/>
            <p:nvPr/>
          </p:nvSpPr>
          <p:spPr>
            <a:xfrm>
              <a:off x="0" y="0"/>
              <a:ext cx="4914514" cy="857103"/>
            </a:xfrm>
            <a:custGeom>
              <a:rect b="b" l="l" r="r" t="t"/>
              <a:pathLst>
                <a:path extrusionOk="0" h="857103" w="4914514">
                  <a:moveTo>
                    <a:pt x="0" y="0"/>
                  </a:moveTo>
                  <a:lnTo>
                    <a:pt x="4914514" y="0"/>
                  </a:lnTo>
                  <a:lnTo>
                    <a:pt x="4914514" y="857103"/>
                  </a:lnTo>
                  <a:lnTo>
                    <a:pt x="0" y="857103"/>
                  </a:lnTo>
                  <a:close/>
                </a:path>
              </a:pathLst>
            </a:custGeom>
            <a:solidFill>
              <a:srgbClr val="E31837"/>
            </a:solidFill>
            <a:ln>
              <a:noFill/>
            </a:ln>
          </p:spPr>
        </p:sp>
        <p:sp>
          <p:nvSpPr>
            <p:cNvPr id="706" name="Google Shape;706;p115"/>
            <p:cNvSpPr txBox="1"/>
            <p:nvPr/>
          </p:nvSpPr>
          <p:spPr>
            <a:xfrm>
              <a:off x="0" y="-38100"/>
              <a:ext cx="4914600" cy="8952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07" name="Google Shape;707;p115"/>
          <p:cNvSpPr txBox="1"/>
          <p:nvPr/>
        </p:nvSpPr>
        <p:spPr>
          <a:xfrm>
            <a:off x="92925" y="1627125"/>
            <a:ext cx="9144000" cy="3007800"/>
          </a:xfrm>
          <a:prstGeom prst="rect">
            <a:avLst/>
          </a:prstGeom>
          <a:noFill/>
          <a:ln>
            <a:noFill/>
          </a:ln>
        </p:spPr>
        <p:txBody>
          <a:bodyPr anchorCtr="0" anchor="t" bIns="0" lIns="0" spcFirstLastPara="1" rIns="0" wrap="square" tIns="0">
            <a:spAutoFit/>
          </a:bodyPr>
          <a:lstStyle/>
          <a:p>
            <a:pPr indent="0" lvl="0" marL="0" marR="0" rtl="0" algn="l">
              <a:lnSpc>
                <a:spcPct val="476000"/>
              </a:lnSpc>
              <a:spcBef>
                <a:spcPts val="0"/>
              </a:spcBef>
              <a:spcAft>
                <a:spcPts val="0"/>
              </a:spcAft>
              <a:buNone/>
            </a:pPr>
            <a:r>
              <a:t/>
            </a:r>
            <a:endParaRPr b="0" i="0" sz="500" u="none" cap="none" strike="noStrike">
              <a:solidFill>
                <a:schemeClr val="dk1"/>
              </a:solidFill>
              <a:latin typeface="Calibri"/>
              <a:ea typeface="Calibri"/>
              <a:cs typeface="Calibri"/>
              <a:sym typeface="Calibri"/>
            </a:endParaRPr>
          </a:p>
          <a:p>
            <a:pPr indent="0" lvl="0" marL="0" marR="0" rtl="0" algn="ctr">
              <a:lnSpc>
                <a:spcPct val="140000"/>
              </a:lnSpc>
              <a:spcBef>
                <a:spcPts val="0"/>
              </a:spcBef>
              <a:spcAft>
                <a:spcPts val="0"/>
              </a:spcAft>
              <a:buNone/>
            </a:pPr>
            <a:r>
              <a:rPr b="1" i="0" lang="en" sz="2600" u="none" cap="none" strike="noStrike">
                <a:solidFill>
                  <a:srgbClr val="FFFFFF"/>
                </a:solidFill>
                <a:latin typeface="Arial"/>
                <a:ea typeface="Arial"/>
                <a:cs typeface="Arial"/>
                <a:sym typeface="Arial"/>
              </a:rPr>
              <a:t>Presented by:</a:t>
            </a:r>
            <a:r>
              <a:rPr b="1" i="0" lang="en" sz="2600" u="none" cap="none" strike="noStrike">
                <a:solidFill>
                  <a:srgbClr val="FFFFFF"/>
                </a:solidFill>
              </a:rPr>
              <a:t> kidscommons and Community Partners</a:t>
            </a:r>
            <a:endParaRPr b="1" sz="700"/>
          </a:p>
          <a:p>
            <a:pPr indent="0" lvl="0" marL="0" marR="0" rtl="0" algn="ctr">
              <a:lnSpc>
                <a:spcPct val="140000"/>
              </a:lnSpc>
              <a:spcBef>
                <a:spcPts val="0"/>
              </a:spcBef>
              <a:spcAft>
                <a:spcPts val="0"/>
              </a:spcAft>
              <a:buNone/>
            </a:pPr>
            <a:r>
              <a:rPr b="1" i="0" lang="en" sz="2600" u="none" cap="none" strike="noStrike">
                <a:solidFill>
                  <a:srgbClr val="FFFFFF"/>
                </a:solidFill>
                <a:latin typeface="Arial"/>
                <a:ea typeface="Arial"/>
                <a:cs typeface="Arial"/>
                <a:sym typeface="Arial"/>
              </a:rPr>
              <a:t>Date &amp; Time:</a:t>
            </a:r>
            <a:r>
              <a:rPr b="1" i="0" lang="en" sz="2600" u="none" cap="none" strike="noStrike">
                <a:solidFill>
                  <a:srgbClr val="FFFFFF"/>
                </a:solidFill>
              </a:rPr>
              <a:t> July 4, 2026 - Time TBD</a:t>
            </a:r>
            <a:endParaRPr b="1" sz="700"/>
          </a:p>
          <a:p>
            <a:pPr indent="0" lvl="0" marL="0" marR="0" rtl="0" algn="ctr">
              <a:lnSpc>
                <a:spcPct val="140000"/>
              </a:lnSpc>
              <a:spcBef>
                <a:spcPts val="0"/>
              </a:spcBef>
              <a:spcAft>
                <a:spcPts val="0"/>
              </a:spcAft>
              <a:buNone/>
            </a:pPr>
            <a:r>
              <a:rPr b="1" i="0" lang="en" sz="2600" u="none" cap="none" strike="noStrike">
                <a:solidFill>
                  <a:srgbClr val="FFFFFF"/>
                </a:solidFill>
                <a:latin typeface="Arial"/>
                <a:ea typeface="Arial"/>
                <a:cs typeface="Arial"/>
                <a:sym typeface="Arial"/>
              </a:rPr>
              <a:t>Location: </a:t>
            </a:r>
            <a:r>
              <a:rPr b="1" i="0" lang="en" sz="2600" u="none" cap="none" strike="noStrike">
                <a:solidFill>
                  <a:srgbClr val="FFFFFF"/>
                </a:solidFill>
              </a:rPr>
              <a:t>kidscommons</a:t>
            </a:r>
            <a:endParaRPr b="1" sz="700"/>
          </a:p>
          <a:p>
            <a:pPr indent="0" lvl="0" marL="0" marR="0" rtl="0" algn="ctr">
              <a:lnSpc>
                <a:spcPct val="140000"/>
              </a:lnSpc>
              <a:spcBef>
                <a:spcPts val="0"/>
              </a:spcBef>
              <a:spcAft>
                <a:spcPts val="0"/>
              </a:spcAft>
              <a:buNone/>
            </a:pPr>
            <a:r>
              <a:rPr b="1" i="0" lang="en" sz="2600" u="none" cap="none" strike="noStrike">
                <a:solidFill>
                  <a:srgbClr val="FFFFFF"/>
                </a:solidFill>
                <a:latin typeface="Arial"/>
                <a:ea typeface="Arial"/>
                <a:cs typeface="Arial"/>
                <a:sym typeface="Arial"/>
              </a:rPr>
              <a:t>Admission:</a:t>
            </a:r>
            <a:r>
              <a:rPr b="1" i="0" lang="en" sz="2600" u="none" cap="none" strike="noStrike">
                <a:solidFill>
                  <a:srgbClr val="FFFFFF"/>
                </a:solidFill>
              </a:rPr>
              <a:t> </a:t>
            </a:r>
            <a:endParaRPr b="1" i="0" sz="2600" u="none" cap="none" strike="noStrike">
              <a:solidFill>
                <a:srgbClr val="FFFFFF"/>
              </a:solidFill>
            </a:endParaRPr>
          </a:p>
          <a:p>
            <a:pPr indent="0" lvl="0" marL="0" marR="0" rtl="0" algn="ctr">
              <a:lnSpc>
                <a:spcPct val="140000"/>
              </a:lnSpc>
              <a:spcBef>
                <a:spcPts val="0"/>
              </a:spcBef>
              <a:spcAft>
                <a:spcPts val="0"/>
              </a:spcAft>
              <a:buNone/>
            </a:pPr>
            <a:r>
              <a:rPr b="1" i="0" lang="en" sz="2600" u="none" cap="none" strike="noStrike">
                <a:solidFill>
                  <a:srgbClr val="FFFFFF"/>
                </a:solidFill>
              </a:rPr>
              <a:t>FREE for families with children ages Pre-K to 6</a:t>
            </a:r>
            <a:endParaRPr b="1" sz="700"/>
          </a:p>
        </p:txBody>
      </p:sp>
      <p:sp>
        <p:nvSpPr>
          <p:cNvPr id="708" name="Google Shape;708;p115"/>
          <p:cNvSpPr txBox="1"/>
          <p:nvPr/>
        </p:nvSpPr>
        <p:spPr>
          <a:xfrm>
            <a:off x="0" y="138000"/>
            <a:ext cx="9144000" cy="1819200"/>
          </a:xfrm>
          <a:prstGeom prst="rect">
            <a:avLst/>
          </a:prstGeom>
          <a:noFill/>
          <a:ln>
            <a:noFill/>
          </a:ln>
        </p:spPr>
        <p:txBody>
          <a:bodyPr anchorCtr="0" anchor="t" bIns="0" lIns="0" spcFirstLastPara="1" rIns="0" wrap="square" tIns="0">
            <a:spAutoFit/>
          </a:bodyPr>
          <a:lstStyle/>
          <a:p>
            <a:pPr indent="0" lvl="0" marL="0" marR="0" rtl="0" algn="ctr">
              <a:lnSpc>
                <a:spcPct val="139988"/>
              </a:lnSpc>
              <a:spcBef>
                <a:spcPts val="0"/>
              </a:spcBef>
              <a:spcAft>
                <a:spcPts val="0"/>
              </a:spcAft>
              <a:buNone/>
            </a:pPr>
            <a:r>
              <a:rPr b="1" i="0" lang="en" sz="4500" u="none" cap="none" strike="noStrike">
                <a:solidFill>
                  <a:srgbClr val="FFFFFF"/>
                </a:solidFill>
                <a:latin typeface="Arial"/>
                <a:ea typeface="Arial"/>
                <a:cs typeface="Arial"/>
                <a:sym typeface="Arial"/>
              </a:rPr>
              <a:t>Main Event: Inventing America </a:t>
            </a:r>
            <a:endParaRPr b="1" sz="700"/>
          </a:p>
          <a:p>
            <a:pPr indent="0" lvl="0" marL="0" marR="0" rtl="0" algn="ctr">
              <a:lnSpc>
                <a:spcPct val="140008"/>
              </a:lnSpc>
              <a:spcBef>
                <a:spcPts val="0"/>
              </a:spcBef>
              <a:spcAft>
                <a:spcPts val="0"/>
              </a:spcAft>
              <a:buNone/>
            </a:pPr>
            <a:r>
              <a:rPr b="1" i="0" lang="en" sz="2300" u="none" cap="none" strike="noStrike">
                <a:solidFill>
                  <a:srgbClr val="FFFFFF"/>
                </a:solidFill>
                <a:latin typeface="Arial"/>
                <a:ea typeface="Arial"/>
                <a:cs typeface="Arial"/>
                <a:sym typeface="Arial"/>
              </a:rPr>
              <a:t>A Kids’ Journey Through 250 Years</a:t>
            </a:r>
            <a:endParaRPr b="1" sz="700"/>
          </a:p>
          <a:p>
            <a:pPr indent="0" lvl="0" marL="0" marR="0" rtl="0" algn="ctr">
              <a:lnSpc>
                <a:spcPct val="140008"/>
              </a:lnSpc>
              <a:spcBef>
                <a:spcPts val="0"/>
              </a:spcBef>
              <a:spcAft>
                <a:spcPts val="0"/>
              </a:spcAft>
              <a:buNone/>
            </a:pPr>
            <a:r>
              <a:t/>
            </a:r>
            <a:endParaRPr b="1" i="0" sz="2300" u="none" cap="none" strike="noStrike">
              <a:solidFill>
                <a:srgbClr val="FFFFFF"/>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1837"/>
        </a:solidFill>
      </p:bgPr>
    </p:bg>
    <p:spTree>
      <p:nvGrpSpPr>
        <p:cNvPr id="712" name="Shape 712"/>
        <p:cNvGrpSpPr/>
        <p:nvPr/>
      </p:nvGrpSpPr>
      <p:grpSpPr>
        <a:xfrm>
          <a:off x="0" y="0"/>
          <a:ext cx="0" cy="0"/>
          <a:chOff x="0" y="0"/>
          <a:chExt cx="0" cy="0"/>
        </a:xfrm>
      </p:grpSpPr>
      <p:sp>
        <p:nvSpPr>
          <p:cNvPr id="713" name="Google Shape;713;p116"/>
          <p:cNvSpPr txBox="1"/>
          <p:nvPr/>
        </p:nvSpPr>
        <p:spPr>
          <a:xfrm>
            <a:off x="649800" y="1576650"/>
            <a:ext cx="7844400" cy="2604600"/>
          </a:xfrm>
          <a:prstGeom prst="rect">
            <a:avLst/>
          </a:prstGeom>
          <a:noFill/>
          <a:ln>
            <a:noFill/>
          </a:ln>
        </p:spPr>
        <p:txBody>
          <a:bodyPr anchorCtr="0" anchor="t" bIns="0" lIns="0" spcFirstLastPara="1" rIns="0" wrap="square" tIns="0">
            <a:spAutoFit/>
          </a:bodyPr>
          <a:lstStyle/>
          <a:p>
            <a:pPr indent="0" lvl="0" marL="0" marR="0" rtl="0" algn="l">
              <a:lnSpc>
                <a:spcPct val="140009"/>
              </a:lnSpc>
              <a:spcBef>
                <a:spcPts val="0"/>
              </a:spcBef>
              <a:spcAft>
                <a:spcPts val="0"/>
              </a:spcAft>
              <a:buNone/>
            </a:pPr>
            <a:r>
              <a:rPr b="1" i="0" lang="en" sz="1800" u="none" cap="none" strike="noStrike">
                <a:solidFill>
                  <a:srgbClr val="FFFFFF"/>
                </a:solidFill>
              </a:rPr>
              <a:t>Celebrate the 250th anniversary of the United States through a kid-friendly, teen-led theatrical performance that brings history to life with imagination, movement, music, and fun—all through the lens of early childhood learning.</a:t>
            </a:r>
            <a:endParaRPr b="1" sz="1800"/>
          </a:p>
          <a:p>
            <a:pPr indent="0" lvl="0" marL="0" marR="0" rtl="0" algn="l">
              <a:lnSpc>
                <a:spcPct val="140009"/>
              </a:lnSpc>
              <a:spcBef>
                <a:spcPts val="0"/>
              </a:spcBef>
              <a:spcAft>
                <a:spcPts val="0"/>
              </a:spcAft>
              <a:buNone/>
            </a:pPr>
            <a:r>
              <a:t/>
            </a:r>
            <a:endParaRPr b="1" i="0" sz="1800" u="none" cap="none" strike="noStrike">
              <a:solidFill>
                <a:srgbClr val="FFFFFF"/>
              </a:solidFill>
            </a:endParaRPr>
          </a:p>
          <a:p>
            <a:pPr indent="0" lvl="0" marL="0" marR="0" rtl="0" algn="l">
              <a:lnSpc>
                <a:spcPct val="140009"/>
              </a:lnSpc>
              <a:spcBef>
                <a:spcPts val="0"/>
              </a:spcBef>
              <a:spcAft>
                <a:spcPts val="0"/>
              </a:spcAft>
              <a:buNone/>
            </a:pPr>
            <a:r>
              <a:rPr b="1" i="0" lang="en" sz="1800" u="none" cap="none" strike="noStrike">
                <a:solidFill>
                  <a:srgbClr val="FFFFFF"/>
                </a:solidFill>
              </a:rPr>
              <a:t>This celebration empowers youth, connects generations, and inspires civic pride through play.</a:t>
            </a:r>
            <a:endParaRPr b="1" sz="1800"/>
          </a:p>
        </p:txBody>
      </p:sp>
      <p:sp>
        <p:nvSpPr>
          <p:cNvPr id="714" name="Google Shape;714;p116"/>
          <p:cNvSpPr/>
          <p:nvPr/>
        </p:nvSpPr>
        <p:spPr>
          <a:xfrm>
            <a:off x="2743050" y="510325"/>
            <a:ext cx="3657900" cy="798600"/>
          </a:xfrm>
          <a:prstGeom prst="roundRect">
            <a:avLst>
              <a:gd fmla="val 16667" name="adj"/>
            </a:avLst>
          </a:prstGeom>
          <a:solidFill>
            <a:srgbClr val="0D60A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15" name="Google Shape;715;p116"/>
          <p:cNvSpPr txBox="1"/>
          <p:nvPr/>
        </p:nvSpPr>
        <p:spPr>
          <a:xfrm>
            <a:off x="2743050" y="540175"/>
            <a:ext cx="3657900" cy="738900"/>
          </a:xfrm>
          <a:prstGeom prst="rect">
            <a:avLst/>
          </a:prstGeom>
          <a:noFill/>
          <a:ln>
            <a:noFill/>
          </a:ln>
        </p:spPr>
        <p:txBody>
          <a:bodyPr anchorCtr="0" anchor="t" bIns="0" lIns="0" spcFirstLastPara="1" rIns="0" wrap="square" tIns="0">
            <a:noAutofit/>
          </a:bodyPr>
          <a:lstStyle/>
          <a:p>
            <a:pPr indent="0" lvl="0" marL="0" marR="0" rtl="0" algn="ctr">
              <a:lnSpc>
                <a:spcPct val="140000"/>
              </a:lnSpc>
              <a:spcBef>
                <a:spcPts val="0"/>
              </a:spcBef>
              <a:spcAft>
                <a:spcPts val="0"/>
              </a:spcAft>
              <a:buNone/>
            </a:pPr>
            <a:r>
              <a:rPr b="1" i="0" lang="en" sz="4800" u="none" cap="none" strike="noStrike">
                <a:solidFill>
                  <a:srgbClr val="FFFFFF"/>
                </a:solidFill>
                <a:latin typeface="Arial"/>
                <a:ea typeface="Arial"/>
                <a:cs typeface="Arial"/>
                <a:sym typeface="Arial"/>
              </a:rPr>
              <a:t>Main Idea</a:t>
            </a:r>
            <a:endParaRPr b="1" sz="48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60A9"/>
        </a:solidFill>
      </p:bgPr>
    </p:bg>
    <p:spTree>
      <p:nvGrpSpPr>
        <p:cNvPr id="719" name="Shape 719"/>
        <p:cNvGrpSpPr/>
        <p:nvPr/>
      </p:nvGrpSpPr>
      <p:grpSpPr>
        <a:xfrm>
          <a:off x="0" y="0"/>
          <a:ext cx="0" cy="0"/>
          <a:chOff x="0" y="0"/>
          <a:chExt cx="0" cy="0"/>
        </a:xfrm>
      </p:grpSpPr>
      <p:sp>
        <p:nvSpPr>
          <p:cNvPr id="720" name="Google Shape;720;p117"/>
          <p:cNvSpPr txBox="1"/>
          <p:nvPr/>
        </p:nvSpPr>
        <p:spPr>
          <a:xfrm>
            <a:off x="582725" y="1661975"/>
            <a:ext cx="8283900" cy="2875800"/>
          </a:xfrm>
          <a:prstGeom prst="rect">
            <a:avLst/>
          </a:prstGeom>
          <a:noFill/>
          <a:ln>
            <a:noFill/>
          </a:ln>
        </p:spPr>
        <p:txBody>
          <a:bodyPr anchorCtr="0" anchor="t" bIns="0" lIns="0" spcFirstLastPara="1" rIns="0" wrap="square" tIns="0">
            <a:spAutoFit/>
          </a:bodyPr>
          <a:lstStyle/>
          <a:p>
            <a:pPr indent="0" lvl="0" marL="0" marR="0" rtl="0" algn="l">
              <a:lnSpc>
                <a:spcPct val="133993"/>
              </a:lnSpc>
              <a:spcBef>
                <a:spcPts val="0"/>
              </a:spcBef>
              <a:spcAft>
                <a:spcPts val="0"/>
              </a:spcAft>
              <a:buNone/>
            </a:pPr>
            <a:r>
              <a:rPr b="1" i="0" lang="en" sz="1800" u="none" cap="none" strike="noStrike">
                <a:solidFill>
                  <a:srgbClr val="FFFFFF"/>
                </a:solidFill>
              </a:rPr>
              <a:t>The event and related programming introduce key concepts in an age-appropriate way:</a:t>
            </a:r>
            <a:endParaRPr b="1" sz="1800"/>
          </a:p>
          <a:p>
            <a:pPr indent="-190500" lvl="1" marL="381000" marR="0" rtl="0" algn="l">
              <a:lnSpc>
                <a:spcPct val="133993"/>
              </a:lnSpc>
              <a:spcBef>
                <a:spcPts val="0"/>
              </a:spcBef>
              <a:spcAft>
                <a:spcPts val="0"/>
              </a:spcAft>
              <a:buClr>
                <a:srgbClr val="FFFFFF"/>
              </a:buClr>
              <a:buSzPts val="1800"/>
              <a:buChar char="•"/>
            </a:pPr>
            <a:r>
              <a:rPr b="1" i="0" lang="en" sz="1800" u="none" cap="none" strike="noStrike">
                <a:solidFill>
                  <a:srgbClr val="FFFFFF"/>
                </a:solidFill>
              </a:rPr>
              <a:t>Chronological Understanding: Basic sense of time (then vs. now)</a:t>
            </a:r>
            <a:endParaRPr b="1" sz="1800"/>
          </a:p>
          <a:p>
            <a:pPr indent="-190500" lvl="1" marL="381000" marR="0" rtl="0" algn="l">
              <a:lnSpc>
                <a:spcPct val="133993"/>
              </a:lnSpc>
              <a:spcBef>
                <a:spcPts val="0"/>
              </a:spcBef>
              <a:spcAft>
                <a:spcPts val="0"/>
              </a:spcAft>
              <a:buClr>
                <a:srgbClr val="FFFFFF"/>
              </a:buClr>
              <a:buSzPts val="1800"/>
              <a:buChar char="•"/>
            </a:pPr>
            <a:r>
              <a:rPr b="1" i="0" lang="en" sz="1800" u="none" cap="none" strike="noStrike">
                <a:solidFill>
                  <a:srgbClr val="FFFFFF"/>
                </a:solidFill>
              </a:rPr>
              <a:t>Cause &amp; Effect: How people and inventions helped shape change</a:t>
            </a:r>
            <a:endParaRPr b="1" sz="1800"/>
          </a:p>
          <a:p>
            <a:pPr indent="-190500" lvl="1" marL="381000" marR="0" rtl="0" algn="l">
              <a:lnSpc>
                <a:spcPct val="133993"/>
              </a:lnSpc>
              <a:spcBef>
                <a:spcPts val="0"/>
              </a:spcBef>
              <a:spcAft>
                <a:spcPts val="0"/>
              </a:spcAft>
              <a:buClr>
                <a:srgbClr val="FFFFFF"/>
              </a:buClr>
              <a:buSzPts val="1800"/>
              <a:buChar char="•"/>
            </a:pPr>
            <a:r>
              <a:rPr b="1" i="0" lang="en" sz="1800" u="none" cap="none" strike="noStrike">
                <a:solidFill>
                  <a:srgbClr val="FFFFFF"/>
                </a:solidFill>
              </a:rPr>
              <a:t>Character Exploration: Discovering real people from history as helpers, inventors, and dreamers</a:t>
            </a:r>
            <a:endParaRPr b="1" sz="1800"/>
          </a:p>
          <a:p>
            <a:pPr indent="-190500" lvl="1" marL="381000" marR="0" rtl="0" algn="l">
              <a:lnSpc>
                <a:spcPct val="133993"/>
              </a:lnSpc>
              <a:spcBef>
                <a:spcPts val="0"/>
              </a:spcBef>
              <a:spcAft>
                <a:spcPts val="0"/>
              </a:spcAft>
              <a:buClr>
                <a:srgbClr val="FFFFFF"/>
              </a:buClr>
              <a:buSzPts val="1800"/>
              <a:buChar char="•"/>
            </a:pPr>
            <a:r>
              <a:rPr b="1" i="0" lang="en" sz="1800" u="none" cap="none" strike="noStrike">
                <a:solidFill>
                  <a:srgbClr val="FFFFFF"/>
                </a:solidFill>
              </a:rPr>
              <a:t>Creative Expression: Engaging with history through play, music, </a:t>
            </a:r>
            <a:r>
              <a:rPr b="1" i="0" lang="en" sz="1800" u="none" cap="none" strike="noStrike">
                <a:solidFill>
                  <a:srgbClr val="FFFFFF"/>
                </a:solidFill>
              </a:rPr>
              <a:t>and</a:t>
            </a:r>
            <a:r>
              <a:rPr b="1" i="0" lang="en" sz="1800" u="none" cap="none" strike="noStrike">
                <a:solidFill>
                  <a:srgbClr val="FFFFFF"/>
                </a:solidFill>
              </a:rPr>
              <a:t> art</a:t>
            </a:r>
            <a:endParaRPr b="1" sz="1800"/>
          </a:p>
          <a:p>
            <a:pPr indent="-190500" lvl="1" marL="381000" marR="0" rtl="0" algn="l">
              <a:lnSpc>
                <a:spcPct val="133993"/>
              </a:lnSpc>
              <a:spcBef>
                <a:spcPts val="0"/>
              </a:spcBef>
              <a:spcAft>
                <a:spcPts val="0"/>
              </a:spcAft>
              <a:buClr>
                <a:srgbClr val="FFFFFF"/>
              </a:buClr>
              <a:buSzPts val="1800"/>
              <a:buChar char="•"/>
            </a:pPr>
            <a:r>
              <a:rPr b="1" i="0" lang="en" sz="1800" u="none" cap="none" strike="noStrike">
                <a:solidFill>
                  <a:srgbClr val="FFFFFF"/>
                </a:solidFill>
              </a:rPr>
              <a:t>Community &amp; Belonging: Seeing oneself as part of a larger story</a:t>
            </a:r>
            <a:endParaRPr b="1" sz="1800"/>
          </a:p>
        </p:txBody>
      </p:sp>
      <p:sp>
        <p:nvSpPr>
          <p:cNvPr id="721" name="Google Shape;721;p117"/>
          <p:cNvSpPr/>
          <p:nvPr/>
        </p:nvSpPr>
        <p:spPr>
          <a:xfrm>
            <a:off x="661500" y="595050"/>
            <a:ext cx="7821000" cy="798600"/>
          </a:xfrm>
          <a:prstGeom prst="roundRect">
            <a:avLst>
              <a:gd fmla="val 16667" name="adj"/>
            </a:avLst>
          </a:prstGeom>
          <a:solidFill>
            <a:srgbClr val="E31837"/>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722" name="Google Shape;722;p117"/>
          <p:cNvSpPr txBox="1"/>
          <p:nvPr/>
        </p:nvSpPr>
        <p:spPr>
          <a:xfrm>
            <a:off x="724950" y="624900"/>
            <a:ext cx="7694100" cy="738900"/>
          </a:xfrm>
          <a:prstGeom prst="rect">
            <a:avLst/>
          </a:prstGeom>
          <a:noFill/>
          <a:ln>
            <a:noFill/>
          </a:ln>
        </p:spPr>
        <p:txBody>
          <a:bodyPr anchorCtr="0" anchor="t" bIns="0" lIns="0" spcFirstLastPara="1" rIns="0" wrap="square" tIns="0">
            <a:spAutoFit/>
          </a:bodyPr>
          <a:lstStyle/>
          <a:p>
            <a:pPr indent="0" lvl="0" marL="0" marR="0" rtl="0" algn="ctr">
              <a:lnSpc>
                <a:spcPct val="139988"/>
              </a:lnSpc>
              <a:spcBef>
                <a:spcPts val="0"/>
              </a:spcBef>
              <a:spcAft>
                <a:spcPts val="0"/>
              </a:spcAft>
              <a:buNone/>
            </a:pPr>
            <a:r>
              <a:rPr b="1" i="0" lang="en" sz="4800" u="none" cap="none" strike="noStrike">
                <a:solidFill>
                  <a:srgbClr val="FFFFFF"/>
                </a:solidFill>
                <a:latin typeface="Arial"/>
                <a:ea typeface="Arial"/>
                <a:cs typeface="Arial"/>
                <a:sym typeface="Arial"/>
              </a:rPr>
              <a:t>Educational Concepts</a:t>
            </a:r>
            <a:endParaRPr sz="48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1837"/>
        </a:solidFill>
      </p:bgPr>
    </p:bg>
    <p:spTree>
      <p:nvGrpSpPr>
        <p:cNvPr id="726" name="Shape 726"/>
        <p:cNvGrpSpPr/>
        <p:nvPr/>
      </p:nvGrpSpPr>
      <p:grpSpPr>
        <a:xfrm>
          <a:off x="0" y="0"/>
          <a:ext cx="0" cy="0"/>
          <a:chOff x="0" y="0"/>
          <a:chExt cx="0" cy="0"/>
        </a:xfrm>
      </p:grpSpPr>
      <p:grpSp>
        <p:nvGrpSpPr>
          <p:cNvPr id="727" name="Google Shape;727;p118"/>
          <p:cNvGrpSpPr/>
          <p:nvPr/>
        </p:nvGrpSpPr>
        <p:grpSpPr>
          <a:xfrm rot="-2994740">
            <a:off x="7948579" y="-1443889"/>
            <a:ext cx="2200071" cy="2717199"/>
            <a:chOff x="0" y="-38100"/>
            <a:chExt cx="1158900" cy="1431300"/>
          </a:xfrm>
        </p:grpSpPr>
        <p:sp>
          <p:nvSpPr>
            <p:cNvPr id="728" name="Google Shape;728;p118"/>
            <p:cNvSpPr/>
            <p:nvPr/>
          </p:nvSpPr>
          <p:spPr>
            <a:xfrm>
              <a:off x="0" y="0"/>
              <a:ext cx="1158788" cy="1393091"/>
            </a:xfrm>
            <a:custGeom>
              <a:rect b="b" l="l" r="r" t="t"/>
              <a:pathLst>
                <a:path extrusionOk="0" h="1393091" w="1158788">
                  <a:moveTo>
                    <a:pt x="0" y="0"/>
                  </a:moveTo>
                  <a:lnTo>
                    <a:pt x="1158788" y="0"/>
                  </a:lnTo>
                  <a:lnTo>
                    <a:pt x="1158788" y="1393091"/>
                  </a:lnTo>
                  <a:lnTo>
                    <a:pt x="0" y="1393091"/>
                  </a:lnTo>
                  <a:close/>
                </a:path>
              </a:pathLst>
            </a:custGeom>
            <a:solidFill>
              <a:srgbClr val="0D60A9"/>
            </a:solidFill>
            <a:ln>
              <a:noFill/>
            </a:ln>
          </p:spPr>
        </p:sp>
        <p:sp>
          <p:nvSpPr>
            <p:cNvPr id="729" name="Google Shape;729;p118"/>
            <p:cNvSpPr txBox="1"/>
            <p:nvPr/>
          </p:nvSpPr>
          <p:spPr>
            <a:xfrm>
              <a:off x="0" y="-38100"/>
              <a:ext cx="1158900" cy="14313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30" name="Google Shape;730;p118"/>
          <p:cNvSpPr txBox="1"/>
          <p:nvPr/>
        </p:nvSpPr>
        <p:spPr>
          <a:xfrm>
            <a:off x="634425" y="1549900"/>
            <a:ext cx="7999500" cy="3350100"/>
          </a:xfrm>
          <a:prstGeom prst="rect">
            <a:avLst/>
          </a:prstGeom>
          <a:noFill/>
          <a:ln>
            <a:noFill/>
          </a:ln>
        </p:spPr>
        <p:txBody>
          <a:bodyPr anchorCtr="0" anchor="t" bIns="0" lIns="0" spcFirstLastPara="1" rIns="0" wrap="square" tIns="0">
            <a:spAutoFit/>
          </a:bodyPr>
          <a:lstStyle/>
          <a:p>
            <a:pPr indent="0" lvl="0" marL="0" marR="0" rtl="0" algn="l">
              <a:lnSpc>
                <a:spcPct val="139989"/>
              </a:lnSpc>
              <a:spcBef>
                <a:spcPts val="0"/>
              </a:spcBef>
              <a:spcAft>
                <a:spcPts val="0"/>
              </a:spcAft>
              <a:buNone/>
            </a:pPr>
            <a:r>
              <a:rPr b="1" i="0" lang="en" sz="1800" u="none" cap="none" strike="noStrike">
                <a:solidFill>
                  <a:srgbClr val="FFFFFF"/>
                </a:solidFill>
                <a:latin typeface="Arial"/>
                <a:ea typeface="Arial"/>
                <a:cs typeface="Arial"/>
                <a:sym typeface="Arial"/>
              </a:rPr>
              <a:t>Inventing America: A Kids’ Journey Through 250 Years</a:t>
            </a:r>
            <a:endParaRPr b="1" sz="1800"/>
          </a:p>
          <a:p>
            <a:pPr indent="0" lvl="0" marL="0" marR="0" rtl="0" algn="l">
              <a:lnSpc>
                <a:spcPct val="139989"/>
              </a:lnSpc>
              <a:spcBef>
                <a:spcPts val="0"/>
              </a:spcBef>
              <a:spcAft>
                <a:spcPts val="0"/>
              </a:spcAft>
              <a:buNone/>
            </a:pPr>
            <a:r>
              <a:rPr b="1" i="0" lang="en" sz="1800" u="none" cap="none" strike="noStrike">
                <a:solidFill>
                  <a:srgbClr val="FFFFFF"/>
                </a:solidFill>
              </a:rPr>
              <a:t>A playful, interactive show that follows a group of time-traveling kids as they explore America’s history through key moments and imaginative characters.</a:t>
            </a:r>
            <a:endParaRPr b="1" sz="1800"/>
          </a:p>
          <a:p>
            <a:pPr indent="0" lvl="0" marL="0" marR="0" rtl="0" algn="l">
              <a:lnSpc>
                <a:spcPct val="129167"/>
              </a:lnSpc>
              <a:spcBef>
                <a:spcPts val="0"/>
              </a:spcBef>
              <a:spcAft>
                <a:spcPts val="0"/>
              </a:spcAft>
              <a:buNone/>
            </a:pPr>
            <a:r>
              <a:t/>
            </a:r>
            <a:endParaRPr b="1" i="0" sz="1800" u="none" cap="none" strike="noStrike">
              <a:solidFill>
                <a:srgbClr val="FFFFFF"/>
              </a:solidFill>
            </a:endParaRPr>
          </a:p>
          <a:p>
            <a:pPr indent="-190500" lvl="1" marL="381000" marR="0" rtl="0" algn="l">
              <a:lnSpc>
                <a:spcPct val="139988"/>
              </a:lnSpc>
              <a:spcBef>
                <a:spcPts val="0"/>
              </a:spcBef>
              <a:spcAft>
                <a:spcPts val="0"/>
              </a:spcAft>
              <a:buClr>
                <a:srgbClr val="FFFFFF"/>
              </a:buClr>
              <a:buSzPts val="1800"/>
              <a:buChar char="•"/>
            </a:pPr>
            <a:r>
              <a:rPr b="1" i="0" lang="en" sz="1800" u="none" cap="none" strike="noStrike">
                <a:solidFill>
                  <a:srgbClr val="FFFFFF"/>
                </a:solidFill>
              </a:rPr>
              <a:t>Performed by local middle &amp; high school students</a:t>
            </a:r>
            <a:endParaRPr b="1" sz="1800"/>
          </a:p>
          <a:p>
            <a:pPr indent="-190500" lvl="1" marL="381000" marR="0" rtl="0" algn="l">
              <a:lnSpc>
                <a:spcPct val="139988"/>
              </a:lnSpc>
              <a:spcBef>
                <a:spcPts val="0"/>
              </a:spcBef>
              <a:spcAft>
                <a:spcPts val="0"/>
              </a:spcAft>
              <a:buClr>
                <a:srgbClr val="FFFFFF"/>
              </a:buClr>
              <a:buSzPts val="1800"/>
              <a:buChar char="•"/>
            </a:pPr>
            <a:r>
              <a:rPr b="1" i="0" lang="en" sz="1800" u="none" cap="none" strike="noStrike">
                <a:solidFill>
                  <a:srgbClr val="FFFFFF"/>
                </a:solidFill>
              </a:rPr>
              <a:t>Filled with music, movement, and audience participation</a:t>
            </a:r>
            <a:endParaRPr b="1" sz="1800"/>
          </a:p>
          <a:p>
            <a:pPr indent="-190500" lvl="1" marL="381000" marR="0" rtl="0" algn="l">
              <a:lnSpc>
                <a:spcPct val="139988"/>
              </a:lnSpc>
              <a:spcBef>
                <a:spcPts val="0"/>
              </a:spcBef>
              <a:spcAft>
                <a:spcPts val="0"/>
              </a:spcAft>
              <a:buClr>
                <a:srgbClr val="FFFFFF"/>
              </a:buClr>
              <a:buSzPts val="1800"/>
              <a:buChar char="•"/>
            </a:pPr>
            <a:r>
              <a:rPr b="1" i="0" lang="en" sz="1800" u="none" cap="none" strike="noStrike">
                <a:solidFill>
                  <a:srgbClr val="FFFFFF"/>
                </a:solidFill>
              </a:rPr>
              <a:t>Characters include historical figures, inventors, and everyday kids</a:t>
            </a:r>
            <a:endParaRPr b="1" sz="1800"/>
          </a:p>
          <a:p>
            <a:pPr indent="-190500" lvl="1" marL="381000" marR="0" rtl="0" algn="l">
              <a:lnSpc>
                <a:spcPct val="139988"/>
              </a:lnSpc>
              <a:spcBef>
                <a:spcPts val="0"/>
              </a:spcBef>
              <a:spcAft>
                <a:spcPts val="0"/>
              </a:spcAft>
              <a:buClr>
                <a:srgbClr val="FFFFFF"/>
              </a:buClr>
              <a:buSzPts val="1800"/>
              <a:buChar char="•"/>
            </a:pPr>
            <a:r>
              <a:rPr b="1" i="0" lang="en" sz="1800" u="none" cap="none" strike="noStrike">
                <a:solidFill>
                  <a:srgbClr val="FFFFFF"/>
                </a:solidFill>
              </a:rPr>
              <a:t>Narration styled like a picture book unfolding on stage</a:t>
            </a:r>
            <a:endParaRPr b="1" sz="1800"/>
          </a:p>
        </p:txBody>
      </p:sp>
      <p:sp>
        <p:nvSpPr>
          <p:cNvPr id="731" name="Google Shape;731;p118"/>
          <p:cNvSpPr txBox="1"/>
          <p:nvPr/>
        </p:nvSpPr>
        <p:spPr>
          <a:xfrm>
            <a:off x="1440827" y="419100"/>
            <a:ext cx="6262200" cy="738900"/>
          </a:xfrm>
          <a:prstGeom prst="rect">
            <a:avLst/>
          </a:prstGeom>
          <a:noFill/>
          <a:ln>
            <a:noFill/>
          </a:ln>
        </p:spPr>
        <p:txBody>
          <a:bodyPr anchorCtr="0" anchor="t" bIns="0" lIns="0" spcFirstLastPara="1" rIns="0" wrap="square" tIns="0">
            <a:spAutoFit/>
          </a:bodyPr>
          <a:lstStyle/>
          <a:p>
            <a:pPr indent="0" lvl="0" marL="0" marR="0" rtl="0" algn="ctr">
              <a:lnSpc>
                <a:spcPct val="139989"/>
              </a:lnSpc>
              <a:spcBef>
                <a:spcPts val="0"/>
              </a:spcBef>
              <a:spcAft>
                <a:spcPts val="0"/>
              </a:spcAft>
              <a:buNone/>
            </a:pPr>
            <a:r>
              <a:rPr b="1" i="0" lang="en" sz="4800" u="none" cap="none" strike="noStrike">
                <a:solidFill>
                  <a:srgbClr val="FFFFFF"/>
                </a:solidFill>
                <a:latin typeface="Arial"/>
                <a:ea typeface="Arial"/>
                <a:cs typeface="Arial"/>
                <a:sym typeface="Arial"/>
              </a:rPr>
              <a:t>Main Event: The Play </a:t>
            </a:r>
            <a:endParaRPr b="1" sz="48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60A9"/>
        </a:solidFill>
      </p:bgPr>
    </p:bg>
    <p:spTree>
      <p:nvGrpSpPr>
        <p:cNvPr id="735" name="Shape 735"/>
        <p:cNvGrpSpPr/>
        <p:nvPr/>
      </p:nvGrpSpPr>
      <p:grpSpPr>
        <a:xfrm>
          <a:off x="0" y="0"/>
          <a:ext cx="0" cy="0"/>
          <a:chOff x="0" y="0"/>
          <a:chExt cx="0" cy="0"/>
        </a:xfrm>
      </p:grpSpPr>
      <p:sp>
        <p:nvSpPr>
          <p:cNvPr id="736" name="Google Shape;736;p119"/>
          <p:cNvSpPr txBox="1"/>
          <p:nvPr/>
        </p:nvSpPr>
        <p:spPr>
          <a:xfrm>
            <a:off x="646775" y="297350"/>
            <a:ext cx="7758600" cy="7389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i="0" lang="en" sz="4800" u="none" cap="none" strike="noStrike">
                <a:solidFill>
                  <a:srgbClr val="FFFFFF"/>
                </a:solidFill>
                <a:latin typeface="Arial"/>
                <a:ea typeface="Arial"/>
                <a:cs typeface="Arial"/>
                <a:sym typeface="Arial"/>
              </a:rPr>
              <a:t>Community Collaboration</a:t>
            </a:r>
            <a:endParaRPr sz="4800"/>
          </a:p>
        </p:txBody>
      </p:sp>
      <p:grpSp>
        <p:nvGrpSpPr>
          <p:cNvPr id="737" name="Google Shape;737;p119"/>
          <p:cNvGrpSpPr/>
          <p:nvPr/>
        </p:nvGrpSpPr>
        <p:grpSpPr>
          <a:xfrm rot="-2994740">
            <a:off x="8087954" y="-1629739"/>
            <a:ext cx="2200071" cy="2717199"/>
            <a:chOff x="0" y="-38100"/>
            <a:chExt cx="1158900" cy="1431300"/>
          </a:xfrm>
        </p:grpSpPr>
        <p:sp>
          <p:nvSpPr>
            <p:cNvPr id="738" name="Google Shape;738;p119"/>
            <p:cNvSpPr/>
            <p:nvPr/>
          </p:nvSpPr>
          <p:spPr>
            <a:xfrm>
              <a:off x="0" y="0"/>
              <a:ext cx="1158788" cy="1393091"/>
            </a:xfrm>
            <a:custGeom>
              <a:rect b="b" l="l" r="r" t="t"/>
              <a:pathLst>
                <a:path extrusionOk="0" h="1393091" w="1158788">
                  <a:moveTo>
                    <a:pt x="0" y="0"/>
                  </a:moveTo>
                  <a:lnTo>
                    <a:pt x="1158788" y="0"/>
                  </a:lnTo>
                  <a:lnTo>
                    <a:pt x="1158788" y="1393091"/>
                  </a:lnTo>
                  <a:lnTo>
                    <a:pt x="0" y="1393091"/>
                  </a:lnTo>
                  <a:close/>
                </a:path>
              </a:pathLst>
            </a:custGeom>
            <a:solidFill>
              <a:srgbClr val="E31837"/>
            </a:solidFill>
            <a:ln>
              <a:noFill/>
            </a:ln>
          </p:spPr>
        </p:sp>
        <p:sp>
          <p:nvSpPr>
            <p:cNvPr id="739" name="Google Shape;739;p119"/>
            <p:cNvSpPr txBox="1"/>
            <p:nvPr/>
          </p:nvSpPr>
          <p:spPr>
            <a:xfrm>
              <a:off x="0" y="-38100"/>
              <a:ext cx="1158900" cy="14313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40" name="Google Shape;740;p119"/>
          <p:cNvSpPr txBox="1"/>
          <p:nvPr/>
        </p:nvSpPr>
        <p:spPr>
          <a:xfrm>
            <a:off x="646750" y="1445200"/>
            <a:ext cx="7758600" cy="2342100"/>
          </a:xfrm>
          <a:prstGeom prst="rect">
            <a:avLst/>
          </a:prstGeom>
          <a:noFill/>
          <a:ln>
            <a:noFill/>
          </a:ln>
        </p:spPr>
        <p:txBody>
          <a:bodyPr anchorCtr="0" anchor="t" bIns="0" lIns="0" spcFirstLastPara="1" rIns="0" wrap="square" tIns="0">
            <a:spAutoFit/>
          </a:bodyPr>
          <a:lstStyle/>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Mill Race Theatre Company – </a:t>
            </a:r>
            <a:r>
              <a:rPr b="1" i="0" lang="en" u="none" cap="none" strike="noStrike">
                <a:solidFill>
                  <a:srgbClr val="FFFFFF"/>
                </a:solidFill>
              </a:rPr>
              <a:t>Mentoring and coaching</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Local Schools – </a:t>
            </a:r>
            <a:r>
              <a:rPr b="1" i="0" lang="en" u="none" cap="none" strike="noStrike">
                <a:solidFill>
                  <a:srgbClr val="FFFFFF"/>
                </a:solidFill>
              </a:rPr>
              <a:t>Director</a:t>
            </a:r>
            <a:r>
              <a:rPr b="1" i="0" lang="en" u="none" cap="none" strike="noStrike">
                <a:solidFill>
                  <a:srgbClr val="FFFFFF"/>
                </a:solidFill>
                <a:latin typeface="Arial"/>
                <a:ea typeface="Arial"/>
                <a:cs typeface="Arial"/>
                <a:sym typeface="Arial"/>
              </a:rPr>
              <a:t>,</a:t>
            </a:r>
            <a:r>
              <a:rPr b="1" i="0" lang="en" u="none" cap="none" strike="noStrike">
                <a:solidFill>
                  <a:srgbClr val="FFFFFF"/>
                </a:solidFill>
              </a:rPr>
              <a:t> writers, performers, set designers, and costume makers</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Historical Society –</a:t>
            </a:r>
            <a:r>
              <a:rPr b="1" i="0" lang="en" u="none" cap="none" strike="noStrike">
                <a:solidFill>
                  <a:srgbClr val="FFFFFF"/>
                </a:solidFill>
              </a:rPr>
              <a:t> Consulting on accuracy and loaning artifacts</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Public Library – </a:t>
            </a:r>
            <a:r>
              <a:rPr b="1" i="0" lang="en" u="none" cap="none" strike="noStrike">
                <a:solidFill>
                  <a:srgbClr val="FFFFFF"/>
                </a:solidFill>
              </a:rPr>
              <a:t>Co-hosting pre-event story times and displays</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Toyota Volunteers –</a:t>
            </a:r>
            <a:r>
              <a:rPr b="1" i="0" lang="en" u="none" cap="none" strike="noStrike">
                <a:solidFill>
                  <a:srgbClr val="FFFFFF"/>
                </a:solidFill>
              </a:rPr>
              <a:t> Providing set assembly support, logistics, and event help</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Propeller - </a:t>
            </a:r>
            <a:r>
              <a:rPr b="1" i="0" lang="en" u="none" cap="none" strike="noStrike">
                <a:solidFill>
                  <a:srgbClr val="FFFFFF"/>
                </a:solidFill>
              </a:rPr>
              <a:t>Makerspace, providing set assembly support, logistics, and event help</a:t>
            </a:r>
            <a:endParaRPr b="1"/>
          </a:p>
          <a:p>
            <a:pPr indent="-317500" lvl="0" marL="457200" marR="0" rtl="0" algn="l">
              <a:lnSpc>
                <a:spcPct val="139968"/>
              </a:lnSpc>
              <a:spcBef>
                <a:spcPts val="0"/>
              </a:spcBef>
              <a:spcAft>
                <a:spcPts val="0"/>
              </a:spcAft>
              <a:buClr>
                <a:srgbClr val="FFFFFF"/>
              </a:buClr>
              <a:buSzPts val="1400"/>
              <a:buChar char="●"/>
            </a:pPr>
            <a:r>
              <a:rPr b="1" i="0" lang="en" u="none" cap="none" strike="noStrike">
                <a:solidFill>
                  <a:srgbClr val="FFFFFF"/>
                </a:solidFill>
                <a:latin typeface="Arial"/>
                <a:ea typeface="Arial"/>
                <a:cs typeface="Arial"/>
                <a:sym typeface="Arial"/>
              </a:rPr>
              <a:t>Columbus Indiana Philharmonic - </a:t>
            </a:r>
            <a:r>
              <a:rPr b="1" i="0" lang="en" u="none" cap="none" strike="noStrike">
                <a:solidFill>
                  <a:srgbClr val="FFFFFF"/>
                </a:solidFill>
              </a:rPr>
              <a:t>Providing Live Music by youth</a:t>
            </a:r>
            <a:endParaRPr b="1"/>
          </a:p>
          <a:p>
            <a:pPr indent="0" lvl="0" marL="0" marR="0" rtl="0" algn="l">
              <a:lnSpc>
                <a:spcPct val="139968"/>
              </a:lnSpc>
              <a:spcBef>
                <a:spcPts val="0"/>
              </a:spcBef>
              <a:spcAft>
                <a:spcPts val="0"/>
              </a:spcAft>
              <a:buNone/>
            </a:pPr>
            <a:r>
              <a:t/>
            </a:r>
            <a:endParaRPr b="0" i="0" sz="1500" u="none" cap="none" strike="noStrike">
              <a:solidFill>
                <a:srgbClr val="FFFFFF"/>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1837"/>
        </a:solidFill>
      </p:bgPr>
    </p:bg>
    <p:spTree>
      <p:nvGrpSpPr>
        <p:cNvPr id="744" name="Shape 744"/>
        <p:cNvGrpSpPr/>
        <p:nvPr/>
      </p:nvGrpSpPr>
      <p:grpSpPr>
        <a:xfrm>
          <a:off x="0" y="0"/>
          <a:ext cx="0" cy="0"/>
          <a:chOff x="0" y="0"/>
          <a:chExt cx="0" cy="0"/>
        </a:xfrm>
      </p:grpSpPr>
      <p:grpSp>
        <p:nvGrpSpPr>
          <p:cNvPr id="745" name="Google Shape;745;p120"/>
          <p:cNvGrpSpPr/>
          <p:nvPr/>
        </p:nvGrpSpPr>
        <p:grpSpPr>
          <a:xfrm rot="-2994740">
            <a:off x="7948579" y="-1443889"/>
            <a:ext cx="2200071" cy="2717199"/>
            <a:chOff x="0" y="-38100"/>
            <a:chExt cx="1158900" cy="1431300"/>
          </a:xfrm>
        </p:grpSpPr>
        <p:sp>
          <p:nvSpPr>
            <p:cNvPr id="746" name="Google Shape;746;p120"/>
            <p:cNvSpPr/>
            <p:nvPr/>
          </p:nvSpPr>
          <p:spPr>
            <a:xfrm>
              <a:off x="0" y="0"/>
              <a:ext cx="1158788" cy="1393091"/>
            </a:xfrm>
            <a:custGeom>
              <a:rect b="b" l="l" r="r" t="t"/>
              <a:pathLst>
                <a:path extrusionOk="0" h="1393091" w="1158788">
                  <a:moveTo>
                    <a:pt x="0" y="0"/>
                  </a:moveTo>
                  <a:lnTo>
                    <a:pt x="1158788" y="0"/>
                  </a:lnTo>
                  <a:lnTo>
                    <a:pt x="1158788" y="1393091"/>
                  </a:lnTo>
                  <a:lnTo>
                    <a:pt x="0" y="1393091"/>
                  </a:lnTo>
                  <a:close/>
                </a:path>
              </a:pathLst>
            </a:custGeom>
            <a:solidFill>
              <a:srgbClr val="0D60A9"/>
            </a:solidFill>
            <a:ln>
              <a:noFill/>
            </a:ln>
          </p:spPr>
        </p:sp>
        <p:sp>
          <p:nvSpPr>
            <p:cNvPr id="747" name="Google Shape;747;p120"/>
            <p:cNvSpPr txBox="1"/>
            <p:nvPr/>
          </p:nvSpPr>
          <p:spPr>
            <a:xfrm>
              <a:off x="0" y="-38100"/>
              <a:ext cx="1158900" cy="14313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48" name="Google Shape;748;p120"/>
          <p:cNvSpPr txBox="1"/>
          <p:nvPr/>
        </p:nvSpPr>
        <p:spPr>
          <a:xfrm>
            <a:off x="507975" y="1449300"/>
            <a:ext cx="8372400" cy="39096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i="0" lang="en" sz="1800" u="none" cap="none" strike="noStrike">
                <a:solidFill>
                  <a:srgbClr val="FFFFFF"/>
                </a:solidFill>
              </a:rPr>
              <a:t>Colorful, hands-on props and costumes make the play fun and engaging:</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Giant scroll map of time</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Cardboard “invention machine”</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Dress-up items representing different eras (bonnets, aviator goggles, aprons, etc.)</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Modular set pieces that transform into schools, factories, homes</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Soft “spark” props representing ideas or inventions</a:t>
            </a:r>
            <a:endParaRPr b="1" sz="1800"/>
          </a:p>
          <a:p>
            <a:pPr indent="-177800" lvl="1" marL="3429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Painted backdrops</a:t>
            </a:r>
            <a:endParaRPr b="1" sz="1800"/>
          </a:p>
          <a:p>
            <a:pPr indent="0" lvl="0" marL="0" marR="0" rtl="0" algn="l">
              <a:lnSpc>
                <a:spcPct val="140000"/>
              </a:lnSpc>
              <a:spcBef>
                <a:spcPts val="0"/>
              </a:spcBef>
              <a:spcAft>
                <a:spcPts val="0"/>
              </a:spcAft>
              <a:buNone/>
            </a:pPr>
            <a:r>
              <a:t/>
            </a:r>
            <a:endParaRPr b="1" i="0" sz="800" u="none" cap="none" strike="noStrike">
              <a:solidFill>
                <a:srgbClr val="FFFFFF"/>
              </a:solidFill>
            </a:endParaRPr>
          </a:p>
          <a:p>
            <a:pPr indent="0" lvl="0" marL="0" marR="0" rtl="0" algn="l">
              <a:lnSpc>
                <a:spcPct val="140000"/>
              </a:lnSpc>
              <a:spcBef>
                <a:spcPts val="0"/>
              </a:spcBef>
              <a:spcAft>
                <a:spcPts val="0"/>
              </a:spcAft>
              <a:buNone/>
            </a:pPr>
            <a:r>
              <a:rPr b="1" i="1" lang="en" sz="1800" u="none" cap="none" strike="noStrike">
                <a:solidFill>
                  <a:srgbClr val="FFFFFF"/>
                </a:solidFill>
              </a:rPr>
              <a:t>*Created by student artists, events committee, and Toyota volunteers</a:t>
            </a:r>
            <a:endParaRPr b="1" sz="1800"/>
          </a:p>
          <a:p>
            <a:pPr indent="0" lvl="0" marL="0" marR="0" rtl="0" algn="ctr">
              <a:lnSpc>
                <a:spcPct val="140000"/>
              </a:lnSpc>
              <a:spcBef>
                <a:spcPts val="0"/>
              </a:spcBef>
              <a:spcAft>
                <a:spcPts val="0"/>
              </a:spcAft>
              <a:buNone/>
            </a:pPr>
            <a:r>
              <a:t/>
            </a:r>
            <a:endParaRPr b="0" i="1" sz="1600" u="none" cap="none" strike="noStrike">
              <a:solidFill>
                <a:srgbClr val="FFFFFF"/>
              </a:solidFill>
              <a:latin typeface="Arial"/>
              <a:ea typeface="Arial"/>
              <a:cs typeface="Arial"/>
              <a:sym typeface="Arial"/>
            </a:endParaRPr>
          </a:p>
        </p:txBody>
      </p:sp>
      <p:sp>
        <p:nvSpPr>
          <p:cNvPr id="749" name="Google Shape;749;p120"/>
          <p:cNvSpPr txBox="1"/>
          <p:nvPr/>
        </p:nvSpPr>
        <p:spPr>
          <a:xfrm>
            <a:off x="507974" y="396050"/>
            <a:ext cx="7497900" cy="738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4800" u="none" cap="none" strike="noStrike">
                <a:solidFill>
                  <a:srgbClr val="FFFFFF"/>
                </a:solidFill>
                <a:latin typeface="Arial"/>
                <a:ea typeface="Arial"/>
                <a:cs typeface="Arial"/>
                <a:sym typeface="Arial"/>
              </a:rPr>
              <a:t>Props &amp; Visual Elements</a:t>
            </a:r>
            <a:endParaRPr sz="4800"/>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D60A9"/>
        </a:solidFill>
      </p:bgPr>
    </p:bg>
    <p:spTree>
      <p:nvGrpSpPr>
        <p:cNvPr id="753" name="Shape 753"/>
        <p:cNvGrpSpPr/>
        <p:nvPr/>
      </p:nvGrpSpPr>
      <p:grpSpPr>
        <a:xfrm>
          <a:off x="0" y="0"/>
          <a:ext cx="0" cy="0"/>
          <a:chOff x="0" y="0"/>
          <a:chExt cx="0" cy="0"/>
        </a:xfrm>
      </p:grpSpPr>
      <p:grpSp>
        <p:nvGrpSpPr>
          <p:cNvPr id="754" name="Google Shape;754;p121"/>
          <p:cNvGrpSpPr/>
          <p:nvPr/>
        </p:nvGrpSpPr>
        <p:grpSpPr>
          <a:xfrm>
            <a:off x="-198556" y="3652608"/>
            <a:ext cx="9541169" cy="821440"/>
            <a:chOff x="0" y="-38100"/>
            <a:chExt cx="5025900" cy="432701"/>
          </a:xfrm>
        </p:grpSpPr>
        <p:sp>
          <p:nvSpPr>
            <p:cNvPr id="755" name="Google Shape;755;p121"/>
            <p:cNvSpPr/>
            <p:nvPr/>
          </p:nvSpPr>
          <p:spPr>
            <a:xfrm>
              <a:off x="0" y="0"/>
              <a:ext cx="5025771" cy="394601"/>
            </a:xfrm>
            <a:custGeom>
              <a:rect b="b" l="l" r="r" t="t"/>
              <a:pathLst>
                <a:path extrusionOk="0" h="394601" w="5025771">
                  <a:moveTo>
                    <a:pt x="0" y="0"/>
                  </a:moveTo>
                  <a:lnTo>
                    <a:pt x="5025771" y="0"/>
                  </a:lnTo>
                  <a:lnTo>
                    <a:pt x="5025771" y="394601"/>
                  </a:lnTo>
                  <a:lnTo>
                    <a:pt x="0" y="394601"/>
                  </a:lnTo>
                  <a:close/>
                </a:path>
              </a:pathLst>
            </a:custGeom>
            <a:solidFill>
              <a:srgbClr val="E31837"/>
            </a:solidFill>
            <a:ln>
              <a:noFill/>
            </a:ln>
          </p:spPr>
        </p:sp>
        <p:sp>
          <p:nvSpPr>
            <p:cNvPr id="756" name="Google Shape;756;p121"/>
            <p:cNvSpPr txBox="1"/>
            <p:nvPr/>
          </p:nvSpPr>
          <p:spPr>
            <a:xfrm>
              <a:off x="0" y="-38100"/>
              <a:ext cx="5025900" cy="432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57" name="Google Shape;757;p121"/>
          <p:cNvSpPr txBox="1"/>
          <p:nvPr/>
        </p:nvSpPr>
        <p:spPr>
          <a:xfrm>
            <a:off x="1048825" y="1220050"/>
            <a:ext cx="7692300" cy="3380400"/>
          </a:xfrm>
          <a:prstGeom prst="rect">
            <a:avLst/>
          </a:prstGeom>
          <a:noFill/>
          <a:ln>
            <a:noFill/>
          </a:ln>
        </p:spPr>
        <p:txBody>
          <a:bodyPr anchorCtr="0" anchor="t" bIns="0" lIns="0" spcFirstLastPara="1" rIns="0" wrap="square" tIns="0">
            <a:spAutoFit/>
          </a:bodyPr>
          <a:lstStyle/>
          <a:p>
            <a:pPr indent="0" lvl="0" marL="0" marR="0" rtl="0" algn="l">
              <a:lnSpc>
                <a:spcPct val="140010"/>
              </a:lnSpc>
              <a:spcBef>
                <a:spcPts val="0"/>
              </a:spcBef>
              <a:spcAft>
                <a:spcPts val="0"/>
              </a:spcAft>
              <a:buNone/>
            </a:pPr>
            <a:r>
              <a:rPr b="1" i="0" lang="en" sz="1800" u="none" cap="none" strike="noStrike">
                <a:solidFill>
                  <a:srgbClr val="FFFFFF"/>
                </a:solidFill>
                <a:latin typeface="Arial"/>
                <a:ea typeface="Arial"/>
                <a:cs typeface="Arial"/>
                <a:sym typeface="Arial"/>
              </a:rPr>
              <a:t>On Event Day</a:t>
            </a:r>
            <a:endParaRPr b="1" sz="1800"/>
          </a:p>
          <a:p>
            <a:pPr indent="0" lvl="0" marL="0" marR="0" rtl="0" algn="l">
              <a:lnSpc>
                <a:spcPct val="140010"/>
              </a:lnSpc>
              <a:spcBef>
                <a:spcPts val="0"/>
              </a:spcBef>
              <a:spcAft>
                <a:spcPts val="0"/>
              </a:spcAft>
              <a:buNone/>
            </a:pPr>
            <a:r>
              <a:t/>
            </a:r>
            <a:endParaRPr b="1" i="0" sz="1800" u="none" cap="none" strike="noStrike">
              <a:solidFill>
                <a:srgbClr val="FFFFFF"/>
              </a:solidFill>
              <a:latin typeface="Arial"/>
              <a:ea typeface="Arial"/>
              <a:cs typeface="Arial"/>
              <a:sym typeface="Arial"/>
            </a:endParaRPr>
          </a:p>
          <a:p>
            <a:pPr indent="-203200" lvl="1" marL="406400" marR="0" rtl="0" algn="l">
              <a:lnSpc>
                <a:spcPct val="140010"/>
              </a:lnSpc>
              <a:spcBef>
                <a:spcPts val="0"/>
              </a:spcBef>
              <a:spcAft>
                <a:spcPts val="0"/>
              </a:spcAft>
              <a:buClr>
                <a:srgbClr val="FFFFFF"/>
              </a:buClr>
              <a:buSzPts val="1800"/>
              <a:buChar char="•"/>
            </a:pPr>
            <a:r>
              <a:rPr b="1" i="0" lang="en" sz="1800" u="none" cap="none" strike="noStrike">
                <a:solidFill>
                  <a:srgbClr val="FFFFFF"/>
                </a:solidFill>
              </a:rPr>
              <a:t>Pre-show crafts &amp; activities</a:t>
            </a:r>
            <a:endParaRPr b="1" sz="1800"/>
          </a:p>
          <a:p>
            <a:pPr indent="-203200" lvl="1" marL="406400" marR="0" rtl="0" algn="l">
              <a:lnSpc>
                <a:spcPct val="140010"/>
              </a:lnSpc>
              <a:spcBef>
                <a:spcPts val="0"/>
              </a:spcBef>
              <a:spcAft>
                <a:spcPts val="0"/>
              </a:spcAft>
              <a:buClr>
                <a:srgbClr val="FFFFFF"/>
              </a:buClr>
              <a:buSzPts val="1800"/>
              <a:buChar char="•"/>
            </a:pPr>
            <a:r>
              <a:rPr b="1" i="0" lang="en" sz="1800" u="none" cap="none" strike="noStrike">
                <a:solidFill>
                  <a:srgbClr val="FFFFFF"/>
                </a:solidFill>
              </a:rPr>
              <a:t>Cast meet-and-greet</a:t>
            </a:r>
            <a:endParaRPr b="1" sz="1800"/>
          </a:p>
          <a:p>
            <a:pPr indent="-203200" lvl="1" marL="406400" marR="0" rtl="0" algn="l">
              <a:lnSpc>
                <a:spcPct val="140010"/>
              </a:lnSpc>
              <a:spcBef>
                <a:spcPts val="0"/>
              </a:spcBef>
              <a:spcAft>
                <a:spcPts val="0"/>
              </a:spcAft>
              <a:buClr>
                <a:srgbClr val="FFFFFF"/>
              </a:buClr>
              <a:buSzPts val="1800"/>
              <a:buChar char="•"/>
            </a:pPr>
            <a:r>
              <a:rPr b="1" i="0" lang="en" sz="1800" u="none" cap="none" strike="noStrike">
                <a:solidFill>
                  <a:srgbClr val="FFFFFF"/>
                </a:solidFill>
              </a:rPr>
              <a:t>Photo opportunities</a:t>
            </a:r>
            <a:endParaRPr b="1" sz="1800"/>
          </a:p>
          <a:p>
            <a:pPr indent="-203200" lvl="1" marL="406400" marR="0" rtl="0" algn="l">
              <a:lnSpc>
                <a:spcPct val="140010"/>
              </a:lnSpc>
              <a:spcBef>
                <a:spcPts val="0"/>
              </a:spcBef>
              <a:spcAft>
                <a:spcPts val="0"/>
              </a:spcAft>
              <a:buClr>
                <a:srgbClr val="FFFFFF"/>
              </a:buClr>
              <a:buSzPts val="1800"/>
              <a:buChar char="•"/>
            </a:pPr>
            <a:r>
              <a:rPr b="1" i="0" lang="en" sz="1800" u="none" cap="none" strike="noStrike">
                <a:solidFill>
                  <a:srgbClr val="FFFFFF"/>
                </a:solidFill>
              </a:rPr>
              <a:t>Family-friendly atmosphere</a:t>
            </a:r>
            <a:endParaRPr b="1" sz="1800"/>
          </a:p>
          <a:p>
            <a:pPr indent="0" lvl="0" marL="0" marR="0" rtl="0" algn="l">
              <a:lnSpc>
                <a:spcPct val="140010"/>
              </a:lnSpc>
              <a:spcBef>
                <a:spcPts val="0"/>
              </a:spcBef>
              <a:spcAft>
                <a:spcPts val="0"/>
              </a:spcAft>
              <a:buNone/>
            </a:pPr>
            <a:r>
              <a:t/>
            </a:r>
            <a:endParaRPr b="1" i="0" sz="1800" u="none" cap="none" strike="noStrike">
              <a:solidFill>
                <a:srgbClr val="FFFFFF"/>
              </a:solidFill>
            </a:endParaRPr>
          </a:p>
          <a:p>
            <a:pPr indent="0" lvl="0" marL="0" marR="0" rtl="0" algn="l">
              <a:lnSpc>
                <a:spcPct val="140010"/>
              </a:lnSpc>
              <a:spcBef>
                <a:spcPts val="0"/>
              </a:spcBef>
              <a:spcAft>
                <a:spcPts val="0"/>
              </a:spcAft>
              <a:buNone/>
            </a:pPr>
            <a:r>
              <a:t/>
            </a:r>
            <a:endParaRPr b="1" i="0" sz="1800" u="none" cap="none" strike="noStrike">
              <a:solidFill>
                <a:srgbClr val="FFFFFF"/>
              </a:solidFill>
            </a:endParaRPr>
          </a:p>
          <a:p>
            <a:pPr indent="0" lvl="0" marL="0" marR="0" rtl="0" algn="l">
              <a:lnSpc>
                <a:spcPct val="140010"/>
              </a:lnSpc>
              <a:spcBef>
                <a:spcPts val="0"/>
              </a:spcBef>
              <a:spcAft>
                <a:spcPts val="0"/>
              </a:spcAft>
              <a:buNone/>
            </a:pPr>
            <a:r>
              <a:t/>
            </a:r>
            <a:endParaRPr b="1" i="0" sz="1800" u="none" cap="none" strike="noStrike">
              <a:solidFill>
                <a:srgbClr val="FFFFFF"/>
              </a:solidFill>
            </a:endParaRPr>
          </a:p>
        </p:txBody>
      </p:sp>
      <p:sp>
        <p:nvSpPr>
          <p:cNvPr id="758" name="Google Shape;758;p121"/>
          <p:cNvSpPr txBox="1"/>
          <p:nvPr/>
        </p:nvSpPr>
        <p:spPr>
          <a:xfrm>
            <a:off x="2665500" y="224450"/>
            <a:ext cx="3813000" cy="738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4800" u="none" cap="none" strike="noStrike">
                <a:solidFill>
                  <a:srgbClr val="FFFFFF"/>
                </a:solidFill>
                <a:latin typeface="Arial"/>
                <a:ea typeface="Arial"/>
                <a:cs typeface="Arial"/>
                <a:sym typeface="Arial"/>
              </a:rPr>
              <a:t>Performance</a:t>
            </a:r>
            <a:endParaRPr sz="4800"/>
          </a:p>
        </p:txBody>
      </p:sp>
      <p:sp>
        <p:nvSpPr>
          <p:cNvPr id="759" name="Google Shape;759;p121"/>
          <p:cNvSpPr txBox="1"/>
          <p:nvPr/>
        </p:nvSpPr>
        <p:spPr>
          <a:xfrm>
            <a:off x="830850" y="3819550"/>
            <a:ext cx="7482300" cy="591000"/>
          </a:xfrm>
          <a:prstGeom prst="rect">
            <a:avLst/>
          </a:prstGeom>
          <a:noFill/>
          <a:ln>
            <a:noFill/>
          </a:ln>
        </p:spPr>
        <p:txBody>
          <a:bodyPr anchorCtr="0" anchor="t" bIns="0" lIns="0" spcFirstLastPara="1" rIns="0" wrap="square" tIns="0">
            <a:spAutoFit/>
          </a:bodyPr>
          <a:lstStyle/>
          <a:p>
            <a:pPr indent="0" lvl="0" marL="0" marR="0" rtl="0" algn="ctr">
              <a:lnSpc>
                <a:spcPct val="140016"/>
              </a:lnSpc>
              <a:spcBef>
                <a:spcPts val="0"/>
              </a:spcBef>
              <a:spcAft>
                <a:spcPts val="0"/>
              </a:spcAft>
              <a:buNone/>
            </a:pPr>
            <a:r>
              <a:rPr b="1" i="1" lang="en" sz="1600" u="none" cap="none" strike="noStrike">
                <a:solidFill>
                  <a:srgbClr val="FFFFFF"/>
                </a:solidFill>
              </a:rPr>
              <a:t>*More details about themes will come once teens have written the play, but the main concepts will be history, playful, and inclusive</a:t>
            </a:r>
            <a:endParaRPr b="1" sz="16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1837"/>
        </a:solidFill>
      </p:bgPr>
    </p:bg>
    <p:spTree>
      <p:nvGrpSpPr>
        <p:cNvPr id="763" name="Shape 763"/>
        <p:cNvGrpSpPr/>
        <p:nvPr/>
      </p:nvGrpSpPr>
      <p:grpSpPr>
        <a:xfrm>
          <a:off x="0" y="0"/>
          <a:ext cx="0" cy="0"/>
          <a:chOff x="0" y="0"/>
          <a:chExt cx="0" cy="0"/>
        </a:xfrm>
      </p:grpSpPr>
      <p:sp>
        <p:nvSpPr>
          <p:cNvPr id="764" name="Google Shape;764;p122"/>
          <p:cNvSpPr txBox="1"/>
          <p:nvPr/>
        </p:nvSpPr>
        <p:spPr>
          <a:xfrm>
            <a:off x="396900" y="1224800"/>
            <a:ext cx="8350200" cy="3753300"/>
          </a:xfrm>
          <a:prstGeom prst="rect">
            <a:avLst/>
          </a:prstGeom>
          <a:noFill/>
          <a:ln>
            <a:noFill/>
          </a:ln>
        </p:spPr>
        <p:txBody>
          <a:bodyPr anchorCtr="0" anchor="t" bIns="0" lIns="0" spcFirstLastPara="1" rIns="0" wrap="square" tIns="0">
            <a:spAutoFit/>
          </a:bodyPr>
          <a:lstStyle/>
          <a:p>
            <a:pPr indent="0" lvl="0" marL="0" marR="0" rtl="0" algn="l">
              <a:lnSpc>
                <a:spcPct val="98979"/>
              </a:lnSpc>
              <a:spcBef>
                <a:spcPts val="0"/>
              </a:spcBef>
              <a:spcAft>
                <a:spcPts val="0"/>
              </a:spcAft>
              <a:buNone/>
            </a:pPr>
            <a:r>
              <a:rPr b="1" i="0" lang="en" sz="1800" u="none" cap="none" strike="noStrike">
                <a:solidFill>
                  <a:srgbClr val="FFFFFF"/>
                </a:solidFill>
                <a:latin typeface="Arial"/>
                <a:ea typeface="Arial"/>
                <a:cs typeface="Arial"/>
                <a:sym typeface="Arial"/>
              </a:rPr>
              <a:t>Engage families and build excitement in the weeks leading up to the big day:</a:t>
            </a:r>
            <a:endParaRPr sz="1300"/>
          </a:p>
          <a:p>
            <a:pPr indent="0" lvl="0" marL="0" marR="0" rtl="0" algn="l">
              <a:lnSpc>
                <a:spcPct val="115142"/>
              </a:lnSpc>
              <a:spcBef>
                <a:spcPts val="0"/>
              </a:spcBef>
              <a:spcAft>
                <a:spcPts val="0"/>
              </a:spcAft>
              <a:buNone/>
            </a:pPr>
            <a:r>
              <a:t/>
            </a:r>
            <a:endParaRPr b="1" i="0" sz="1200" u="none" cap="none" strike="noStrike">
              <a:solidFill>
                <a:srgbClr val="FFFFFF"/>
              </a:solidFill>
              <a:latin typeface="Arial"/>
              <a:ea typeface="Arial"/>
              <a:cs typeface="Arial"/>
              <a:sym typeface="Arial"/>
            </a:endParaRPr>
          </a:p>
          <a:p>
            <a:pPr indent="-152400" lvl="1" marL="228600" marR="0" rtl="0" algn="l">
              <a:lnSpc>
                <a:spcPct val="98976"/>
              </a:lnSpc>
              <a:spcBef>
                <a:spcPts val="0"/>
              </a:spcBef>
              <a:spcAft>
                <a:spcPts val="0"/>
              </a:spcAft>
              <a:buClr>
                <a:srgbClr val="FFFFFF"/>
              </a:buClr>
              <a:buSzPts val="1800"/>
              <a:buChar char="○"/>
            </a:pPr>
            <a:r>
              <a:rPr b="1" i="0" lang="en" sz="1800" u="none" cap="none" strike="noStrike">
                <a:solidFill>
                  <a:srgbClr val="FFFFFF"/>
                </a:solidFill>
              </a:rPr>
              <a:t>Mini Makers: Invention Station</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Kids create simple inventions with recycled materials</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Display wall: “If I Could Invent One Thing…”</a:t>
            </a:r>
            <a:endParaRPr b="1" sz="18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Storytime Series: “Tales of America”</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Featuring picture books about historical figures and events</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In partnership with Bartholomew County Library</a:t>
            </a:r>
            <a:endParaRPr b="1" sz="18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Dress Like History Day</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Come to the museum dressed as a historical figure or community hero</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Photo booth &amp; costume station</a:t>
            </a:r>
            <a:endParaRPr b="0" i="0" sz="900" u="none" cap="none" strike="noStrike">
              <a:solidFill>
                <a:srgbClr val="FFFFFF"/>
              </a:solidFill>
              <a:latin typeface="Arial"/>
              <a:ea typeface="Arial"/>
              <a:cs typeface="Arial"/>
              <a:sym typeface="Arial"/>
            </a:endParaRPr>
          </a:p>
        </p:txBody>
      </p:sp>
      <p:grpSp>
        <p:nvGrpSpPr>
          <p:cNvPr id="765" name="Google Shape;765;p122"/>
          <p:cNvGrpSpPr/>
          <p:nvPr/>
        </p:nvGrpSpPr>
        <p:grpSpPr>
          <a:xfrm rot="-2994740">
            <a:off x="7948579" y="-1443889"/>
            <a:ext cx="2200071" cy="2717199"/>
            <a:chOff x="0" y="-38100"/>
            <a:chExt cx="1158900" cy="1431300"/>
          </a:xfrm>
        </p:grpSpPr>
        <p:sp>
          <p:nvSpPr>
            <p:cNvPr id="766" name="Google Shape;766;p122"/>
            <p:cNvSpPr/>
            <p:nvPr/>
          </p:nvSpPr>
          <p:spPr>
            <a:xfrm>
              <a:off x="0" y="0"/>
              <a:ext cx="1158788" cy="1393091"/>
            </a:xfrm>
            <a:custGeom>
              <a:rect b="b" l="l" r="r" t="t"/>
              <a:pathLst>
                <a:path extrusionOk="0" h="1393091" w="1158788">
                  <a:moveTo>
                    <a:pt x="0" y="0"/>
                  </a:moveTo>
                  <a:lnTo>
                    <a:pt x="1158788" y="0"/>
                  </a:lnTo>
                  <a:lnTo>
                    <a:pt x="1158788" y="1393091"/>
                  </a:lnTo>
                  <a:lnTo>
                    <a:pt x="0" y="1393091"/>
                  </a:lnTo>
                  <a:close/>
                </a:path>
              </a:pathLst>
            </a:custGeom>
            <a:solidFill>
              <a:srgbClr val="0D60A9"/>
            </a:solidFill>
            <a:ln>
              <a:noFill/>
            </a:ln>
          </p:spPr>
        </p:sp>
        <p:sp>
          <p:nvSpPr>
            <p:cNvPr id="767" name="Google Shape;767;p122"/>
            <p:cNvSpPr txBox="1"/>
            <p:nvPr/>
          </p:nvSpPr>
          <p:spPr>
            <a:xfrm>
              <a:off x="0" y="-38100"/>
              <a:ext cx="1158900" cy="14313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768" name="Google Shape;768;p122"/>
          <p:cNvSpPr txBox="1"/>
          <p:nvPr/>
        </p:nvSpPr>
        <p:spPr>
          <a:xfrm>
            <a:off x="617075" y="90700"/>
            <a:ext cx="7909800" cy="738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4800" u="none" cap="none" strike="noStrike">
                <a:solidFill>
                  <a:srgbClr val="FFFFFF"/>
                </a:solidFill>
                <a:latin typeface="Arial"/>
                <a:ea typeface="Arial"/>
                <a:cs typeface="Arial"/>
                <a:sym typeface="Arial"/>
              </a:rPr>
              <a:t>Lead-Up Programming </a:t>
            </a:r>
            <a:endParaRPr sz="4800"/>
          </a:p>
        </p:txBody>
      </p:sp>
      <p:sp>
        <p:nvSpPr>
          <p:cNvPr id="769" name="Google Shape;769;p122"/>
          <p:cNvSpPr txBox="1"/>
          <p:nvPr/>
        </p:nvSpPr>
        <p:spPr>
          <a:xfrm>
            <a:off x="1737725" y="783775"/>
            <a:ext cx="5668500" cy="3387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 sz="2200" u="none" cap="none" strike="noStrike">
                <a:solidFill>
                  <a:srgbClr val="FFFFFF"/>
                </a:solidFill>
                <a:latin typeface="Arial"/>
                <a:ea typeface="Arial"/>
                <a:cs typeface="Arial"/>
                <a:sym typeface="Arial"/>
              </a:rPr>
              <a:t>(Pre-</a:t>
            </a:r>
            <a:r>
              <a:rPr b="1" lang="en" sz="2200">
                <a:solidFill>
                  <a:srgbClr val="FFFFFF"/>
                </a:solidFill>
              </a:rPr>
              <a:t>E</a:t>
            </a:r>
            <a:r>
              <a:rPr b="1" i="0" lang="en" sz="2200" u="none" cap="none" strike="noStrike">
                <a:solidFill>
                  <a:srgbClr val="FFFFFF"/>
                </a:solidFill>
                <a:latin typeface="Arial"/>
                <a:ea typeface="Arial"/>
                <a:cs typeface="Arial"/>
                <a:sym typeface="Arial"/>
              </a:rPr>
              <a:t>vent at kidscommons)</a:t>
            </a:r>
            <a:endParaRPr sz="7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E31837"/>
        </a:solidFill>
      </p:bgPr>
    </p:bg>
    <p:spTree>
      <p:nvGrpSpPr>
        <p:cNvPr id="773" name="Shape 773"/>
        <p:cNvGrpSpPr/>
        <p:nvPr/>
      </p:nvGrpSpPr>
      <p:grpSpPr>
        <a:xfrm>
          <a:off x="0" y="0"/>
          <a:ext cx="0" cy="0"/>
          <a:chOff x="0" y="0"/>
          <a:chExt cx="0" cy="0"/>
        </a:xfrm>
      </p:grpSpPr>
      <p:sp>
        <p:nvSpPr>
          <p:cNvPr id="774" name="Google Shape;774;p123"/>
          <p:cNvSpPr txBox="1"/>
          <p:nvPr/>
        </p:nvSpPr>
        <p:spPr>
          <a:xfrm>
            <a:off x="407400" y="270725"/>
            <a:ext cx="8329200" cy="4925700"/>
          </a:xfrm>
          <a:prstGeom prst="rect">
            <a:avLst/>
          </a:prstGeom>
          <a:noFill/>
          <a:ln>
            <a:noFill/>
          </a:ln>
          <a:effectLst>
            <a:outerShdw blurRad="57150" rotWithShape="0" algn="bl" dir="5400000" dist="19050">
              <a:srgbClr val="000000">
                <a:alpha val="50000"/>
              </a:srgbClr>
            </a:outerShdw>
            <a:reflection blurRad="0" dir="5400000" dist="38100" endA="0" fadeDir="5400012" kx="0" rotWithShape="0" algn="bl" stPos="0" sy="-100000" ky="0"/>
          </a:effectLst>
        </p:spPr>
        <p:txBody>
          <a:bodyPr anchorCtr="0" anchor="t" bIns="0" lIns="0" spcFirstLastPara="1" rIns="0" wrap="square" tIns="0">
            <a:spAutoFit/>
          </a:bodyPr>
          <a:lstStyle/>
          <a:p>
            <a:pPr indent="0" lvl="0" marL="0" marR="0" rtl="0" algn="l">
              <a:lnSpc>
                <a:spcPct val="98979"/>
              </a:lnSpc>
              <a:spcBef>
                <a:spcPts val="0"/>
              </a:spcBef>
              <a:spcAft>
                <a:spcPts val="0"/>
              </a:spcAft>
              <a:buNone/>
            </a:pPr>
            <a:r>
              <a:rPr b="1" lang="en" sz="1800">
                <a:solidFill>
                  <a:srgbClr val="FFFFFF"/>
                </a:solidFill>
              </a:rPr>
              <a:t>(list continued)...</a:t>
            </a:r>
            <a:endParaRPr sz="1800"/>
          </a:p>
          <a:p>
            <a:pPr indent="0" lvl="0" marL="1371600" marR="0" rtl="0" algn="l">
              <a:lnSpc>
                <a:spcPct val="140000"/>
              </a:lnSpc>
              <a:spcBef>
                <a:spcPts val="0"/>
              </a:spcBef>
              <a:spcAft>
                <a:spcPts val="0"/>
              </a:spcAft>
              <a:buNone/>
            </a:pPr>
            <a:r>
              <a:t/>
            </a:r>
            <a:endParaRPr b="1" sz="5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History Hunt @ kidscommons</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Interactive scavenger hunt in the museum tied to the themes of the play</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Collect stamps from different "eras"</a:t>
            </a:r>
            <a:endParaRPr b="1" sz="18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Speeding Dating videos with History in our Giant Toilet</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Fun facts throughout history</a:t>
            </a:r>
            <a:endParaRPr b="1" sz="1800"/>
          </a:p>
          <a:p>
            <a:pPr indent="-228600" lvl="3" marL="698500" marR="0" rtl="0" algn="l">
              <a:lnSpc>
                <a:spcPct val="140000"/>
              </a:lnSpc>
              <a:spcBef>
                <a:spcPts val="0"/>
              </a:spcBef>
              <a:spcAft>
                <a:spcPts val="0"/>
              </a:spcAft>
              <a:buClr>
                <a:srgbClr val="FFFFFF"/>
              </a:buClr>
              <a:buSzPts val="1800"/>
              <a:buAutoNum type="romanLcPeriod"/>
            </a:pPr>
            <a:r>
              <a:rPr b="1" i="0" lang="en" sz="1800" u="none" cap="none" strike="noStrike">
                <a:solidFill>
                  <a:srgbClr val="FFFFFF"/>
                </a:solidFill>
              </a:rPr>
              <a:t>Did you know ketchup use to be a medicine and now we place it on food.</a:t>
            </a:r>
            <a:endParaRPr b="1" sz="18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Future wishes for the next 250 years</a:t>
            </a:r>
            <a:endParaRPr b="1" sz="1800"/>
          </a:p>
          <a:p>
            <a:pPr indent="-203200" lvl="2" marL="469900" marR="0" rtl="0" algn="l">
              <a:lnSpc>
                <a:spcPct val="140000"/>
              </a:lnSpc>
              <a:spcBef>
                <a:spcPts val="0"/>
              </a:spcBef>
              <a:spcAft>
                <a:spcPts val="0"/>
              </a:spcAft>
              <a:buClr>
                <a:srgbClr val="FFFFFF"/>
              </a:buClr>
              <a:buSzPts val="1800"/>
              <a:buAutoNum type="alphaLcPeriod"/>
            </a:pPr>
            <a:r>
              <a:rPr b="1" i="0" lang="en" sz="1800" u="none" cap="none" strike="noStrike">
                <a:solidFill>
                  <a:srgbClr val="FFFFFF"/>
                </a:solidFill>
              </a:rPr>
              <a:t>A wall of wishes displayed in our art room</a:t>
            </a:r>
            <a:endParaRPr b="1" sz="1800"/>
          </a:p>
          <a:p>
            <a:pPr indent="-152400" lvl="1" marL="228600" marR="0" rtl="0" algn="l">
              <a:lnSpc>
                <a:spcPct val="140000"/>
              </a:lnSpc>
              <a:spcBef>
                <a:spcPts val="0"/>
              </a:spcBef>
              <a:spcAft>
                <a:spcPts val="0"/>
              </a:spcAft>
              <a:buClr>
                <a:srgbClr val="FFFFFF"/>
              </a:buClr>
              <a:buSzPts val="1800"/>
              <a:buChar char="○"/>
            </a:pPr>
            <a:r>
              <a:rPr b="1" i="0" lang="en" sz="1800" u="none" cap="none" strike="noStrike">
                <a:solidFill>
                  <a:srgbClr val="FFFFFF"/>
                </a:solidFill>
              </a:rPr>
              <a:t>Pop-up STEM activities booths that highlight some great inventions over the years</a:t>
            </a:r>
            <a:endParaRPr b="1" sz="1800"/>
          </a:p>
          <a:p>
            <a:pPr indent="0" lvl="0" marL="0" marR="0" rtl="0" algn="l">
              <a:lnSpc>
                <a:spcPct val="185581"/>
              </a:lnSpc>
              <a:spcBef>
                <a:spcPts val="0"/>
              </a:spcBef>
              <a:spcAft>
                <a:spcPts val="0"/>
              </a:spcAft>
              <a:buNone/>
            </a:pPr>
            <a:r>
              <a:t/>
            </a:r>
            <a:endParaRPr b="0" i="0" sz="1800" u="none" cap="none" strike="noStrike">
              <a:solidFill>
                <a:srgbClr val="FFFFFF"/>
              </a:solidFill>
              <a:latin typeface="Arial"/>
              <a:ea typeface="Arial"/>
              <a:cs typeface="Arial"/>
              <a:sym typeface="Arial"/>
            </a:endParaRPr>
          </a:p>
        </p:txBody>
      </p:sp>
      <p:grpSp>
        <p:nvGrpSpPr>
          <p:cNvPr id="775" name="Google Shape;775;p123"/>
          <p:cNvGrpSpPr/>
          <p:nvPr/>
        </p:nvGrpSpPr>
        <p:grpSpPr>
          <a:xfrm rot="-2994740">
            <a:off x="7948579" y="-1443889"/>
            <a:ext cx="2200071" cy="2717199"/>
            <a:chOff x="0" y="-38100"/>
            <a:chExt cx="1158900" cy="1431300"/>
          </a:xfrm>
        </p:grpSpPr>
        <p:sp>
          <p:nvSpPr>
            <p:cNvPr id="776" name="Google Shape;776;p123"/>
            <p:cNvSpPr/>
            <p:nvPr/>
          </p:nvSpPr>
          <p:spPr>
            <a:xfrm>
              <a:off x="0" y="0"/>
              <a:ext cx="1158788" cy="1393091"/>
            </a:xfrm>
            <a:custGeom>
              <a:rect b="b" l="l" r="r" t="t"/>
              <a:pathLst>
                <a:path extrusionOk="0" h="1393091" w="1158788">
                  <a:moveTo>
                    <a:pt x="0" y="0"/>
                  </a:moveTo>
                  <a:lnTo>
                    <a:pt x="1158788" y="0"/>
                  </a:lnTo>
                  <a:lnTo>
                    <a:pt x="1158788" y="1393091"/>
                  </a:lnTo>
                  <a:lnTo>
                    <a:pt x="0" y="1393091"/>
                  </a:lnTo>
                  <a:close/>
                </a:path>
              </a:pathLst>
            </a:custGeom>
            <a:solidFill>
              <a:srgbClr val="0D60A9"/>
            </a:solidFill>
            <a:ln>
              <a:noFill/>
            </a:ln>
          </p:spPr>
        </p:sp>
        <p:sp>
          <p:nvSpPr>
            <p:cNvPr id="777" name="Google Shape;777;p123"/>
            <p:cNvSpPr txBox="1"/>
            <p:nvPr/>
          </p:nvSpPr>
          <p:spPr>
            <a:xfrm>
              <a:off x="0" y="-38100"/>
              <a:ext cx="1158900" cy="14313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781" name="Shape 781"/>
        <p:cNvGrpSpPr/>
        <p:nvPr/>
      </p:nvGrpSpPr>
      <p:grpSpPr>
        <a:xfrm>
          <a:off x="0" y="0"/>
          <a:ext cx="0" cy="0"/>
          <a:chOff x="0" y="0"/>
          <a:chExt cx="0" cy="0"/>
        </a:xfrm>
      </p:grpSpPr>
      <p:sp>
        <p:nvSpPr>
          <p:cNvPr id="782" name="Google Shape;782;p124"/>
          <p:cNvSpPr txBox="1"/>
          <p:nvPr/>
        </p:nvSpPr>
        <p:spPr>
          <a:xfrm>
            <a:off x="698550" y="1259850"/>
            <a:ext cx="7746900" cy="2216700"/>
          </a:xfrm>
          <a:prstGeom prst="rect">
            <a:avLst/>
          </a:prstGeom>
          <a:noFill/>
          <a:ln>
            <a:noFill/>
          </a:ln>
        </p:spPr>
        <p:txBody>
          <a:bodyPr anchorCtr="0" anchor="t" bIns="0" lIns="0" spcFirstLastPara="1" rIns="0" wrap="square" tIns="0">
            <a:spAutoFit/>
          </a:bodyPr>
          <a:lstStyle/>
          <a:p>
            <a:pPr indent="-190500" lvl="1" marL="368300" marR="0" rtl="0" algn="l">
              <a:lnSpc>
                <a:spcPct val="140017"/>
              </a:lnSpc>
              <a:spcBef>
                <a:spcPts val="0"/>
              </a:spcBef>
              <a:spcAft>
                <a:spcPts val="0"/>
              </a:spcAft>
              <a:buClr>
                <a:srgbClr val="FFFFFF"/>
              </a:buClr>
              <a:buSzPts val="1800"/>
              <a:buChar char="•"/>
            </a:pPr>
            <a:r>
              <a:rPr b="1" i="0" lang="en" sz="1800" u="none" cap="none" strike="noStrike">
                <a:solidFill>
                  <a:srgbClr val="FFFFFF"/>
                </a:solidFill>
              </a:rPr>
              <a:t>Celebrates America’s legacy in a joyful, accessible way</a:t>
            </a:r>
            <a:endParaRPr b="1" sz="1800"/>
          </a:p>
          <a:p>
            <a:pPr indent="-190500" lvl="1" marL="368300" marR="0" rtl="0" algn="l">
              <a:lnSpc>
                <a:spcPct val="140017"/>
              </a:lnSpc>
              <a:spcBef>
                <a:spcPts val="0"/>
              </a:spcBef>
              <a:spcAft>
                <a:spcPts val="0"/>
              </a:spcAft>
              <a:buClr>
                <a:srgbClr val="FFFFFF"/>
              </a:buClr>
              <a:buSzPts val="1800"/>
              <a:buChar char="•"/>
            </a:pPr>
            <a:r>
              <a:rPr b="1" i="0" lang="en" sz="1800" u="none" cap="none" strike="noStrike">
                <a:solidFill>
                  <a:srgbClr val="FFFFFF"/>
                </a:solidFill>
              </a:rPr>
              <a:t>Gives local teens a leadership role in creating content for younger kids</a:t>
            </a:r>
            <a:endParaRPr b="1" sz="1800"/>
          </a:p>
          <a:p>
            <a:pPr indent="-190500" lvl="1" marL="368300" marR="0" rtl="0" algn="l">
              <a:lnSpc>
                <a:spcPct val="140017"/>
              </a:lnSpc>
              <a:spcBef>
                <a:spcPts val="0"/>
              </a:spcBef>
              <a:spcAft>
                <a:spcPts val="0"/>
              </a:spcAft>
              <a:buClr>
                <a:srgbClr val="FFFFFF"/>
              </a:buClr>
              <a:buSzPts val="1800"/>
              <a:buChar char="•"/>
            </a:pPr>
            <a:r>
              <a:rPr b="1" i="0" lang="en" sz="1800" u="none" cap="none" strike="noStrike">
                <a:solidFill>
                  <a:srgbClr val="FFFFFF"/>
                </a:solidFill>
              </a:rPr>
              <a:t>Fosters intergenerational learning</a:t>
            </a:r>
            <a:endParaRPr b="1" sz="1800"/>
          </a:p>
          <a:p>
            <a:pPr indent="-190500" lvl="1" marL="368300" marR="0" rtl="0" algn="l">
              <a:lnSpc>
                <a:spcPct val="140017"/>
              </a:lnSpc>
              <a:spcBef>
                <a:spcPts val="0"/>
              </a:spcBef>
              <a:spcAft>
                <a:spcPts val="0"/>
              </a:spcAft>
              <a:buClr>
                <a:srgbClr val="FFFFFF"/>
              </a:buClr>
              <a:buSzPts val="1800"/>
              <a:buChar char="•"/>
            </a:pPr>
            <a:r>
              <a:rPr b="1" i="0" lang="en" sz="1800" u="none" cap="none" strike="noStrike">
                <a:solidFill>
                  <a:srgbClr val="FFFFFF"/>
                </a:solidFill>
              </a:rPr>
              <a:t>Strengthens community ties</a:t>
            </a:r>
            <a:endParaRPr b="1" sz="1800"/>
          </a:p>
          <a:p>
            <a:pPr indent="-190500" lvl="1" marL="368300" marR="0" rtl="0" algn="l">
              <a:lnSpc>
                <a:spcPct val="140017"/>
              </a:lnSpc>
              <a:spcBef>
                <a:spcPts val="0"/>
              </a:spcBef>
              <a:spcAft>
                <a:spcPts val="0"/>
              </a:spcAft>
              <a:buClr>
                <a:srgbClr val="FFFFFF"/>
              </a:buClr>
              <a:buSzPts val="1800"/>
              <a:buChar char="•"/>
            </a:pPr>
            <a:r>
              <a:rPr b="1" i="0" lang="en" sz="1800" u="none" cap="none" strike="noStrike">
                <a:solidFill>
                  <a:srgbClr val="FFFFFF"/>
                </a:solidFill>
              </a:rPr>
              <a:t>Sparks curiosity about history through play-based learning</a:t>
            </a:r>
            <a:endParaRPr b="1" sz="1800"/>
          </a:p>
        </p:txBody>
      </p:sp>
      <p:sp>
        <p:nvSpPr>
          <p:cNvPr id="783" name="Google Shape;783;p124"/>
          <p:cNvSpPr txBox="1"/>
          <p:nvPr/>
        </p:nvSpPr>
        <p:spPr>
          <a:xfrm>
            <a:off x="-1" y="339500"/>
            <a:ext cx="9144000" cy="738900"/>
          </a:xfrm>
          <a:prstGeom prst="rect">
            <a:avLst/>
          </a:prstGeom>
          <a:noFill/>
          <a:ln>
            <a:noFill/>
          </a:ln>
        </p:spPr>
        <p:txBody>
          <a:bodyPr anchorCtr="0" anchor="t" bIns="0" lIns="0" spcFirstLastPara="1" rIns="0" wrap="square" tIns="0">
            <a:spAutoFit/>
          </a:bodyPr>
          <a:lstStyle/>
          <a:p>
            <a:pPr indent="0" lvl="0" marL="0" marR="0" rtl="0" algn="ctr">
              <a:lnSpc>
                <a:spcPct val="140013"/>
              </a:lnSpc>
              <a:spcBef>
                <a:spcPts val="0"/>
              </a:spcBef>
              <a:spcAft>
                <a:spcPts val="0"/>
              </a:spcAft>
              <a:buNone/>
            </a:pPr>
            <a:r>
              <a:rPr b="1" i="0" lang="en" sz="4800" u="none" cap="none" strike="noStrike">
                <a:solidFill>
                  <a:srgbClr val="FFFFFF"/>
                </a:solidFill>
                <a:latin typeface="Arial"/>
                <a:ea typeface="Arial"/>
                <a:cs typeface="Arial"/>
                <a:sym typeface="Arial"/>
              </a:rPr>
              <a:t>Why This Matters</a:t>
            </a:r>
            <a:endParaRPr sz="48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9" name="Shape 559"/>
        <p:cNvGrpSpPr/>
        <p:nvPr/>
      </p:nvGrpSpPr>
      <p:grpSpPr>
        <a:xfrm>
          <a:off x="0" y="0"/>
          <a:ext cx="0" cy="0"/>
          <a:chOff x="0" y="0"/>
          <a:chExt cx="0" cy="0"/>
        </a:xfrm>
      </p:grpSpPr>
      <p:sp>
        <p:nvSpPr>
          <p:cNvPr id="560" name="Google Shape;560;p98"/>
          <p:cNvSpPr txBox="1"/>
          <p:nvPr>
            <p:ph type="title"/>
          </p:nvPr>
        </p:nvSpPr>
        <p:spPr>
          <a:xfrm>
            <a:off x="216050" y="1159550"/>
            <a:ext cx="8520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Catherine McCarthy</a:t>
            </a:r>
            <a:endParaRPr/>
          </a:p>
          <a:p>
            <a:pPr indent="0" lvl="0" marL="0" rtl="0" algn="ctr">
              <a:spcBef>
                <a:spcPts val="0"/>
              </a:spcBef>
              <a:spcAft>
                <a:spcPts val="0"/>
              </a:spcAft>
              <a:buNone/>
            </a:pPr>
            <a:r>
              <a:rPr lang="en"/>
              <a:t>NISE Network Director</a:t>
            </a:r>
            <a:endParaRPr/>
          </a:p>
          <a:p>
            <a:pPr indent="0" lvl="0" marL="0" rtl="0" algn="ctr">
              <a:spcBef>
                <a:spcPts val="0"/>
              </a:spcBef>
              <a:spcAft>
                <a:spcPts val="0"/>
              </a:spcAft>
              <a:buNone/>
            </a:pPr>
            <a:r>
              <a:rPr lang="en"/>
              <a:t>Arizona State University</a:t>
            </a:r>
            <a:endParaRPr/>
          </a:p>
          <a:p>
            <a:pPr indent="0" lvl="0" marL="0" rtl="0" algn="ctr">
              <a:spcBef>
                <a:spcPts val="0"/>
              </a:spcBef>
              <a:spcAft>
                <a:spcPts val="0"/>
              </a:spcAft>
              <a:buNone/>
            </a:pPr>
            <a:r>
              <a:rPr lang="en" sz="2200"/>
              <a:t>Tempe, AZ</a:t>
            </a:r>
            <a:endParaRPr sz="2200"/>
          </a:p>
          <a:p>
            <a:pPr indent="0" lvl="0" marL="0" rtl="0" algn="ctr">
              <a:spcBef>
                <a:spcPts val="0"/>
              </a:spcBef>
              <a:spcAft>
                <a:spcPts val="0"/>
              </a:spcAft>
              <a:buNone/>
            </a:pPr>
            <a:r>
              <a:rPr lang="en" sz="2200"/>
              <a:t>cmccarthystem@gmail.com</a:t>
            </a:r>
            <a:endParaRPr sz="22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125"/>
          <p:cNvSpPr txBox="1"/>
          <p:nvPr>
            <p:ph type="title"/>
          </p:nvPr>
        </p:nvSpPr>
        <p:spPr>
          <a:xfrm>
            <a:off x="258550" y="1350850"/>
            <a:ext cx="8520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Patsy Reublin</a:t>
            </a:r>
            <a:endParaRPr/>
          </a:p>
          <a:p>
            <a:pPr indent="0" lvl="0" marL="0" rtl="0" algn="ctr">
              <a:spcBef>
                <a:spcPts val="0"/>
              </a:spcBef>
              <a:spcAft>
                <a:spcPts val="0"/>
              </a:spcAft>
              <a:buNone/>
            </a:pPr>
            <a:r>
              <a:rPr lang="en"/>
              <a:t>Executive Director</a:t>
            </a:r>
            <a:endParaRPr/>
          </a:p>
          <a:p>
            <a:pPr indent="0" lvl="0" marL="0" rtl="0" algn="ctr">
              <a:spcBef>
                <a:spcPts val="0"/>
              </a:spcBef>
              <a:spcAft>
                <a:spcPts val="0"/>
              </a:spcAft>
              <a:buNone/>
            </a:pPr>
            <a:r>
              <a:rPr lang="en"/>
              <a:t>Bootheel Youth Museum</a:t>
            </a:r>
            <a:endParaRPr/>
          </a:p>
          <a:p>
            <a:pPr indent="0" lvl="0" marL="0" rtl="0" algn="ctr">
              <a:spcBef>
                <a:spcPts val="0"/>
              </a:spcBef>
              <a:spcAft>
                <a:spcPts val="0"/>
              </a:spcAft>
              <a:buNone/>
            </a:pPr>
            <a:r>
              <a:rPr lang="en" sz="2222"/>
              <a:t>Malden, MO</a:t>
            </a:r>
            <a:endParaRPr sz="2222"/>
          </a:p>
          <a:p>
            <a:pPr indent="0" lvl="0" marL="0" rtl="0" algn="ctr">
              <a:spcBef>
                <a:spcPts val="0"/>
              </a:spcBef>
              <a:spcAft>
                <a:spcPts val="0"/>
              </a:spcAft>
              <a:buNone/>
            </a:pPr>
            <a:r>
              <a:rPr lang="en" sz="2222"/>
              <a:t>patsy@bootheelyouthmuseum.org</a:t>
            </a:r>
            <a:endParaRPr sz="2222"/>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3" name="Shape 793"/>
        <p:cNvGrpSpPr/>
        <p:nvPr/>
      </p:nvGrpSpPr>
      <p:grpSpPr>
        <a:xfrm>
          <a:off x="0" y="0"/>
          <a:ext cx="0" cy="0"/>
          <a:chOff x="0" y="0"/>
          <a:chExt cx="0" cy="0"/>
        </a:xfrm>
      </p:grpSpPr>
      <p:sp>
        <p:nvSpPr>
          <p:cNvPr id="794" name="Google Shape;794;p126"/>
          <p:cNvSpPr txBox="1"/>
          <p:nvPr>
            <p:ph type="ctrTitle"/>
          </p:nvPr>
        </p:nvSpPr>
        <p:spPr>
          <a:xfrm>
            <a:off x="643101" y="364604"/>
            <a:ext cx="4070688" cy="1891901"/>
          </a:xfrm>
          <a:prstGeom prst="rect">
            <a:avLst/>
          </a:prstGeom>
          <a:noFill/>
          <a:ln>
            <a:noFill/>
          </a:ln>
        </p:spPr>
        <p:txBody>
          <a:bodyPr anchorCtr="0" anchor="b" bIns="34275" lIns="68575" spcFirstLastPara="1" rIns="68575" wrap="square" tIns="34275">
            <a:noAutofit/>
          </a:bodyPr>
          <a:lstStyle/>
          <a:p>
            <a:pPr indent="0" lvl="0" marL="0" rtl="0" algn="l">
              <a:lnSpc>
                <a:spcPct val="90000"/>
              </a:lnSpc>
              <a:spcBef>
                <a:spcPts val="0"/>
              </a:spcBef>
              <a:spcAft>
                <a:spcPts val="0"/>
              </a:spcAft>
              <a:buClr>
                <a:schemeClr val="accent1"/>
              </a:buClr>
              <a:buSzPts val="3300"/>
              <a:buFont typeface="Play"/>
              <a:buNone/>
            </a:pPr>
            <a:r>
              <a:rPr lang="en"/>
              <a:t>BOOTHEEL </a:t>
            </a:r>
            <a:br>
              <a:rPr lang="en"/>
            </a:br>
            <a:r>
              <a:rPr lang="en"/>
              <a:t>YOUTH MUSEUM</a:t>
            </a:r>
            <a:br>
              <a:rPr lang="en"/>
            </a:br>
            <a:endParaRPr/>
          </a:p>
        </p:txBody>
      </p:sp>
      <p:pic>
        <p:nvPicPr>
          <p:cNvPr descr="A building with pink flowers" id="795" name="Google Shape;795;p126"/>
          <p:cNvPicPr preferRelativeResize="0"/>
          <p:nvPr>
            <p:ph idx="2" type="pic"/>
          </p:nvPr>
        </p:nvPicPr>
        <p:blipFill rotWithShape="1">
          <a:blip r:embed="rId3">
            <a:alphaModFix/>
          </a:blip>
          <a:srcRect b="0" l="2174" r="2174" t="0"/>
          <a:stretch/>
        </p:blipFill>
        <p:spPr>
          <a:xfrm>
            <a:off x="4218580" y="-5035"/>
            <a:ext cx="4934101" cy="5170932"/>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00" name="Shape 800"/>
        <p:cNvGrpSpPr/>
        <p:nvPr/>
      </p:nvGrpSpPr>
      <p:grpSpPr>
        <a:xfrm>
          <a:off x="0" y="0"/>
          <a:ext cx="0" cy="0"/>
          <a:chOff x="0" y="0"/>
          <a:chExt cx="0" cy="0"/>
        </a:xfrm>
      </p:grpSpPr>
      <p:cxnSp>
        <p:nvCxnSpPr>
          <p:cNvPr id="801" name="Google Shape;801;p127"/>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2" name="Google Shape;802;p127"/>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3" name="Google Shape;803;p127"/>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4" name="Google Shape;804;p127"/>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5" name="Google Shape;805;p127"/>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6" name="Google Shape;806;p127"/>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07" name="Google Shape;807;p127"/>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08" name="Google Shape;808;p127"/>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pic>
        <p:nvPicPr>
          <p:cNvPr descr="A swamp with trees" id="809" name="Google Shape;809;p127"/>
          <p:cNvPicPr preferRelativeResize="0"/>
          <p:nvPr>
            <p:ph idx="2" type="pic"/>
          </p:nvPr>
        </p:nvPicPr>
        <p:blipFill rotWithShape="1">
          <a:blip r:embed="rId3">
            <a:alphaModFix/>
          </a:blip>
          <a:srcRect b="1044" l="0" r="0" t="1045"/>
          <a:stretch/>
        </p:blipFill>
        <p:spPr>
          <a:xfrm>
            <a:off x="5204012" y="8"/>
            <a:ext cx="3939990" cy="5143493"/>
          </a:xfrm>
          <a:prstGeom prst="rect">
            <a:avLst/>
          </a:prstGeom>
          <a:noFill/>
          <a:ln>
            <a:noFill/>
          </a:ln>
        </p:spPr>
      </p:pic>
      <p:sp>
        <p:nvSpPr>
          <p:cNvPr id="810" name="Google Shape;810;p127"/>
          <p:cNvSpPr txBox="1"/>
          <p:nvPr>
            <p:ph type="title"/>
          </p:nvPr>
        </p:nvSpPr>
        <p:spPr>
          <a:xfrm>
            <a:off x="828676" y="350875"/>
            <a:ext cx="4599454" cy="1979369"/>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dk2"/>
              </a:buClr>
              <a:buSzPts val="3300"/>
              <a:buFont typeface="Play"/>
              <a:buNone/>
            </a:pPr>
            <a:r>
              <a:rPr lang="en" sz="3100"/>
              <a:t>AMERICA 250</a:t>
            </a:r>
            <a:br>
              <a:rPr lang="en" sz="3100"/>
            </a:br>
            <a:r>
              <a:rPr lang="en" sz="3100" cap="none"/>
              <a:t>Adding to strategic and annual planning</a:t>
            </a:r>
            <a:endParaRPr sz="3100"/>
          </a:p>
        </p:txBody>
      </p:sp>
      <p:cxnSp>
        <p:nvCxnSpPr>
          <p:cNvPr id="811" name="Google Shape;811;p127"/>
          <p:cNvCxnSpPr/>
          <p:nvPr/>
        </p:nvCxnSpPr>
        <p:spPr>
          <a:xfrm rot="10800000">
            <a:off x="4146176" y="0"/>
            <a:ext cx="4997824" cy="74407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12" name="Google Shape;812;p127"/>
          <p:cNvSpPr txBox="1"/>
          <p:nvPr>
            <p:ph idx="1" type="body"/>
          </p:nvPr>
        </p:nvSpPr>
        <p:spPr>
          <a:xfrm>
            <a:off x="874340" y="2330246"/>
            <a:ext cx="4115359" cy="2104756"/>
          </a:xfrm>
          <a:prstGeom prst="rect">
            <a:avLst/>
          </a:prstGeom>
          <a:noFill/>
          <a:ln>
            <a:noFill/>
          </a:ln>
        </p:spPr>
        <p:txBody>
          <a:bodyPr anchorCtr="0" anchor="ctr" bIns="34275" lIns="68575" spcFirstLastPara="1" rIns="68575" wrap="square" tIns="34275">
            <a:normAutofit fontScale="47500" lnSpcReduction="20000"/>
          </a:bodyPr>
          <a:lstStyle/>
          <a:p>
            <a:pPr indent="0" lvl="0" marL="0" marR="0" rtl="0" algn="l">
              <a:lnSpc>
                <a:spcPct val="100000"/>
              </a:lnSpc>
              <a:spcBef>
                <a:spcPts val="0"/>
              </a:spcBef>
              <a:spcAft>
                <a:spcPts val="0"/>
              </a:spcAft>
              <a:buClr>
                <a:schemeClr val="dk2"/>
              </a:buClr>
              <a:buSzPct val="78787"/>
              <a:buNone/>
            </a:pPr>
            <a:r>
              <a:rPr lang="en" sz="3300"/>
              <a:t>Highlighting the History and transformation of the Bootheel </a:t>
            </a:r>
            <a:endParaRPr/>
          </a:p>
          <a:p>
            <a:pPr indent="0" lvl="0" marL="0" marR="0" rtl="0" algn="l">
              <a:lnSpc>
                <a:spcPct val="100000"/>
              </a:lnSpc>
              <a:spcBef>
                <a:spcPts val="800"/>
              </a:spcBef>
              <a:spcAft>
                <a:spcPts val="0"/>
              </a:spcAft>
              <a:buClr>
                <a:schemeClr val="dk2"/>
              </a:buClr>
              <a:buSzPct val="78787"/>
              <a:buNone/>
            </a:pPr>
            <a:r>
              <a:t/>
            </a:r>
            <a:endParaRPr sz="3300"/>
          </a:p>
          <a:p>
            <a:pPr indent="0" lvl="0" marL="0" marR="0" rtl="0" algn="l">
              <a:lnSpc>
                <a:spcPct val="100000"/>
              </a:lnSpc>
              <a:spcBef>
                <a:spcPts val="800"/>
              </a:spcBef>
              <a:spcAft>
                <a:spcPts val="0"/>
              </a:spcAft>
              <a:buClr>
                <a:schemeClr val="dk2"/>
              </a:buClr>
              <a:buSzPct val="78787"/>
              <a:buNone/>
            </a:pPr>
            <a:r>
              <a:rPr lang="en" sz="3300"/>
              <a:t>And yes, the good, the bad and the ugly.</a:t>
            </a:r>
            <a:endParaRPr sz="3000"/>
          </a:p>
          <a:p>
            <a:pPr indent="0" lvl="0" marL="0" marR="0" rtl="0" algn="l">
              <a:lnSpc>
                <a:spcPct val="100000"/>
              </a:lnSpc>
              <a:spcBef>
                <a:spcPts val="800"/>
              </a:spcBef>
              <a:spcAft>
                <a:spcPts val="0"/>
              </a:spcAft>
              <a:buClr>
                <a:schemeClr val="dk2"/>
              </a:buClr>
              <a:buSzPct val="78571"/>
              <a:buNone/>
            </a:pPr>
            <a:r>
              <a:t/>
            </a:r>
            <a:endParaRPr/>
          </a:p>
          <a:p>
            <a:pPr indent="0" lvl="0" marL="0" marR="0" rtl="0" algn="l">
              <a:lnSpc>
                <a:spcPct val="100000"/>
              </a:lnSpc>
              <a:spcBef>
                <a:spcPts val="800"/>
              </a:spcBef>
              <a:spcAft>
                <a:spcPts val="0"/>
              </a:spcAft>
              <a:buClr>
                <a:schemeClr val="dk2"/>
              </a:buClr>
              <a:buSzPct val="78571"/>
              <a:buNone/>
            </a:pPr>
            <a:r>
              <a:t/>
            </a:r>
            <a:endParaRPr/>
          </a:p>
          <a:p>
            <a:pPr indent="0" lvl="0" marL="0" marR="0" rtl="0" algn="l">
              <a:lnSpc>
                <a:spcPct val="100000"/>
              </a:lnSpc>
              <a:spcBef>
                <a:spcPts val="800"/>
              </a:spcBef>
              <a:spcAft>
                <a:spcPts val="0"/>
              </a:spcAft>
              <a:buClr>
                <a:schemeClr val="dk2"/>
              </a:buClr>
              <a:buSzPct val="78571"/>
              <a:buNone/>
            </a:pPr>
            <a:r>
              <a:t/>
            </a:r>
            <a:endParaRPr/>
          </a:p>
          <a:p>
            <a:pPr indent="0" lvl="0" marL="0" marR="0" rtl="0" algn="l">
              <a:lnSpc>
                <a:spcPct val="100000"/>
              </a:lnSpc>
              <a:spcBef>
                <a:spcPts val="800"/>
              </a:spcBef>
              <a:spcAft>
                <a:spcPts val="0"/>
              </a:spcAft>
              <a:buClr>
                <a:schemeClr val="dk2"/>
              </a:buClr>
              <a:buSzPct val="80000"/>
              <a:buNone/>
            </a:pPr>
            <a:r>
              <a:rPr lang="en" sz="1500"/>
              <a:t>Missouri Bootheel was called the Great Swamp until a monumental effort to drain the swamp began in 1880’s. It took 48 years and the construction of 957 miles of ditches which are still operated by the Little River Drainage District. Approximately 95% of the old growth trees throughout three million acres of woodland swamp was cleared and  harvested. </a:t>
            </a:r>
            <a:endParaRPr sz="15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17" name="Shape 817"/>
        <p:cNvGrpSpPr/>
        <p:nvPr/>
      </p:nvGrpSpPr>
      <p:grpSpPr>
        <a:xfrm>
          <a:off x="0" y="0"/>
          <a:ext cx="0" cy="0"/>
          <a:chOff x="0" y="0"/>
          <a:chExt cx="0" cy="0"/>
        </a:xfrm>
      </p:grpSpPr>
      <p:cxnSp>
        <p:nvCxnSpPr>
          <p:cNvPr id="818" name="Google Shape;818;p128"/>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19" name="Google Shape;819;p128"/>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20" name="Google Shape;820;p128"/>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21" name="Google Shape;821;p128"/>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22" name="Google Shape;822;p128"/>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23" name="Google Shape;823;p128"/>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24" name="Google Shape;824;p128"/>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25" name="Google Shape;825;p128"/>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26" name="Google Shape;826;p128"/>
          <p:cNvSpPr/>
          <p:nvPr/>
        </p:nvSpPr>
        <p:spPr>
          <a:xfrm>
            <a:off x="0" y="489"/>
            <a:ext cx="9144000" cy="514301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27" name="Google Shape;827;p128"/>
          <p:cNvSpPr txBox="1"/>
          <p:nvPr>
            <p:ph type="title"/>
          </p:nvPr>
        </p:nvSpPr>
        <p:spPr>
          <a:xfrm>
            <a:off x="3606552" y="1526198"/>
            <a:ext cx="5202000" cy="2942100"/>
          </a:xfrm>
          <a:prstGeom prst="rect">
            <a:avLst/>
          </a:prstGeom>
          <a:noFill/>
          <a:ln>
            <a:noFill/>
          </a:ln>
        </p:spPr>
        <p:txBody>
          <a:bodyPr anchorCtr="0" anchor="b" bIns="34275" lIns="68575" spcFirstLastPara="1" rIns="68575" wrap="square" tIns="34275">
            <a:normAutofit/>
          </a:bodyPr>
          <a:lstStyle/>
          <a:p>
            <a:pPr indent="0" lvl="0" marL="0" rtl="0" algn="r">
              <a:lnSpc>
                <a:spcPct val="90000"/>
              </a:lnSpc>
              <a:spcBef>
                <a:spcPts val="0"/>
              </a:spcBef>
              <a:spcAft>
                <a:spcPts val="0"/>
              </a:spcAft>
              <a:buClr>
                <a:schemeClr val="dk2"/>
              </a:buClr>
              <a:buSzPts val="2700"/>
              <a:buFont typeface="Play"/>
              <a:buNone/>
            </a:pPr>
            <a:r>
              <a:rPr i="1" lang="en" cap="none">
                <a:solidFill>
                  <a:schemeClr val="dk2"/>
                </a:solidFill>
                <a:latin typeface="Play"/>
                <a:ea typeface="Play"/>
                <a:cs typeface="Play"/>
                <a:sym typeface="Play"/>
              </a:rPr>
              <a:t>CAN WE LEVERAGE AMERICA 250 IN OUR STRATEGIC PLANNING AND IS IT A FUNDRAISING OPPORTUNITY ?</a:t>
            </a:r>
            <a:br>
              <a:rPr i="1" lang="en" cap="none">
                <a:solidFill>
                  <a:schemeClr val="dk2"/>
                </a:solidFill>
                <a:latin typeface="Play"/>
                <a:ea typeface="Play"/>
                <a:cs typeface="Play"/>
                <a:sym typeface="Play"/>
              </a:rPr>
            </a:br>
            <a:br>
              <a:rPr i="1" lang="en" cap="none">
                <a:solidFill>
                  <a:schemeClr val="dk2"/>
                </a:solidFill>
                <a:latin typeface="Play"/>
                <a:ea typeface="Play"/>
                <a:cs typeface="Play"/>
                <a:sym typeface="Play"/>
              </a:rPr>
            </a:br>
            <a:endParaRPr i="1" cap="none">
              <a:solidFill>
                <a:schemeClr val="dk2"/>
              </a:solidFill>
              <a:latin typeface="Play"/>
              <a:ea typeface="Play"/>
              <a:cs typeface="Play"/>
              <a:sym typeface="Play"/>
            </a:endParaRPr>
          </a:p>
        </p:txBody>
      </p:sp>
      <p:pic>
        <p:nvPicPr>
          <p:cNvPr descr="A group of kids sitting on a blue chair" id="828" name="Google Shape;828;p128"/>
          <p:cNvPicPr preferRelativeResize="0"/>
          <p:nvPr>
            <p:ph idx="2" type="pic"/>
          </p:nvPr>
        </p:nvPicPr>
        <p:blipFill rotWithShape="1">
          <a:blip r:embed="rId3">
            <a:alphaModFix/>
          </a:blip>
          <a:srcRect b="0" l="27298" r="2544" t="0"/>
          <a:stretch/>
        </p:blipFill>
        <p:spPr>
          <a:xfrm>
            <a:off x="-1930" y="8"/>
            <a:ext cx="3608488" cy="5143491"/>
          </a:xfrm>
          <a:prstGeom prst="rect">
            <a:avLst/>
          </a:prstGeom>
          <a:noFill/>
          <a:ln>
            <a:noFill/>
          </a:ln>
        </p:spPr>
      </p:pic>
      <p:cxnSp>
        <p:nvCxnSpPr>
          <p:cNvPr id="829" name="Google Shape;829;p128"/>
          <p:cNvCxnSpPr/>
          <p:nvPr/>
        </p:nvCxnSpPr>
        <p:spPr>
          <a:xfrm flipH="1">
            <a:off x="2564073" y="0"/>
            <a:ext cx="611728" cy="514301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30" name="Google Shape;830;p128"/>
          <p:cNvCxnSpPr/>
          <p:nvPr/>
        </p:nvCxnSpPr>
        <p:spPr>
          <a:xfrm>
            <a:off x="0" y="4101285"/>
            <a:ext cx="4572000" cy="1042200"/>
          </a:xfrm>
          <a:prstGeom prst="straightConnector1">
            <a:avLst/>
          </a:prstGeom>
          <a:noFill/>
          <a:ln cap="flat" cmpd="sng" w="12700">
            <a:solidFill>
              <a:schemeClr val="accent2">
                <a:alpha val="69803"/>
              </a:schemeClr>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827"/>
                                        </p:tgtEl>
                                        <p:attrNameLst>
                                          <p:attrName>style.visibility</p:attrName>
                                        </p:attrNameLst>
                                      </p:cBhvr>
                                      <p:to>
                                        <p:strVal val="visible"/>
                                      </p:to>
                                    </p:set>
                                    <p:animEffect filter="fade" transition="in">
                                      <p:cBhvr>
                                        <p:cTn dur="400"/>
                                        <p:tgtEl>
                                          <p:spTgt spid="8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129"/>
          <p:cNvSpPr txBox="1"/>
          <p:nvPr>
            <p:ph type="title"/>
          </p:nvPr>
        </p:nvSpPr>
        <p:spPr>
          <a:xfrm>
            <a:off x="5578325" y="3149755"/>
            <a:ext cx="3677100" cy="2533800"/>
          </a:xfrm>
          <a:prstGeom prst="rect">
            <a:avLst/>
          </a:prstGeom>
          <a:noFill/>
          <a:ln>
            <a:noFill/>
          </a:ln>
        </p:spPr>
        <p:txBody>
          <a:bodyPr anchorCtr="0" anchor="b" bIns="34275" lIns="68575" spcFirstLastPara="1" rIns="68575" wrap="square" tIns="34275">
            <a:noAutofit/>
          </a:bodyPr>
          <a:lstStyle/>
          <a:p>
            <a:pPr indent="0" lvl="0" marL="0" marR="0" rtl="0" algn="l">
              <a:lnSpc>
                <a:spcPct val="115000"/>
              </a:lnSpc>
              <a:spcBef>
                <a:spcPts val="0"/>
              </a:spcBef>
              <a:spcAft>
                <a:spcPts val="0"/>
              </a:spcAft>
              <a:buClr>
                <a:schemeClr val="dk2"/>
              </a:buClr>
              <a:buSzPts val="2700"/>
              <a:buFont typeface="Play"/>
              <a:buNone/>
            </a:pPr>
            <a:r>
              <a:rPr lang="en" sz="2700"/>
              <a:t>ACROSS THE BOARD IDEA GENERATION</a:t>
            </a:r>
            <a:br>
              <a:rPr lang="en" sz="2700"/>
            </a:br>
            <a:r>
              <a:rPr lang="en" sz="1500"/>
              <a:t>FUNDRAISING</a:t>
            </a:r>
            <a:br>
              <a:rPr lang="en" sz="1500"/>
            </a:br>
            <a:r>
              <a:rPr lang="en" sz="1500"/>
              <a:t>EXHIBITS</a:t>
            </a:r>
            <a:br>
              <a:rPr lang="en" sz="1500"/>
            </a:br>
            <a:r>
              <a:rPr lang="en" sz="1500"/>
              <a:t>PROGRAMS</a:t>
            </a:r>
            <a:br>
              <a:rPr lang="en" sz="1500"/>
            </a:br>
            <a:r>
              <a:rPr lang="en" sz="1500"/>
              <a:t>GROUNDS</a:t>
            </a:r>
            <a:br>
              <a:rPr lang="en" sz="1500"/>
            </a:br>
            <a:r>
              <a:rPr lang="en" sz="1500"/>
              <a:t>FACILITIES</a:t>
            </a:r>
            <a:br>
              <a:rPr lang="en" sz="1500"/>
            </a:br>
            <a:r>
              <a:rPr lang="en" sz="1500"/>
              <a:t>VOLUNTEERS</a:t>
            </a:r>
            <a:br>
              <a:rPr lang="en" sz="1500"/>
            </a:br>
            <a:r>
              <a:rPr lang="en" sz="1500"/>
              <a:t>NEW AUDIENCES</a:t>
            </a:r>
            <a:br>
              <a:rPr lang="en" sz="1500"/>
            </a:br>
            <a:r>
              <a:rPr lang="en" sz="1500"/>
              <a:t>AND MORE!</a:t>
            </a:r>
            <a:br>
              <a:rPr lang="en" sz="1400"/>
            </a:br>
            <a:br>
              <a:rPr lang="en"/>
            </a:br>
            <a:br>
              <a:rPr lang="en" sz="1400">
                <a:latin typeface="Arial"/>
                <a:ea typeface="Arial"/>
                <a:cs typeface="Arial"/>
                <a:sym typeface="Arial"/>
              </a:rPr>
            </a:br>
            <a:endParaRPr/>
          </a:p>
        </p:txBody>
      </p:sp>
      <p:pic>
        <p:nvPicPr>
          <p:cNvPr descr="A group of kids in various costumes stand behind a table that has supplies and signage for the &quot;Chemistry is Colorful&quot; activity." id="837" name="Google Shape;837;p129" title="SAM_3149.JPG"/>
          <p:cNvPicPr preferRelativeResize="0"/>
          <p:nvPr/>
        </p:nvPicPr>
        <p:blipFill>
          <a:blip r:embed="rId3">
            <a:alphaModFix/>
          </a:blip>
          <a:stretch>
            <a:fillRect/>
          </a:stretch>
        </p:blipFill>
        <p:spPr>
          <a:xfrm>
            <a:off x="162550" y="788300"/>
            <a:ext cx="5273523" cy="3955142"/>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2" name="Shape 842"/>
        <p:cNvGrpSpPr/>
        <p:nvPr/>
      </p:nvGrpSpPr>
      <p:grpSpPr>
        <a:xfrm>
          <a:off x="0" y="0"/>
          <a:ext cx="0" cy="0"/>
          <a:chOff x="0" y="0"/>
          <a:chExt cx="0" cy="0"/>
        </a:xfrm>
      </p:grpSpPr>
      <p:pic>
        <p:nvPicPr>
          <p:cNvPr descr="Small children stand at a table building with Duplo blocks. One adult kneels and watches as a child wearing an oven mitten attempts to build a house like one pictured on the table sign." id="843" name="Google Shape;843;p130"/>
          <p:cNvPicPr preferRelativeResize="0"/>
          <p:nvPr>
            <p:ph idx="2" type="pic"/>
          </p:nvPr>
        </p:nvPicPr>
        <p:blipFill rotWithShape="1">
          <a:blip r:embed="rId3">
            <a:alphaModFix/>
          </a:blip>
          <a:srcRect b="0" l="7255" r="7256" t="0"/>
          <a:stretch/>
        </p:blipFill>
        <p:spPr>
          <a:xfrm>
            <a:off x="287475" y="400050"/>
            <a:ext cx="4664926" cy="4092626"/>
          </a:xfrm>
          <a:prstGeom prst="rect">
            <a:avLst/>
          </a:prstGeom>
          <a:solidFill>
            <a:schemeClr val="dk2"/>
          </a:solidFill>
          <a:ln>
            <a:noFill/>
          </a:ln>
        </p:spPr>
      </p:pic>
      <p:sp>
        <p:nvSpPr>
          <p:cNvPr id="844" name="Google Shape;844;p130"/>
          <p:cNvSpPr txBox="1"/>
          <p:nvPr/>
        </p:nvSpPr>
        <p:spPr>
          <a:xfrm>
            <a:off x="5115150" y="288700"/>
            <a:ext cx="3628800" cy="272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sz="1700">
                <a:solidFill>
                  <a:srgbClr val="001E2E"/>
                </a:solidFill>
              </a:rPr>
              <a:t>Facility and Grounds: How can we bring back some of the Big Swamp or tell the story.</a:t>
            </a:r>
            <a:endParaRPr i="1" sz="1700">
              <a:solidFill>
                <a:srgbClr val="001E2E"/>
              </a:solidFill>
            </a:endParaRPr>
          </a:p>
          <a:p>
            <a:pPr indent="0" lvl="0" marL="0" rtl="0" algn="l">
              <a:spcBef>
                <a:spcPts val="0"/>
              </a:spcBef>
              <a:spcAft>
                <a:spcPts val="0"/>
              </a:spcAft>
              <a:buNone/>
            </a:pPr>
            <a:r>
              <a:rPr i="1" lang="en" sz="1700">
                <a:solidFill>
                  <a:srgbClr val="001E2E"/>
                </a:solidFill>
              </a:rPr>
              <a:t>  </a:t>
            </a:r>
            <a:endParaRPr i="1" sz="1700">
              <a:solidFill>
                <a:srgbClr val="001E2E"/>
              </a:solidFill>
            </a:endParaRPr>
          </a:p>
          <a:p>
            <a:pPr indent="0" lvl="0" marL="0" rtl="0" algn="l">
              <a:spcBef>
                <a:spcPts val="0"/>
              </a:spcBef>
              <a:spcAft>
                <a:spcPts val="0"/>
              </a:spcAft>
              <a:buClr>
                <a:schemeClr val="dk1"/>
              </a:buClr>
              <a:buSzPts val="1100"/>
              <a:buFont typeface="Arial"/>
              <a:buNone/>
            </a:pPr>
            <a:r>
              <a:rPr i="1" lang="en" sz="1700">
                <a:solidFill>
                  <a:srgbClr val="001E2E"/>
                </a:solidFill>
              </a:rPr>
              <a:t>Native Plants (Mo Conservation</a:t>
            </a:r>
            <a:endParaRPr i="1" sz="1700">
              <a:solidFill>
                <a:srgbClr val="001E2E"/>
              </a:solidFill>
            </a:endParaRPr>
          </a:p>
          <a:p>
            <a:pPr indent="0" lvl="0" marL="0" rtl="0" algn="l">
              <a:spcBef>
                <a:spcPts val="0"/>
              </a:spcBef>
              <a:spcAft>
                <a:spcPts val="0"/>
              </a:spcAft>
              <a:buNone/>
            </a:pPr>
            <a:r>
              <a:t/>
            </a:r>
            <a:endParaRPr i="1" sz="1700">
              <a:solidFill>
                <a:srgbClr val="001E2E"/>
              </a:solidFill>
            </a:endParaRPr>
          </a:p>
          <a:p>
            <a:pPr indent="0" lvl="0" marL="0" rtl="0" algn="l">
              <a:spcBef>
                <a:spcPts val="0"/>
              </a:spcBef>
              <a:spcAft>
                <a:spcPts val="0"/>
              </a:spcAft>
              <a:buNone/>
            </a:pPr>
            <a:r>
              <a:rPr i="1" lang="en" sz="1700">
                <a:solidFill>
                  <a:srgbClr val="001E2E"/>
                </a:solidFill>
              </a:rPr>
              <a:t>Exhibits: Highlight the history of our Malden and Bootheel “Artifacts”</a:t>
            </a:r>
            <a:endParaRPr sz="1700">
              <a:solidFill>
                <a:schemeClr val="dk2"/>
              </a:solidFill>
              <a:latin typeface="Open Sans Light"/>
              <a:ea typeface="Open Sans Light"/>
              <a:cs typeface="Open Sans Light"/>
              <a:sym typeface="Open Sans Light"/>
            </a:endParaRPr>
          </a:p>
        </p:txBody>
      </p:sp>
      <p:sp>
        <p:nvSpPr>
          <p:cNvPr id="845" name="Google Shape;845;p130"/>
          <p:cNvSpPr txBox="1"/>
          <p:nvPr/>
        </p:nvSpPr>
        <p:spPr>
          <a:xfrm>
            <a:off x="5115150" y="2785200"/>
            <a:ext cx="3000000" cy="20550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800">
                <a:solidFill>
                  <a:schemeClr val="dk1"/>
                </a:solidFill>
              </a:rPr>
              <a:t>•The Fire Truck</a:t>
            </a:r>
            <a:endParaRPr sz="1800">
              <a:solidFill>
                <a:schemeClr val="dk1"/>
              </a:solidFill>
            </a:endParaRPr>
          </a:p>
          <a:p>
            <a:pPr indent="0" lvl="0" marL="0" rtl="0" algn="l">
              <a:lnSpc>
                <a:spcPct val="115000"/>
              </a:lnSpc>
              <a:spcBef>
                <a:spcPts val="0"/>
              </a:spcBef>
              <a:spcAft>
                <a:spcPts val="0"/>
              </a:spcAft>
              <a:buNone/>
            </a:pPr>
            <a:r>
              <a:rPr lang="en" sz="1800">
                <a:solidFill>
                  <a:schemeClr val="dk1"/>
                </a:solidFill>
              </a:rPr>
              <a:t>•Our Building a retired Pepsi Plant</a:t>
            </a:r>
            <a:endParaRPr sz="1800">
              <a:solidFill>
                <a:schemeClr val="dk1"/>
              </a:solidFill>
            </a:endParaRPr>
          </a:p>
          <a:p>
            <a:pPr indent="0" lvl="0" marL="0" rtl="0" algn="l">
              <a:lnSpc>
                <a:spcPct val="115000"/>
              </a:lnSpc>
              <a:spcBef>
                <a:spcPts val="0"/>
              </a:spcBef>
              <a:spcAft>
                <a:spcPts val="0"/>
              </a:spcAft>
              <a:buNone/>
            </a:pPr>
            <a:r>
              <a:rPr lang="en" sz="1800">
                <a:solidFill>
                  <a:schemeClr val="dk1"/>
                </a:solidFill>
              </a:rPr>
              <a:t>•1964 International Tractor</a:t>
            </a:r>
            <a:endParaRPr sz="1800">
              <a:solidFill>
                <a:schemeClr val="dk1"/>
              </a:solidFill>
            </a:endParaRPr>
          </a:p>
          <a:p>
            <a:pPr indent="0" lvl="0" marL="0" rtl="0" algn="l">
              <a:lnSpc>
                <a:spcPct val="115000"/>
              </a:lnSpc>
              <a:spcBef>
                <a:spcPts val="0"/>
              </a:spcBef>
              <a:spcAft>
                <a:spcPts val="0"/>
              </a:spcAft>
              <a:buNone/>
            </a:pPr>
            <a:r>
              <a:rPr lang="en" sz="1800">
                <a:solidFill>
                  <a:schemeClr val="dk1"/>
                </a:solidFill>
              </a:rPr>
              <a:t>•The Wulfing cache, or Malden plates</a:t>
            </a:r>
            <a:endParaRPr sz="1800">
              <a:solidFill>
                <a:schemeClr val="dk1"/>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50" name="Shape 850"/>
        <p:cNvGrpSpPr/>
        <p:nvPr/>
      </p:nvGrpSpPr>
      <p:grpSpPr>
        <a:xfrm>
          <a:off x="0" y="0"/>
          <a:ext cx="0" cy="0"/>
          <a:chOff x="0" y="0"/>
          <a:chExt cx="0" cy="0"/>
        </a:xfrm>
      </p:grpSpPr>
      <p:cxnSp>
        <p:nvCxnSpPr>
          <p:cNvPr id="851" name="Google Shape;851;p131"/>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2" name="Google Shape;852;p131"/>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3" name="Google Shape;853;p131"/>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4" name="Google Shape;854;p131"/>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5" name="Google Shape;855;p131"/>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6" name="Google Shape;856;p131"/>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57" name="Google Shape;857;p131"/>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58" name="Google Shape;858;p131"/>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59" name="Google Shape;859;p131"/>
          <p:cNvSpPr/>
          <p:nvPr/>
        </p:nvSpPr>
        <p:spPr>
          <a:xfrm rot="10800000">
            <a:off x="-1" y="-1"/>
            <a:ext cx="5970708" cy="5144819"/>
          </a:xfrm>
          <a:custGeom>
            <a:rect b="b" l="l" r="r" t="t"/>
            <a:pathLst>
              <a:path extrusionOk="0" h="6859759" w="5838204">
                <a:moveTo>
                  <a:pt x="2446171" y="0"/>
                </a:moveTo>
                <a:lnTo>
                  <a:pt x="5838204" y="1761"/>
                </a:lnTo>
                <a:lnTo>
                  <a:pt x="5838204" y="6859759"/>
                </a:lnTo>
                <a:lnTo>
                  <a:pt x="0" y="6858756"/>
                </a:lnTo>
                <a:lnTo>
                  <a:pt x="2446171" y="0"/>
                </a:lnTo>
                <a:close/>
              </a:path>
            </a:pathLst>
          </a:cu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60" name="Google Shape;860;p131"/>
          <p:cNvSpPr txBox="1"/>
          <p:nvPr>
            <p:ph type="title"/>
          </p:nvPr>
        </p:nvSpPr>
        <p:spPr>
          <a:xfrm>
            <a:off x="367787" y="67519"/>
            <a:ext cx="3576703" cy="2864000"/>
          </a:xfrm>
          <a:prstGeom prst="rect">
            <a:avLst/>
          </a:prstGeom>
          <a:noFill/>
          <a:ln>
            <a:noFill/>
          </a:ln>
        </p:spPr>
        <p:txBody>
          <a:bodyPr anchorCtr="0" anchor="b" bIns="34275" lIns="68575" spcFirstLastPara="1" rIns="68575" wrap="square" tIns="34275">
            <a:normAutofit/>
          </a:bodyPr>
          <a:lstStyle/>
          <a:p>
            <a:pPr indent="0" lvl="0" marL="0" marR="0" rtl="0" algn="l">
              <a:lnSpc>
                <a:spcPct val="115000"/>
              </a:lnSpc>
              <a:spcBef>
                <a:spcPts val="0"/>
              </a:spcBef>
              <a:spcAft>
                <a:spcPts val="0"/>
              </a:spcAft>
              <a:buClr>
                <a:schemeClr val="dk2"/>
              </a:buClr>
              <a:buSzPts val="1800"/>
              <a:buFont typeface="Play"/>
              <a:buNone/>
            </a:pPr>
            <a:r>
              <a:rPr lang="en" sz="1800"/>
              <a:t>STUMBLED UPON:</a:t>
            </a:r>
            <a:br>
              <a:rPr lang="en" sz="1800"/>
            </a:br>
            <a:r>
              <a:rPr lang="en" sz="1800"/>
              <a:t>PROGRAMMING</a:t>
            </a:r>
            <a:br>
              <a:rPr lang="en" sz="1800"/>
            </a:br>
            <a:br>
              <a:rPr lang="en" sz="1800"/>
            </a:br>
            <a:r>
              <a:rPr lang="en" sz="1500"/>
              <a:t>FIRST PROGRAM IN OUR SERIES:</a:t>
            </a:r>
            <a:br>
              <a:rPr lang="en" sz="1500"/>
            </a:br>
            <a:r>
              <a:rPr lang="en" sz="1500"/>
              <a:t>THE SWAMPS OF SOUTHEAST MISSOURI </a:t>
            </a:r>
            <a:br>
              <a:rPr b="1" lang="en" sz="500">
                <a:latin typeface="Arial"/>
                <a:ea typeface="Arial"/>
                <a:cs typeface="Arial"/>
                <a:sym typeface="Arial"/>
              </a:rPr>
            </a:br>
            <a:br>
              <a:rPr lang="en" sz="1100"/>
            </a:br>
            <a:br>
              <a:rPr lang="en" sz="1100"/>
            </a:br>
            <a:endParaRPr sz="1100"/>
          </a:p>
        </p:txBody>
      </p:sp>
      <p:cxnSp>
        <p:nvCxnSpPr>
          <p:cNvPr id="861" name="Google Shape;861;p131"/>
          <p:cNvCxnSpPr/>
          <p:nvPr/>
        </p:nvCxnSpPr>
        <p:spPr>
          <a:xfrm rot="10800000">
            <a:off x="4890890" y="7973"/>
            <a:ext cx="657055" cy="51435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62" name="Google Shape;862;p131"/>
          <p:cNvCxnSpPr/>
          <p:nvPr/>
        </p:nvCxnSpPr>
        <p:spPr>
          <a:xfrm flipH="1" rot="10800000">
            <a:off x="6980971" y="480545"/>
            <a:ext cx="2163029" cy="46629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63" name="Google Shape;863;p131"/>
          <p:cNvCxnSpPr/>
          <p:nvPr/>
        </p:nvCxnSpPr>
        <p:spPr>
          <a:xfrm>
            <a:off x="7075565" y="0"/>
            <a:ext cx="2068435" cy="1068902"/>
          </a:xfrm>
          <a:prstGeom prst="straightConnector1">
            <a:avLst/>
          </a:prstGeom>
          <a:noFill/>
          <a:ln cap="flat" cmpd="sng" w="12700">
            <a:solidFill>
              <a:schemeClr val="accent2">
                <a:alpha val="69803"/>
              </a:schemeClr>
            </a:solidFill>
            <a:prstDash val="solid"/>
            <a:miter lim="800000"/>
            <a:headEnd len="sm" w="sm" type="none"/>
            <a:tailEnd len="sm" w="sm" type="none"/>
          </a:ln>
        </p:spPr>
      </p:cxnSp>
      <p:pic>
        <p:nvPicPr>
          <p:cNvPr descr="The words &quot;Trees Were Huge&quot; appears over an image of a huge old fallen tree being pulled by horse cart. The image is dated &quot;Gideon Area 1910.&quot;" id="864" name="Google Shape;864;p131"/>
          <p:cNvPicPr preferRelativeResize="0"/>
          <p:nvPr>
            <p:ph idx="2" type="pic"/>
          </p:nvPr>
        </p:nvPicPr>
        <p:blipFill rotWithShape="1">
          <a:blip r:embed="rId3">
            <a:alphaModFix/>
          </a:blip>
          <a:srcRect b="0" l="7244" r="7244" t="0"/>
          <a:stretch/>
        </p:blipFill>
        <p:spPr>
          <a:xfrm>
            <a:off x="3729038" y="473889"/>
            <a:ext cx="5103867" cy="4482848"/>
          </a:xfrm>
          <a:prstGeom prst="rect">
            <a:avLst/>
          </a:prstGeom>
          <a:solidFill>
            <a:schemeClr val="dk2"/>
          </a:solid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69" name="Shape 869"/>
        <p:cNvGrpSpPr/>
        <p:nvPr/>
      </p:nvGrpSpPr>
      <p:grpSpPr>
        <a:xfrm>
          <a:off x="0" y="0"/>
          <a:ext cx="0" cy="0"/>
          <a:chOff x="0" y="0"/>
          <a:chExt cx="0" cy="0"/>
        </a:xfrm>
      </p:grpSpPr>
      <p:cxnSp>
        <p:nvCxnSpPr>
          <p:cNvPr id="870" name="Google Shape;870;p132"/>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1" name="Google Shape;871;p132"/>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2" name="Google Shape;872;p132"/>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3" name="Google Shape;873;p132"/>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4" name="Google Shape;874;p132"/>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5" name="Google Shape;875;p132"/>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76" name="Google Shape;876;p132"/>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77" name="Google Shape;877;p132"/>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pic>
        <p:nvPicPr>
          <p:cNvPr descr="A very old photo that has faded, an individual stands by a steam locomotive on a wooden track going through a forest. At the top appear the words &quot;Tram on a Pole Base.&quot;" id="878" name="Google Shape;878;p132"/>
          <p:cNvPicPr preferRelativeResize="0"/>
          <p:nvPr/>
        </p:nvPicPr>
        <p:blipFill rotWithShape="1">
          <a:blip r:embed="rId3">
            <a:alphaModFix/>
          </a:blip>
          <a:srcRect b="588" l="0" r="0" t="0"/>
          <a:stretch/>
        </p:blipFill>
        <p:spPr>
          <a:xfrm>
            <a:off x="15" y="8"/>
            <a:ext cx="6852867" cy="5143492"/>
          </a:xfrm>
          <a:prstGeom prst="rect">
            <a:avLst/>
          </a:prstGeom>
          <a:noFill/>
          <a:ln>
            <a:noFill/>
          </a:ln>
        </p:spPr>
      </p:pic>
      <p:sp>
        <p:nvSpPr>
          <p:cNvPr id="879" name="Google Shape;879;p132"/>
          <p:cNvSpPr/>
          <p:nvPr/>
        </p:nvSpPr>
        <p:spPr>
          <a:xfrm>
            <a:off x="5959169" y="-5043"/>
            <a:ext cx="3199093" cy="5151552"/>
          </a:xfrm>
          <a:custGeom>
            <a:rect b="b" l="l" r="r" t="t"/>
            <a:pathLst>
              <a:path extrusionOk="0" h="6865085" w="5170888">
                <a:moveTo>
                  <a:pt x="1404766" y="0"/>
                </a:moveTo>
                <a:lnTo>
                  <a:pt x="5170888" y="0"/>
                </a:lnTo>
                <a:lnTo>
                  <a:pt x="5170888" y="6857998"/>
                </a:lnTo>
                <a:lnTo>
                  <a:pt x="0" y="6865085"/>
                </a:lnTo>
                <a:lnTo>
                  <a:pt x="1404766" y="0"/>
                </a:lnTo>
                <a:close/>
              </a:path>
            </a:pathLst>
          </a:cu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80" name="Google Shape;880;p132"/>
          <p:cNvSpPr txBox="1"/>
          <p:nvPr>
            <p:ph type="title"/>
          </p:nvPr>
        </p:nvSpPr>
        <p:spPr>
          <a:xfrm>
            <a:off x="6415876" y="3008449"/>
            <a:ext cx="2651040" cy="3384224"/>
          </a:xfrm>
          <a:prstGeom prst="rect">
            <a:avLst/>
          </a:prstGeom>
          <a:noFill/>
          <a:ln>
            <a:noFill/>
          </a:ln>
        </p:spPr>
        <p:txBody>
          <a:bodyPr anchorCtr="0" anchor="b" bIns="34275" lIns="68575" spcFirstLastPara="1" rIns="68575" wrap="square" tIns="34275">
            <a:noAutofit/>
          </a:bodyPr>
          <a:lstStyle/>
          <a:p>
            <a:pPr indent="0" lvl="0" marL="0" marR="0" rtl="0" algn="r">
              <a:lnSpc>
                <a:spcPct val="90000"/>
              </a:lnSpc>
              <a:spcBef>
                <a:spcPts val="0"/>
              </a:spcBef>
              <a:spcAft>
                <a:spcPts val="0"/>
              </a:spcAft>
              <a:buClr>
                <a:schemeClr val="dk2"/>
              </a:buClr>
              <a:buSzPts val="1400"/>
              <a:buFont typeface="Play"/>
              <a:buNone/>
            </a:pPr>
            <a:r>
              <a:rPr i="1" lang="en" sz="1400" cap="none">
                <a:solidFill>
                  <a:schemeClr val="dk2"/>
                </a:solidFill>
              </a:rPr>
              <a:t>THIS EVENT WAS FREE  INCLUDING BBQ SANDWICHES</a:t>
            </a:r>
            <a:br>
              <a:rPr i="1" lang="en" sz="1400" cap="none">
                <a:solidFill>
                  <a:schemeClr val="dk2"/>
                </a:solidFill>
              </a:rPr>
            </a:br>
            <a:r>
              <a:rPr i="1" lang="en" sz="1100" cap="none">
                <a:solidFill>
                  <a:schemeClr val="dk2"/>
                </a:solidFill>
              </a:rPr>
              <a:t>(</a:t>
            </a:r>
            <a:r>
              <a:rPr lang="en" sz="1100"/>
              <a:t>GOODWILL OFFERING AFTER</a:t>
            </a:r>
            <a:br>
              <a:rPr lang="en" sz="1100"/>
            </a:br>
            <a:r>
              <a:rPr lang="en" sz="1100"/>
              <a:t>PAID EXPENSES)</a:t>
            </a:r>
            <a:br>
              <a:rPr i="1" lang="en" sz="1400" cap="none">
                <a:solidFill>
                  <a:schemeClr val="dk2"/>
                </a:solidFill>
              </a:rPr>
            </a:br>
            <a:br>
              <a:rPr lang="en" sz="1400"/>
            </a:br>
            <a:r>
              <a:rPr lang="en" sz="1400"/>
              <a:t>RSVP ONLY</a:t>
            </a:r>
            <a:br>
              <a:rPr lang="en" sz="1400"/>
            </a:br>
            <a:r>
              <a:rPr lang="en" sz="1400"/>
              <a:t>SEATING SET THE THEATER UP COFFEE HOUSE STYLE WITH SMALL TABLES AND COUCHES (INFORMAL SETTING): SOLD OUT</a:t>
            </a:r>
            <a:br>
              <a:rPr lang="en" sz="1400"/>
            </a:br>
            <a:br>
              <a:rPr lang="en" sz="1400"/>
            </a:br>
            <a:r>
              <a:rPr lang="en" sz="1400"/>
              <a:t>FOUR INDIVIDUALS SIGNED UP TO BE SPONSORS FOLLOWING THE EVENT</a:t>
            </a:r>
            <a:br>
              <a:rPr lang="en" sz="1400"/>
            </a:br>
            <a:br>
              <a:rPr lang="en" sz="1400"/>
            </a:br>
            <a:r>
              <a:rPr lang="en" sz="1400"/>
              <a:t>FOLLOW-UP SURVEYS HELPED US LINE UP EVENTS AND MAKE SURE WE WERE ON THE RIGHT TRACK </a:t>
            </a:r>
            <a:br>
              <a:rPr lang="en" sz="1800"/>
            </a:br>
            <a:r>
              <a:rPr lang="en" sz="1800"/>
              <a:t> </a:t>
            </a:r>
            <a:r>
              <a:rPr i="1" lang="en" sz="1800" cap="none">
                <a:solidFill>
                  <a:schemeClr val="dk2"/>
                </a:solidFill>
              </a:rPr>
              <a:t> </a:t>
            </a:r>
            <a:br>
              <a:rPr i="1" lang="en" sz="2700" cap="none">
                <a:solidFill>
                  <a:schemeClr val="dk2"/>
                </a:solidFill>
                <a:latin typeface="Play"/>
                <a:ea typeface="Play"/>
                <a:cs typeface="Play"/>
                <a:sym typeface="Play"/>
              </a:rPr>
            </a:br>
            <a:br>
              <a:rPr b="1" i="1" lang="en" sz="2700" cap="none">
                <a:solidFill>
                  <a:schemeClr val="dk2"/>
                </a:solidFill>
                <a:latin typeface="Play"/>
                <a:ea typeface="Play"/>
                <a:cs typeface="Play"/>
                <a:sym typeface="Play"/>
              </a:rPr>
            </a:br>
            <a:br>
              <a:rPr i="1" lang="en" sz="2700" cap="none">
                <a:solidFill>
                  <a:schemeClr val="dk2"/>
                </a:solidFill>
                <a:latin typeface="Play"/>
                <a:ea typeface="Play"/>
                <a:cs typeface="Play"/>
                <a:sym typeface="Play"/>
              </a:rPr>
            </a:br>
            <a:br>
              <a:rPr i="1" lang="en" sz="2700" cap="none">
                <a:solidFill>
                  <a:schemeClr val="dk2"/>
                </a:solidFill>
                <a:latin typeface="Play"/>
                <a:ea typeface="Play"/>
                <a:cs typeface="Play"/>
                <a:sym typeface="Play"/>
              </a:rPr>
            </a:br>
            <a:endParaRPr i="1" sz="2700" cap="none">
              <a:solidFill>
                <a:schemeClr val="dk2"/>
              </a:solidFill>
              <a:latin typeface="Play"/>
              <a:ea typeface="Play"/>
              <a:cs typeface="Play"/>
              <a:sym typeface="Play"/>
            </a:endParaRPr>
          </a:p>
        </p:txBody>
      </p:sp>
      <p:cxnSp>
        <p:nvCxnSpPr>
          <p:cNvPr id="881" name="Google Shape;881;p132"/>
          <p:cNvCxnSpPr/>
          <p:nvPr/>
        </p:nvCxnSpPr>
        <p:spPr>
          <a:xfrm>
            <a:off x="5198969" y="0"/>
            <a:ext cx="3959292" cy="583442"/>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82" name="Google Shape;882;p132"/>
          <p:cNvCxnSpPr/>
          <p:nvPr/>
        </p:nvCxnSpPr>
        <p:spPr>
          <a:xfrm flipH="1">
            <a:off x="5460812" y="-5043"/>
            <a:ext cx="1709381" cy="5148543"/>
          </a:xfrm>
          <a:prstGeom prst="straightConnector1">
            <a:avLst/>
          </a:prstGeom>
          <a:noFill/>
          <a:ln cap="flat" cmpd="sng" w="12700">
            <a:solidFill>
              <a:schemeClr val="accent2">
                <a:alpha val="69803"/>
              </a:schemeClr>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880"/>
                                        </p:tgtEl>
                                        <p:attrNameLst>
                                          <p:attrName>style.visibility</p:attrName>
                                        </p:attrNameLst>
                                      </p:cBhvr>
                                      <p:to>
                                        <p:strVal val="visible"/>
                                      </p:to>
                                    </p:set>
                                    <p:animEffect filter="fade" transition="in">
                                      <p:cBhvr>
                                        <p:cTn dur="700"/>
                                        <p:tgtEl>
                                          <p:spTgt spid="8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7" name="Shape 887"/>
        <p:cNvGrpSpPr/>
        <p:nvPr/>
      </p:nvGrpSpPr>
      <p:grpSpPr>
        <a:xfrm>
          <a:off x="0" y="0"/>
          <a:ext cx="0" cy="0"/>
          <a:chOff x="0" y="0"/>
          <a:chExt cx="0" cy="0"/>
        </a:xfrm>
      </p:grpSpPr>
      <p:cxnSp>
        <p:nvCxnSpPr>
          <p:cNvPr id="888" name="Google Shape;888;p133"/>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89" name="Google Shape;889;p133"/>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90" name="Google Shape;890;p133"/>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91" name="Google Shape;891;p133"/>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92" name="Google Shape;892;p133"/>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93" name="Google Shape;893;p133"/>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894" name="Google Shape;894;p133"/>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895" name="Google Shape;895;p133"/>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96" name="Google Shape;896;p133"/>
          <p:cNvSpPr/>
          <p:nvPr/>
        </p:nvSpPr>
        <p:spPr>
          <a:xfrm>
            <a:off x="0" y="489"/>
            <a:ext cx="9144000" cy="5143010"/>
          </a:xfrm>
          <a:prstGeom prst="rect">
            <a:avLst/>
          </a:pr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897" name="Google Shape;897;p133"/>
          <p:cNvSpPr txBox="1"/>
          <p:nvPr>
            <p:ph type="title"/>
          </p:nvPr>
        </p:nvSpPr>
        <p:spPr>
          <a:xfrm>
            <a:off x="699509" y="1339702"/>
            <a:ext cx="4234416" cy="514351"/>
          </a:xfrm>
          <a:prstGeom prst="rect">
            <a:avLst/>
          </a:prstGeom>
          <a:noFill/>
          <a:ln>
            <a:noFill/>
          </a:ln>
        </p:spPr>
        <p:txBody>
          <a:bodyPr anchorCtr="0" anchor="t" bIns="34275" lIns="68575" spcFirstLastPara="1" rIns="68575" wrap="square" tIns="34275">
            <a:normAutofit fontScale="90000"/>
          </a:bodyPr>
          <a:lstStyle/>
          <a:p>
            <a:pPr indent="0" lvl="0" marL="0" marR="0" rtl="0" algn="l">
              <a:lnSpc>
                <a:spcPct val="90000"/>
              </a:lnSpc>
              <a:spcBef>
                <a:spcPts val="0"/>
              </a:spcBef>
              <a:spcAft>
                <a:spcPts val="0"/>
              </a:spcAft>
              <a:buClr>
                <a:schemeClr val="dk2"/>
              </a:buClr>
              <a:buSzPct val="100000"/>
              <a:buFont typeface="Play"/>
              <a:buNone/>
            </a:pPr>
            <a:r>
              <a:rPr i="1" lang="en" sz="1800" cap="none">
                <a:solidFill>
                  <a:schemeClr val="dk2"/>
                </a:solidFill>
                <a:latin typeface="Play"/>
                <a:ea typeface="Play"/>
                <a:cs typeface="Play"/>
                <a:sym typeface="Play"/>
              </a:rPr>
              <a:t>GOALS FOR THIS PROGRAM</a:t>
            </a:r>
            <a:br>
              <a:rPr i="1" lang="en" sz="1800" cap="none">
                <a:solidFill>
                  <a:schemeClr val="dk2"/>
                </a:solidFill>
                <a:latin typeface="Play"/>
                <a:ea typeface="Play"/>
                <a:cs typeface="Play"/>
                <a:sym typeface="Play"/>
              </a:rPr>
            </a:br>
            <a:br>
              <a:rPr i="1" lang="en" sz="1300" cap="none">
                <a:solidFill>
                  <a:schemeClr val="dk2"/>
                </a:solidFill>
                <a:latin typeface="Play"/>
                <a:ea typeface="Play"/>
                <a:cs typeface="Play"/>
                <a:sym typeface="Play"/>
              </a:rPr>
            </a:br>
            <a:br>
              <a:rPr i="1" lang="en" sz="1300" cap="none">
                <a:solidFill>
                  <a:schemeClr val="dk2"/>
                </a:solidFill>
                <a:latin typeface="Play"/>
                <a:ea typeface="Play"/>
                <a:cs typeface="Play"/>
                <a:sym typeface="Play"/>
              </a:rPr>
            </a:br>
            <a:br>
              <a:rPr i="1" lang="en" sz="1300" cap="none">
                <a:solidFill>
                  <a:schemeClr val="dk2"/>
                </a:solidFill>
                <a:latin typeface="Play"/>
                <a:ea typeface="Play"/>
                <a:cs typeface="Play"/>
                <a:sym typeface="Play"/>
              </a:rPr>
            </a:br>
            <a:r>
              <a:rPr i="1" lang="en" sz="1300" cap="none">
                <a:solidFill>
                  <a:schemeClr val="dk2"/>
                </a:solidFill>
                <a:latin typeface="Play"/>
                <a:ea typeface="Play"/>
                <a:cs typeface="Play"/>
                <a:sym typeface="Play"/>
              </a:rPr>
              <a:t>  </a:t>
            </a:r>
            <a:br>
              <a:rPr i="1" lang="en" sz="1300" cap="none">
                <a:solidFill>
                  <a:schemeClr val="dk2"/>
                </a:solidFill>
                <a:latin typeface="Play"/>
                <a:ea typeface="Play"/>
                <a:cs typeface="Play"/>
                <a:sym typeface="Play"/>
              </a:rPr>
            </a:br>
            <a:br>
              <a:rPr b="1" i="1" lang="en" sz="1300" cap="none">
                <a:solidFill>
                  <a:schemeClr val="dk2"/>
                </a:solidFill>
                <a:latin typeface="Play"/>
                <a:ea typeface="Play"/>
                <a:cs typeface="Play"/>
                <a:sym typeface="Play"/>
              </a:rPr>
            </a:br>
            <a:br>
              <a:rPr i="1" lang="en" sz="1300" cap="none">
                <a:solidFill>
                  <a:schemeClr val="dk2"/>
                </a:solidFill>
                <a:latin typeface="Play"/>
                <a:ea typeface="Play"/>
                <a:cs typeface="Play"/>
                <a:sym typeface="Play"/>
              </a:rPr>
            </a:br>
            <a:br>
              <a:rPr i="1" lang="en" sz="1300" cap="none">
                <a:solidFill>
                  <a:schemeClr val="dk2"/>
                </a:solidFill>
                <a:latin typeface="Play"/>
                <a:ea typeface="Play"/>
                <a:cs typeface="Play"/>
                <a:sym typeface="Play"/>
              </a:rPr>
            </a:br>
            <a:endParaRPr i="1" sz="1300" cap="none">
              <a:solidFill>
                <a:schemeClr val="dk2"/>
              </a:solidFill>
              <a:latin typeface="Play"/>
              <a:ea typeface="Play"/>
              <a:cs typeface="Play"/>
              <a:sym typeface="Play"/>
            </a:endParaRPr>
          </a:p>
        </p:txBody>
      </p:sp>
      <p:pic>
        <p:nvPicPr>
          <p:cNvPr descr="Saw mill in Cardwell 1900's" id="898" name="Google Shape;898;p133"/>
          <p:cNvPicPr preferRelativeResize="0"/>
          <p:nvPr/>
        </p:nvPicPr>
        <p:blipFill rotWithShape="1">
          <a:blip r:embed="rId3">
            <a:alphaModFix/>
          </a:blip>
          <a:srcRect b="-2" l="16930" r="14200" t="0"/>
          <a:stretch/>
        </p:blipFill>
        <p:spPr>
          <a:xfrm>
            <a:off x="4409853" y="-4762"/>
            <a:ext cx="4734147" cy="5155748"/>
          </a:xfrm>
          <a:custGeom>
            <a:rect b="b" l="l" r="r" t="t"/>
            <a:pathLst>
              <a:path extrusionOk="0" h="6874330" w="6312196">
                <a:moveTo>
                  <a:pt x="2047193" y="0"/>
                </a:moveTo>
                <a:lnTo>
                  <a:pt x="6312196" y="0"/>
                </a:lnTo>
                <a:lnTo>
                  <a:pt x="6312196" y="6874330"/>
                </a:lnTo>
                <a:lnTo>
                  <a:pt x="0" y="6874330"/>
                </a:lnTo>
                <a:close/>
              </a:path>
            </a:pathLst>
          </a:custGeom>
          <a:noFill/>
          <a:ln>
            <a:noFill/>
          </a:ln>
        </p:spPr>
      </p:pic>
      <p:cxnSp>
        <p:nvCxnSpPr>
          <p:cNvPr id="899" name="Google Shape;899;p133"/>
          <p:cNvCxnSpPr/>
          <p:nvPr/>
        </p:nvCxnSpPr>
        <p:spPr>
          <a:xfrm flipH="1">
            <a:off x="4976036" y="0"/>
            <a:ext cx="685801" cy="514301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900" name="Google Shape;900;p133"/>
          <p:cNvSpPr txBox="1"/>
          <p:nvPr/>
        </p:nvSpPr>
        <p:spPr>
          <a:xfrm>
            <a:off x="682980" y="1606639"/>
            <a:ext cx="3547800" cy="2870700"/>
          </a:xfrm>
          <a:prstGeom prst="rect">
            <a:avLst/>
          </a:prstGeom>
          <a:noFill/>
          <a:ln>
            <a:noFill/>
          </a:ln>
        </p:spPr>
        <p:txBody>
          <a:bodyPr anchorCtr="0" anchor="t" bIns="34275" lIns="68575" spcFirstLastPara="1" rIns="68575" wrap="square" tIns="34275">
            <a:spAutoFit/>
          </a:bodyPr>
          <a:lstStyle/>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BRING IN A NEW AUDIENCE</a:t>
            </a:r>
            <a:endParaRPr sz="1100"/>
          </a:p>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MAKE THAT AUDIENCE FEEL COMFORTABLE AND WELCOME</a:t>
            </a:r>
            <a:endParaRPr sz="1100"/>
          </a:p>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LEARN ABOUT OUR AUDIENCE AND THEIR INTERESTS</a:t>
            </a:r>
            <a:endParaRPr sz="1100"/>
          </a:p>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GAIN PROGRAM ADVOCATES</a:t>
            </a:r>
            <a:endParaRPr sz="1100"/>
          </a:p>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LEARN ABOUT OTHER LOCAL STORIES FROM RESIDENTS</a:t>
            </a:r>
            <a:endParaRPr sz="1100"/>
          </a:p>
          <a:p>
            <a:pPr indent="-215900" lvl="0" marL="215900" marR="0" rtl="0" algn="l">
              <a:spcBef>
                <a:spcPts val="0"/>
              </a:spcBef>
              <a:spcAft>
                <a:spcPts val="0"/>
              </a:spcAft>
              <a:buClr>
                <a:schemeClr val="dk1"/>
              </a:buClr>
              <a:buSzPts val="1400"/>
              <a:buFont typeface="Arial"/>
              <a:buChar char="•"/>
            </a:pPr>
            <a:r>
              <a:rPr b="0" i="1" lang="en" sz="1400" u="none" cap="none" strike="noStrike">
                <a:solidFill>
                  <a:schemeClr val="dk1"/>
                </a:solidFill>
                <a:latin typeface="Open Sans Light"/>
                <a:ea typeface="Open Sans Light"/>
                <a:cs typeface="Open Sans Light"/>
                <a:sym typeface="Open Sans Light"/>
              </a:rPr>
              <a:t>RETAIN THE AUDIENCE</a:t>
            </a:r>
            <a:endParaRPr sz="1100"/>
          </a:p>
          <a:p>
            <a:pPr indent="-215900" lvl="0" marL="215900" marR="0" rtl="0" algn="l">
              <a:spcBef>
                <a:spcPts val="0"/>
              </a:spcBef>
              <a:spcAft>
                <a:spcPts val="0"/>
              </a:spcAft>
              <a:buClr>
                <a:schemeClr val="dk1"/>
              </a:buClr>
              <a:buSzPts val="1400"/>
              <a:buFont typeface="Arial"/>
              <a:buChar char="•"/>
            </a:pPr>
            <a:r>
              <a:rPr b="0" i="1" lang="en" sz="1400" u="none" cap="none" strike="noStrike">
                <a:solidFill>
                  <a:schemeClr val="dk1"/>
                </a:solidFill>
                <a:latin typeface="Open Sans Light"/>
                <a:ea typeface="Open Sans Light"/>
                <a:cs typeface="Open Sans Light"/>
                <a:sym typeface="Open Sans Light"/>
              </a:rPr>
              <a:t>FIND NEW SPONSORS</a:t>
            </a:r>
            <a:endParaRPr b="0" i="1" sz="1400" u="none" cap="none" strike="noStrike">
              <a:solidFill>
                <a:schemeClr val="dk1"/>
              </a:solidFill>
              <a:latin typeface="Open Sans Light"/>
              <a:ea typeface="Open Sans Light"/>
              <a:cs typeface="Open Sans Light"/>
              <a:sym typeface="Open Sans Light"/>
            </a:endParaRPr>
          </a:p>
          <a:p>
            <a:pPr indent="-215900" lvl="0" marL="215900" marR="0" rtl="0" algn="l">
              <a:spcBef>
                <a:spcPts val="0"/>
              </a:spcBef>
              <a:spcAft>
                <a:spcPts val="0"/>
              </a:spcAft>
              <a:buClr>
                <a:schemeClr val="dk1"/>
              </a:buClr>
              <a:buSzPts val="1400"/>
              <a:buFont typeface="Arial"/>
              <a:buChar char="•"/>
            </a:pPr>
            <a:r>
              <a:rPr b="0" i="1" lang="en" sz="1400" u="none" cap="none" strike="noStrike">
                <a:solidFill>
                  <a:schemeClr val="dk1"/>
                </a:solidFill>
                <a:latin typeface="Open Sans Light"/>
                <a:ea typeface="Open Sans Light"/>
                <a:cs typeface="Open Sans Light"/>
                <a:sym typeface="Open Sans Light"/>
              </a:rPr>
              <a:t>BE OPEN TO THE UNEXPECTED </a:t>
            </a:r>
            <a:r>
              <a:rPr i="1" lang="en">
                <a:solidFill>
                  <a:schemeClr val="dk1"/>
                </a:solidFill>
                <a:latin typeface="Open Sans Light"/>
                <a:ea typeface="Open Sans Light"/>
                <a:cs typeface="Open Sans Light"/>
                <a:sym typeface="Open Sans Light"/>
              </a:rPr>
              <a:t>OPPORTUNITIES</a:t>
            </a:r>
            <a:endParaRPr b="0" i="1" sz="1400" u="none" cap="none" strike="noStrike">
              <a:solidFill>
                <a:schemeClr val="dk1"/>
              </a:solidFill>
              <a:latin typeface="Open Sans Light"/>
              <a:ea typeface="Open Sans Light"/>
              <a:cs typeface="Open Sans Light"/>
              <a:sym typeface="Open Sans Light"/>
            </a:endParaRPr>
          </a:p>
          <a:p>
            <a:pPr indent="-215900" lvl="0" marL="215900" marR="0" rtl="0" algn="l">
              <a:spcBef>
                <a:spcPts val="0"/>
              </a:spcBef>
              <a:spcAft>
                <a:spcPts val="0"/>
              </a:spcAft>
              <a:buClr>
                <a:schemeClr val="dk2"/>
              </a:buClr>
              <a:buSzPts val="1400"/>
              <a:buFont typeface="Arial"/>
              <a:buChar char="•"/>
            </a:pPr>
            <a:r>
              <a:rPr b="0" i="1" lang="en" sz="1400" u="none" cap="none" strike="noStrike">
                <a:solidFill>
                  <a:schemeClr val="dk2"/>
                </a:solidFill>
                <a:latin typeface="Open Sans Light"/>
                <a:ea typeface="Open Sans Light"/>
                <a:cs typeface="Open Sans Light"/>
                <a:sym typeface="Open Sans Light"/>
              </a:rPr>
              <a:t>BREAK EVEN</a:t>
            </a:r>
            <a:endParaRPr b="0" i="0" sz="1400" u="none" cap="none" strike="noStrike">
              <a:solidFill>
                <a:schemeClr val="dk1"/>
              </a:solidFill>
              <a:latin typeface="Open Sans Light"/>
              <a:ea typeface="Open Sans Light"/>
              <a:cs typeface="Open Sans Light"/>
              <a:sym typeface="Open Sans Light"/>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1000"/>
                                  </p:stCondLst>
                                  <p:childTnLst>
                                    <p:set>
                                      <p:cBhvr>
                                        <p:cTn dur="1" fill="hold">
                                          <p:stCondLst>
                                            <p:cond delay="0"/>
                                          </p:stCondLst>
                                        </p:cTn>
                                        <p:tgtEl>
                                          <p:spTgt spid="897"/>
                                        </p:tgtEl>
                                        <p:attrNameLst>
                                          <p:attrName>style.visibility</p:attrName>
                                        </p:attrNameLst>
                                      </p:cBhvr>
                                      <p:to>
                                        <p:strVal val="visible"/>
                                      </p:to>
                                    </p:set>
                                    <p:animEffect filter="fade" transition="in">
                                      <p:cBhvr>
                                        <p:cTn dur="700"/>
                                        <p:tgtEl>
                                          <p:spTgt spid="89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05" name="Shape 905"/>
        <p:cNvGrpSpPr/>
        <p:nvPr/>
      </p:nvGrpSpPr>
      <p:grpSpPr>
        <a:xfrm>
          <a:off x="0" y="0"/>
          <a:ext cx="0" cy="0"/>
          <a:chOff x="0" y="0"/>
          <a:chExt cx="0" cy="0"/>
        </a:xfrm>
      </p:grpSpPr>
      <p:cxnSp>
        <p:nvCxnSpPr>
          <p:cNvPr id="906" name="Google Shape;906;p134"/>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07" name="Google Shape;907;p134"/>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08" name="Google Shape;908;p134"/>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09" name="Google Shape;909;p134"/>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10" name="Google Shape;910;p134"/>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11" name="Google Shape;911;p134"/>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12" name="Google Shape;912;p134"/>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913" name="Google Shape;913;p13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pic>
        <p:nvPicPr>
          <p:cNvPr descr="An old photo of an individual standing in front of the base of a huge tree. They have their arms spread out showing the enormity of the tree." id="914" name="Google Shape;914;p134"/>
          <p:cNvPicPr preferRelativeResize="0"/>
          <p:nvPr>
            <p:ph idx="2" type="pic"/>
          </p:nvPr>
        </p:nvPicPr>
        <p:blipFill rotWithShape="1">
          <a:blip r:embed="rId3">
            <a:alphaModFix/>
          </a:blip>
          <a:srcRect b="11858" l="0" r="1" t="38042"/>
          <a:stretch/>
        </p:blipFill>
        <p:spPr>
          <a:xfrm>
            <a:off x="15" y="8"/>
            <a:ext cx="6852867" cy="5143492"/>
          </a:xfrm>
          <a:prstGeom prst="rect">
            <a:avLst/>
          </a:prstGeom>
          <a:solidFill>
            <a:schemeClr val="dk2"/>
          </a:solidFill>
          <a:ln>
            <a:noFill/>
          </a:ln>
        </p:spPr>
      </p:pic>
      <p:sp>
        <p:nvSpPr>
          <p:cNvPr id="915" name="Google Shape;915;p134"/>
          <p:cNvSpPr/>
          <p:nvPr/>
        </p:nvSpPr>
        <p:spPr>
          <a:xfrm>
            <a:off x="5959169" y="-5043"/>
            <a:ext cx="3199093" cy="5151552"/>
          </a:xfrm>
          <a:custGeom>
            <a:rect b="b" l="l" r="r" t="t"/>
            <a:pathLst>
              <a:path extrusionOk="0" h="6865085" w="5170888">
                <a:moveTo>
                  <a:pt x="1404766" y="0"/>
                </a:moveTo>
                <a:lnTo>
                  <a:pt x="5170888" y="0"/>
                </a:lnTo>
                <a:lnTo>
                  <a:pt x="5170888" y="6857998"/>
                </a:lnTo>
                <a:lnTo>
                  <a:pt x="0" y="6865085"/>
                </a:lnTo>
                <a:lnTo>
                  <a:pt x="1404766" y="0"/>
                </a:lnTo>
                <a:close/>
              </a:path>
            </a:pathLst>
          </a:cu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916" name="Google Shape;916;p134"/>
          <p:cNvSpPr txBox="1"/>
          <p:nvPr>
            <p:ph type="title"/>
          </p:nvPr>
        </p:nvSpPr>
        <p:spPr>
          <a:xfrm>
            <a:off x="6378660" y="1528763"/>
            <a:ext cx="2365290" cy="2979363"/>
          </a:xfrm>
          <a:prstGeom prst="rect">
            <a:avLst/>
          </a:prstGeom>
          <a:noFill/>
          <a:ln>
            <a:noFill/>
          </a:ln>
        </p:spPr>
        <p:txBody>
          <a:bodyPr anchorCtr="0" anchor="b" bIns="34275" lIns="68575" spcFirstLastPara="1" rIns="68575" wrap="square" tIns="34275">
            <a:normAutofit fontScale="90000"/>
          </a:bodyPr>
          <a:lstStyle/>
          <a:p>
            <a:pPr indent="0" lvl="0" marL="0" marR="0" rtl="0" algn="r">
              <a:lnSpc>
                <a:spcPct val="90000"/>
              </a:lnSpc>
              <a:spcBef>
                <a:spcPts val="0"/>
              </a:spcBef>
              <a:spcAft>
                <a:spcPts val="0"/>
              </a:spcAft>
              <a:buClr>
                <a:schemeClr val="dk2"/>
              </a:buClr>
              <a:buSzPct val="100000"/>
              <a:buFont typeface="Play"/>
              <a:buNone/>
            </a:pPr>
            <a:r>
              <a:rPr i="1" lang="en" sz="1500" cap="none">
                <a:solidFill>
                  <a:schemeClr val="dk2"/>
                </a:solidFill>
                <a:latin typeface="Play"/>
                <a:ea typeface="Play"/>
                <a:cs typeface="Play"/>
                <a:sym typeface="Play"/>
              </a:rPr>
              <a:t>HOW DID THIS PROGRAM</a:t>
            </a:r>
            <a:br>
              <a:rPr i="1" lang="en" sz="1500" cap="none">
                <a:solidFill>
                  <a:schemeClr val="dk2"/>
                </a:solidFill>
                <a:latin typeface="Play"/>
                <a:ea typeface="Play"/>
                <a:cs typeface="Play"/>
                <a:sym typeface="Play"/>
              </a:rPr>
            </a:br>
            <a:r>
              <a:rPr i="1" lang="en" sz="1500" cap="none">
                <a:solidFill>
                  <a:schemeClr val="dk2"/>
                </a:solidFill>
                <a:latin typeface="Play"/>
                <a:ea typeface="Play"/>
                <a:cs typeface="Play"/>
                <a:sym typeface="Play"/>
              </a:rPr>
              <a:t>EFFECT THE BYM EXHIBITION HALL:</a:t>
            </a:r>
            <a:br>
              <a:rPr i="1" lang="en" sz="1500" cap="none">
                <a:solidFill>
                  <a:schemeClr val="dk2"/>
                </a:solidFill>
                <a:latin typeface="Play"/>
                <a:ea typeface="Play"/>
                <a:cs typeface="Play"/>
                <a:sym typeface="Play"/>
              </a:rPr>
            </a:br>
            <a:br>
              <a:rPr i="1" lang="en" sz="1500" cap="none">
                <a:solidFill>
                  <a:schemeClr val="dk2"/>
                </a:solidFill>
                <a:latin typeface="Play"/>
                <a:ea typeface="Play"/>
                <a:cs typeface="Play"/>
                <a:sym typeface="Play"/>
              </a:rPr>
            </a:br>
            <a:r>
              <a:rPr i="1" lang="en" sz="1100" cap="none">
                <a:solidFill>
                  <a:schemeClr val="dk2"/>
                </a:solidFill>
                <a:latin typeface="Play"/>
                <a:ea typeface="Play"/>
                <a:cs typeface="Play"/>
                <a:sym typeface="Play"/>
              </a:rPr>
              <a:t>PHOTO MURAL WITH EDUCATIONAL INFO</a:t>
            </a:r>
            <a:br>
              <a:rPr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r>
              <a:rPr i="1" lang="en" sz="1100" cap="none">
                <a:solidFill>
                  <a:schemeClr val="dk2"/>
                </a:solidFill>
                <a:latin typeface="Play"/>
                <a:ea typeface="Play"/>
                <a:cs typeface="Play"/>
                <a:sym typeface="Play"/>
              </a:rPr>
              <a:t>WE’RE ALSO EXPLORING EXHIBIT POSSIBILITIES</a:t>
            </a:r>
            <a:br>
              <a:rPr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r>
              <a:rPr i="1" lang="en" sz="1100" cap="none">
                <a:solidFill>
                  <a:schemeClr val="dk2"/>
                </a:solidFill>
                <a:latin typeface="Play"/>
                <a:ea typeface="Play"/>
                <a:cs typeface="Play"/>
                <a:sym typeface="Play"/>
              </a:rPr>
              <a:t>UNFORTUNATELY, THIS TREE IS NO LONGER HERE</a:t>
            </a:r>
            <a:br>
              <a:rPr i="1" lang="en" sz="1100" cap="none">
                <a:solidFill>
                  <a:schemeClr val="dk2"/>
                </a:solidFill>
                <a:latin typeface="Play"/>
                <a:ea typeface="Play"/>
                <a:cs typeface="Play"/>
                <a:sym typeface="Play"/>
              </a:rPr>
            </a:br>
            <a:br>
              <a:rPr b="1"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br>
              <a:rPr i="1" lang="en" sz="1100" cap="none">
                <a:solidFill>
                  <a:schemeClr val="dk2"/>
                </a:solidFill>
                <a:latin typeface="Play"/>
                <a:ea typeface="Play"/>
                <a:cs typeface="Play"/>
                <a:sym typeface="Play"/>
              </a:rPr>
            </a:br>
            <a:endParaRPr i="1" sz="1100" cap="none">
              <a:solidFill>
                <a:schemeClr val="dk2"/>
              </a:solidFill>
              <a:latin typeface="Play"/>
              <a:ea typeface="Play"/>
              <a:cs typeface="Play"/>
              <a:sym typeface="Play"/>
            </a:endParaRPr>
          </a:p>
        </p:txBody>
      </p:sp>
      <p:cxnSp>
        <p:nvCxnSpPr>
          <p:cNvPr id="917" name="Google Shape;917;p134"/>
          <p:cNvCxnSpPr/>
          <p:nvPr/>
        </p:nvCxnSpPr>
        <p:spPr>
          <a:xfrm>
            <a:off x="5198969" y="0"/>
            <a:ext cx="3959292" cy="583442"/>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18" name="Google Shape;918;p134"/>
          <p:cNvCxnSpPr/>
          <p:nvPr/>
        </p:nvCxnSpPr>
        <p:spPr>
          <a:xfrm flipH="1">
            <a:off x="5460812" y="-5043"/>
            <a:ext cx="1709381" cy="5148543"/>
          </a:xfrm>
          <a:prstGeom prst="straightConnector1">
            <a:avLst/>
          </a:prstGeom>
          <a:noFill/>
          <a:ln cap="flat" cmpd="sng" w="12700">
            <a:solidFill>
              <a:schemeClr val="accent2">
                <a:alpha val="69803"/>
              </a:schemeClr>
            </a:solidFill>
            <a:prstDash val="solid"/>
            <a:miter lim="800000"/>
            <a:headEnd len="sm" w="sm" type="none"/>
            <a:tailEnd len="sm" w="sm" type="none"/>
          </a:ln>
        </p:spPr>
      </p:cxn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5" name="Shape 565"/>
        <p:cNvGrpSpPr/>
        <p:nvPr/>
      </p:nvGrpSpPr>
      <p:grpSpPr>
        <a:xfrm>
          <a:off x="0" y="0"/>
          <a:ext cx="0" cy="0"/>
          <a:chOff x="0" y="0"/>
          <a:chExt cx="0" cy="0"/>
        </a:xfrm>
      </p:grpSpPr>
      <p:sp>
        <p:nvSpPr>
          <p:cNvPr id="566" name="Google Shape;566;p99"/>
          <p:cNvSpPr/>
          <p:nvPr/>
        </p:nvSpPr>
        <p:spPr>
          <a:xfrm flipH="1">
            <a:off x="175175" y="148350"/>
            <a:ext cx="5660100" cy="10695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America 250 </a:t>
            </a:r>
            <a:br>
              <a:rPr b="1" lang="en" sz="3300">
                <a:solidFill>
                  <a:srgbClr val="007C91"/>
                </a:solidFill>
                <a:latin typeface="Nunito"/>
                <a:ea typeface="Nunito"/>
                <a:cs typeface="Nunito"/>
                <a:sym typeface="Nunito"/>
              </a:rPr>
            </a:br>
            <a:r>
              <a:rPr b="1" lang="en" sz="3300">
                <a:solidFill>
                  <a:srgbClr val="007C91"/>
                </a:solidFill>
                <a:latin typeface="Nunito"/>
                <a:ea typeface="Nunito"/>
                <a:cs typeface="Nunito"/>
                <a:sym typeface="Nunito"/>
              </a:rPr>
              <a:t>Semiquincentennial </a:t>
            </a:r>
            <a:endParaRPr b="1" sz="3300">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sz="1800">
              <a:solidFill>
                <a:schemeClr val="dk1"/>
              </a:solidFill>
              <a:latin typeface="Nunito"/>
              <a:ea typeface="Nunito"/>
              <a:cs typeface="Nunito"/>
              <a:sym typeface="Nunito"/>
            </a:endParaRPr>
          </a:p>
        </p:txBody>
      </p:sp>
      <p:sp>
        <p:nvSpPr>
          <p:cNvPr id="567" name="Google Shape;567;p99"/>
          <p:cNvSpPr txBox="1"/>
          <p:nvPr/>
        </p:nvSpPr>
        <p:spPr>
          <a:xfrm>
            <a:off x="175250" y="1256475"/>
            <a:ext cx="5736900" cy="30459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rPr b="1" lang="en" sz="1700">
                <a:solidFill>
                  <a:schemeClr val="dk1"/>
                </a:solidFill>
                <a:latin typeface="Calibri"/>
                <a:ea typeface="Calibri"/>
                <a:cs typeface="Calibri"/>
                <a:sym typeface="Calibri"/>
              </a:rPr>
              <a:t>This historic milestone is an opportunity to</a:t>
            </a:r>
            <a:endParaRPr b="1" sz="17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Pause and reflect on our nation’s past,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Honor the contributions of all Americans, and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Look ahead toward the future we want to create for the next generation and beyond</a:t>
            </a:r>
            <a:br>
              <a:rPr lang="en"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b="1" lang="en" sz="1800">
                <a:solidFill>
                  <a:schemeClr val="dk1"/>
                </a:solidFill>
                <a:latin typeface="Calibri"/>
                <a:ea typeface="Calibri"/>
                <a:cs typeface="Calibri"/>
                <a:sym typeface="Calibri"/>
              </a:rPr>
              <a:t>Content and Timing</a:t>
            </a:r>
            <a:endParaRPr b="1"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The 250th anniversary is not just about 1776 </a:t>
            </a:r>
            <a:br>
              <a:rPr lang="en" sz="1800">
                <a:solidFill>
                  <a:schemeClr val="dk1"/>
                </a:solidFill>
                <a:latin typeface="Calibri"/>
                <a:ea typeface="Calibri"/>
                <a:cs typeface="Calibri"/>
                <a:sym typeface="Calibri"/>
              </a:rPr>
            </a:br>
            <a:r>
              <a:rPr lang="en" sz="1800">
                <a:solidFill>
                  <a:schemeClr val="dk1"/>
                </a:solidFill>
                <a:latin typeface="Calibri"/>
                <a:ea typeface="Calibri"/>
                <a:cs typeface="Calibri"/>
                <a:sym typeface="Calibri"/>
              </a:rPr>
              <a:t>and the Revolutionary War </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It is an opportunity to share all of America’s history, beginning well before the Declaration of Independence and continuing to the present day</a:t>
            </a:r>
            <a:endParaRPr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Font typeface="Calibri"/>
              <a:buChar char="●"/>
            </a:pPr>
            <a:r>
              <a:rPr lang="en" sz="1800">
                <a:solidFill>
                  <a:schemeClr val="dk1"/>
                </a:solidFill>
                <a:latin typeface="Calibri"/>
                <a:ea typeface="Calibri"/>
                <a:cs typeface="Calibri"/>
                <a:sym typeface="Calibri"/>
              </a:rPr>
              <a:t>Celebrations will continue well beyond July 4th, 2026</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sz="1800">
              <a:solidFill>
                <a:schemeClr val="dk1"/>
              </a:solidFill>
              <a:latin typeface="Nunito"/>
              <a:ea typeface="Nunito"/>
              <a:cs typeface="Nunito"/>
              <a:sym typeface="Nunito"/>
            </a:endParaRPr>
          </a:p>
          <a:p>
            <a:pPr indent="0" lvl="0" marL="0" rtl="0" algn="l">
              <a:spcBef>
                <a:spcPts val="0"/>
              </a:spcBef>
              <a:spcAft>
                <a:spcPts val="0"/>
              </a:spcAft>
              <a:buClr>
                <a:schemeClr val="dk1"/>
              </a:buClr>
              <a:buSzPts val="3300"/>
              <a:buFont typeface="Arial"/>
              <a:buNone/>
            </a:pPr>
            <a:r>
              <a:t/>
            </a:r>
            <a:endParaRPr b="1" sz="1800">
              <a:solidFill>
                <a:schemeClr val="dk1"/>
              </a:solidFill>
              <a:latin typeface="Nunito"/>
              <a:ea typeface="Nunito"/>
              <a:cs typeface="Nunito"/>
              <a:sym typeface="Nunito"/>
            </a:endParaRPr>
          </a:p>
          <a:p>
            <a:pPr indent="0" lvl="0" marL="0" rtl="0" algn="l">
              <a:spcBef>
                <a:spcPts val="0"/>
              </a:spcBef>
              <a:spcAft>
                <a:spcPts val="0"/>
              </a:spcAft>
              <a:buClr>
                <a:schemeClr val="dk1"/>
              </a:buClr>
              <a:buSzPts val="3300"/>
              <a:buFont typeface="Arial"/>
              <a:buNone/>
            </a:pPr>
            <a:r>
              <a:t/>
            </a:r>
            <a:endParaRPr b="1" sz="1800">
              <a:solidFill>
                <a:schemeClr val="dk1"/>
              </a:solidFill>
              <a:latin typeface="Nunito"/>
              <a:ea typeface="Nunito"/>
              <a:cs typeface="Nunito"/>
              <a:sym typeface="Nunito"/>
            </a:endParaRPr>
          </a:p>
          <a:p>
            <a:pPr indent="0" lvl="0" marL="0" rtl="0" algn="l">
              <a:spcBef>
                <a:spcPts val="0"/>
              </a:spcBef>
              <a:spcAft>
                <a:spcPts val="0"/>
              </a:spcAft>
              <a:buNone/>
            </a:pPr>
            <a:r>
              <a:t/>
            </a:r>
            <a:endParaRPr b="1" sz="2200">
              <a:solidFill>
                <a:schemeClr val="dk1"/>
              </a:solidFill>
              <a:highlight>
                <a:schemeClr val="accent6"/>
              </a:highlight>
              <a:latin typeface="Calibri"/>
              <a:ea typeface="Calibri"/>
              <a:cs typeface="Calibri"/>
              <a:sym typeface="Calibri"/>
            </a:endParaRPr>
          </a:p>
          <a:p>
            <a:pPr indent="0" lvl="1" marL="342900" rtl="0" algn="l">
              <a:spcBef>
                <a:spcPts val="0"/>
              </a:spcBef>
              <a:spcAft>
                <a:spcPts val="0"/>
              </a:spcAft>
              <a:buClr>
                <a:schemeClr val="dk1"/>
              </a:buClr>
              <a:buSzPts val="1800"/>
              <a:buFont typeface="Arial"/>
              <a:buNone/>
            </a:pPr>
            <a:br>
              <a:rPr b="1" lang="en" sz="1200">
                <a:solidFill>
                  <a:schemeClr val="dk1"/>
                </a:solidFill>
                <a:latin typeface="Calibri"/>
                <a:ea typeface="Calibri"/>
                <a:cs typeface="Calibri"/>
                <a:sym typeface="Calibri"/>
              </a:rPr>
            </a:br>
            <a:endParaRPr b="1" sz="2000">
              <a:solidFill>
                <a:schemeClr val="dk1"/>
              </a:solidFill>
              <a:latin typeface="Calibri"/>
              <a:ea typeface="Calibri"/>
              <a:cs typeface="Calibri"/>
              <a:sym typeface="Calibri"/>
            </a:endParaRPr>
          </a:p>
          <a:p>
            <a:pPr indent="0" lvl="1" marL="3429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568" name="Google Shape;568;p99"/>
          <p:cNvSpPr txBox="1"/>
          <p:nvPr/>
        </p:nvSpPr>
        <p:spPr>
          <a:xfrm>
            <a:off x="6234875" y="4269225"/>
            <a:ext cx="3000000" cy="785100"/>
          </a:xfrm>
          <a:prstGeom prst="rect">
            <a:avLst/>
          </a:prstGeom>
          <a:noFill/>
          <a:ln>
            <a:noFill/>
          </a:ln>
        </p:spPr>
        <p:txBody>
          <a:bodyPr anchorCtr="0" anchor="t" bIns="68575" lIns="68575" spcFirstLastPara="1" rIns="68575" wrap="square" tIns="68575">
            <a:spAutoFit/>
          </a:bodyPr>
          <a:lstStyle/>
          <a:p>
            <a:pPr indent="0" lvl="1" marL="0" marR="0" rtl="0" algn="l">
              <a:lnSpc>
                <a:spcPct val="100000"/>
              </a:lnSpc>
              <a:spcBef>
                <a:spcPts val="0"/>
              </a:spcBef>
              <a:spcAft>
                <a:spcPts val="0"/>
              </a:spcAft>
              <a:buClr>
                <a:schemeClr val="dk1"/>
              </a:buClr>
              <a:buSzPts val="1800"/>
              <a:buFont typeface="Arial"/>
              <a:buNone/>
            </a:pPr>
            <a:r>
              <a:rPr b="1" lang="en" sz="2100">
                <a:solidFill>
                  <a:srgbClr val="0D686C"/>
                </a:solidFill>
                <a:highlight>
                  <a:schemeClr val="lt1"/>
                </a:highlight>
                <a:latin typeface="Calibri"/>
                <a:ea typeface="Calibri"/>
                <a:cs typeface="Calibri"/>
                <a:sym typeface="Calibri"/>
              </a:rPr>
              <a:t>Learn more at </a:t>
            </a:r>
            <a:br>
              <a:rPr b="1" lang="en" sz="2100">
                <a:solidFill>
                  <a:srgbClr val="0D686C"/>
                </a:solidFill>
                <a:highlight>
                  <a:schemeClr val="lt1"/>
                </a:highlight>
                <a:latin typeface="Calibri"/>
                <a:ea typeface="Calibri"/>
                <a:cs typeface="Calibri"/>
                <a:sym typeface="Calibri"/>
              </a:rPr>
            </a:br>
            <a:r>
              <a:rPr b="1" lang="en" sz="2100">
                <a:solidFill>
                  <a:srgbClr val="0D686C"/>
                </a:solidFill>
                <a:highlight>
                  <a:schemeClr val="lt1"/>
                </a:highlight>
                <a:latin typeface="Calibri"/>
                <a:ea typeface="Calibri"/>
                <a:cs typeface="Calibri"/>
                <a:sym typeface="Calibri"/>
              </a:rPr>
              <a:t>nisenet.org/america250</a:t>
            </a:r>
            <a:endParaRPr b="0" i="0" u="none" cap="none" strike="noStrike">
              <a:solidFill>
                <a:srgbClr val="000000"/>
              </a:solidFill>
              <a:latin typeface="Calibri"/>
              <a:ea typeface="Calibri"/>
              <a:cs typeface="Calibri"/>
              <a:sym typeface="Calibri"/>
            </a:endParaRPr>
          </a:p>
        </p:txBody>
      </p:sp>
      <p:pic>
        <p:nvPicPr>
          <p:cNvPr descr="Statue of Liberty" id="569" name="Google Shape;569;p99" title="Statue of Libery Photo by Sarah Brown on Unsplash sarah-brown-M8gJowCoyrE-unsplash.jpg"/>
          <p:cNvPicPr preferRelativeResize="0"/>
          <p:nvPr/>
        </p:nvPicPr>
        <p:blipFill>
          <a:blip r:embed="rId3">
            <a:alphaModFix/>
          </a:blip>
          <a:stretch>
            <a:fillRect/>
          </a:stretch>
        </p:blipFill>
        <p:spPr>
          <a:xfrm>
            <a:off x="6437799" y="0"/>
            <a:ext cx="2660001" cy="3993902"/>
          </a:xfrm>
          <a:prstGeom prst="rect">
            <a:avLst/>
          </a:prstGeom>
          <a:noFill/>
          <a:ln>
            <a:noFill/>
          </a:ln>
        </p:spPr>
      </p:pic>
      <p:sp>
        <p:nvSpPr>
          <p:cNvPr id="570" name="Google Shape;570;p99"/>
          <p:cNvSpPr txBox="1"/>
          <p:nvPr/>
        </p:nvSpPr>
        <p:spPr>
          <a:xfrm>
            <a:off x="6963250" y="399390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dk2"/>
                </a:solidFill>
                <a:latin typeface="Roboto"/>
                <a:ea typeface="Roboto"/>
                <a:cs typeface="Roboto"/>
                <a:sym typeface="Roboto"/>
              </a:rPr>
              <a:t>Photo by </a:t>
            </a:r>
            <a:r>
              <a:rPr lang="en" sz="800" u="sng">
                <a:solidFill>
                  <a:schemeClr val="dk2"/>
                </a:solidFill>
                <a:latin typeface="Roboto"/>
                <a:ea typeface="Roboto"/>
                <a:cs typeface="Roboto"/>
                <a:sym typeface="Roboto"/>
                <a:hlinkClick r:id="rId4">
                  <a:extLst>
                    <a:ext uri="{A12FA001-AC4F-418D-AE19-62706E023703}">
                      <ahyp:hlinkClr val="tx"/>
                    </a:ext>
                  </a:extLst>
                </a:hlinkClick>
              </a:rPr>
              <a:t>Sarah Brown</a:t>
            </a:r>
            <a:r>
              <a:rPr lang="en" sz="800">
                <a:solidFill>
                  <a:schemeClr val="dk2"/>
                </a:solidFill>
                <a:latin typeface="Roboto"/>
                <a:ea typeface="Roboto"/>
                <a:cs typeface="Roboto"/>
                <a:sym typeface="Roboto"/>
              </a:rPr>
              <a:t> on </a:t>
            </a:r>
            <a:r>
              <a:rPr lang="en" sz="800" u="sng">
                <a:solidFill>
                  <a:schemeClr val="dk2"/>
                </a:solidFill>
                <a:latin typeface="Roboto"/>
                <a:ea typeface="Roboto"/>
                <a:cs typeface="Roboto"/>
                <a:sym typeface="Roboto"/>
                <a:hlinkClick r:id="rId5">
                  <a:extLst>
                    <a:ext uri="{A12FA001-AC4F-418D-AE19-62706E023703}">
                      <ahyp:hlinkClr val="tx"/>
                    </a:ext>
                  </a:extLst>
                </a:hlinkClick>
              </a:rPr>
              <a:t>Unsplash</a:t>
            </a:r>
            <a:endParaRPr sz="1200">
              <a:solidFill>
                <a:schemeClr val="dk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23" name="Shape 923"/>
        <p:cNvGrpSpPr/>
        <p:nvPr/>
      </p:nvGrpSpPr>
      <p:grpSpPr>
        <a:xfrm>
          <a:off x="0" y="0"/>
          <a:ext cx="0" cy="0"/>
          <a:chOff x="0" y="0"/>
          <a:chExt cx="0" cy="0"/>
        </a:xfrm>
      </p:grpSpPr>
      <p:cxnSp>
        <p:nvCxnSpPr>
          <p:cNvPr id="924" name="Google Shape;924;p135"/>
          <p:cNvCxnSpPr/>
          <p:nvPr/>
        </p:nvCxnSpPr>
        <p:spPr>
          <a:xfrm flipH="1">
            <a:off x="0" y="0"/>
            <a:ext cx="2339789" cy="514350"/>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25" name="Google Shape;925;p135"/>
          <p:cNvCxnSpPr/>
          <p:nvPr/>
        </p:nvCxnSpPr>
        <p:spPr>
          <a:xfrm flipH="1">
            <a:off x="0" y="0"/>
            <a:ext cx="677826" cy="49077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26" name="Google Shape;926;p135"/>
          <p:cNvCxnSpPr/>
          <p:nvPr/>
        </p:nvCxnSpPr>
        <p:spPr>
          <a:xfrm rot="10800000">
            <a:off x="-32147" y="4343400"/>
            <a:ext cx="4714876" cy="8001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27" name="Google Shape;927;p135"/>
          <p:cNvCxnSpPr/>
          <p:nvPr/>
        </p:nvCxnSpPr>
        <p:spPr>
          <a:xfrm flipH="1">
            <a:off x="6347223" y="4386263"/>
            <a:ext cx="2796777" cy="757238"/>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28" name="Google Shape;928;p135"/>
          <p:cNvCxnSpPr/>
          <p:nvPr/>
        </p:nvCxnSpPr>
        <p:spPr>
          <a:xfrm flipH="1">
            <a:off x="8657369" y="1235869"/>
            <a:ext cx="486632" cy="390763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29" name="Google Shape;929;p135"/>
          <p:cNvCxnSpPr/>
          <p:nvPr/>
        </p:nvCxnSpPr>
        <p:spPr>
          <a:xfrm rot="10800000">
            <a:off x="8086166" y="0"/>
            <a:ext cx="1057835" cy="3193755"/>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30" name="Google Shape;930;p135"/>
          <p:cNvCxnSpPr/>
          <p:nvPr/>
        </p:nvCxnSpPr>
        <p:spPr>
          <a:xfrm rot="10800000">
            <a:off x="4897041" y="-3572"/>
            <a:ext cx="4246959" cy="698981"/>
          </a:xfrm>
          <a:prstGeom prst="straightConnector1">
            <a:avLst/>
          </a:prstGeom>
          <a:noFill/>
          <a:ln cap="flat" cmpd="sng" w="12700">
            <a:solidFill>
              <a:schemeClr val="accent2">
                <a:alpha val="69803"/>
              </a:schemeClr>
            </a:solidFill>
            <a:prstDash val="solid"/>
            <a:miter lim="800000"/>
            <a:headEnd len="sm" w="sm" type="none"/>
            <a:tailEnd len="sm" w="sm" type="none"/>
          </a:ln>
        </p:spPr>
      </p:cxnSp>
      <p:sp>
        <p:nvSpPr>
          <p:cNvPr id="931" name="Google Shape;931;p135"/>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932" name="Google Shape;932;p135"/>
          <p:cNvSpPr/>
          <p:nvPr/>
        </p:nvSpPr>
        <p:spPr>
          <a:xfrm rot="10800000">
            <a:off x="-1" y="-1"/>
            <a:ext cx="5970708" cy="5144819"/>
          </a:xfrm>
          <a:custGeom>
            <a:rect b="b" l="l" r="r" t="t"/>
            <a:pathLst>
              <a:path extrusionOk="0" h="6859759" w="5838204">
                <a:moveTo>
                  <a:pt x="2446171" y="0"/>
                </a:moveTo>
                <a:lnTo>
                  <a:pt x="5838204" y="1761"/>
                </a:lnTo>
                <a:lnTo>
                  <a:pt x="5838204" y="6859759"/>
                </a:lnTo>
                <a:lnTo>
                  <a:pt x="0" y="6858756"/>
                </a:lnTo>
                <a:lnTo>
                  <a:pt x="2446171" y="0"/>
                </a:lnTo>
                <a:close/>
              </a:path>
            </a:pathLst>
          </a:custGeom>
          <a:solidFill>
            <a:schemeClr val="l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Open Sans Light"/>
              <a:ea typeface="Open Sans Light"/>
              <a:cs typeface="Open Sans Light"/>
              <a:sym typeface="Open Sans Light"/>
            </a:endParaRPr>
          </a:p>
        </p:txBody>
      </p:sp>
      <p:sp>
        <p:nvSpPr>
          <p:cNvPr id="933" name="Google Shape;933;p135"/>
          <p:cNvSpPr txBox="1"/>
          <p:nvPr>
            <p:ph type="title"/>
          </p:nvPr>
        </p:nvSpPr>
        <p:spPr>
          <a:xfrm>
            <a:off x="735319" y="2453878"/>
            <a:ext cx="3576600" cy="2864100"/>
          </a:xfrm>
          <a:prstGeom prst="rect">
            <a:avLst/>
          </a:prstGeom>
          <a:noFill/>
          <a:ln>
            <a:noFill/>
          </a:ln>
        </p:spPr>
        <p:txBody>
          <a:bodyPr anchorCtr="0" anchor="b" bIns="34275" lIns="68575" spcFirstLastPara="1" rIns="68575" wrap="square" tIns="34275">
            <a:noAutofit/>
          </a:bodyPr>
          <a:lstStyle/>
          <a:p>
            <a:pPr indent="0" lvl="0" marL="0" marR="0" rtl="0" algn="l">
              <a:lnSpc>
                <a:spcPct val="115000"/>
              </a:lnSpc>
              <a:spcBef>
                <a:spcPts val="0"/>
              </a:spcBef>
              <a:spcAft>
                <a:spcPts val="0"/>
              </a:spcAft>
              <a:buClr>
                <a:schemeClr val="dk2"/>
              </a:buClr>
              <a:buSzPts val="990"/>
              <a:buFont typeface="Play"/>
              <a:buNone/>
            </a:pPr>
            <a:r>
              <a:rPr lang="en" sz="989"/>
              <a:t>PROGRAMS</a:t>
            </a:r>
            <a:br>
              <a:rPr lang="en" sz="989"/>
            </a:br>
            <a:r>
              <a:rPr b="1" lang="en" sz="450">
                <a:latin typeface="Arial"/>
                <a:ea typeface="Arial"/>
                <a:cs typeface="Arial"/>
                <a:sym typeface="Arial"/>
              </a:rPr>
              <a:t>PAST</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THURSDAY, SEPTEMBER 5, 2024, AT 6 P.M.</a:t>
            </a:r>
            <a:br>
              <a:rPr lang="en" sz="450">
                <a:latin typeface="Arial"/>
                <a:ea typeface="Arial"/>
                <a:cs typeface="Arial"/>
                <a:sym typeface="Arial"/>
              </a:rPr>
            </a:br>
            <a:r>
              <a:rPr lang="en" sz="450">
                <a:latin typeface="Arial"/>
                <a:ea typeface="Arial"/>
                <a:cs typeface="Arial"/>
                <a:sym typeface="Arial"/>
              </a:rPr>
              <a:t>PROGRAM: SWAMPS OF SOUTHEAST MISSOURI</a:t>
            </a:r>
            <a:br>
              <a:rPr lang="en" sz="450">
                <a:latin typeface="Arial"/>
                <a:ea typeface="Arial"/>
                <a:cs typeface="Arial"/>
                <a:sym typeface="Arial"/>
              </a:rPr>
            </a:br>
            <a:r>
              <a:rPr lang="en" sz="450">
                <a:latin typeface="Arial"/>
                <a:ea typeface="Arial"/>
                <a:cs typeface="Arial"/>
                <a:sym typeface="Arial"/>
              </a:rPr>
              <a:t>PRESENTER: A.J. HENDERSHOTT</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720">
                <a:latin typeface="Arial"/>
                <a:ea typeface="Arial"/>
                <a:cs typeface="Arial"/>
                <a:sym typeface="Arial"/>
              </a:rPr>
              <a:t>DATE: SATURDAY, MAY 24, 2025, AT 1 P.M.</a:t>
            </a:r>
            <a:br>
              <a:rPr lang="en" sz="720">
                <a:latin typeface="Arial"/>
                <a:ea typeface="Arial"/>
                <a:cs typeface="Arial"/>
                <a:sym typeface="Arial"/>
              </a:rPr>
            </a:br>
            <a:r>
              <a:rPr lang="en" sz="720">
                <a:latin typeface="Arial"/>
                <a:ea typeface="Arial"/>
                <a:cs typeface="Arial"/>
                <a:sym typeface="Arial"/>
              </a:rPr>
              <a:t>PROGRAM: BIRDS OF PREY</a:t>
            </a:r>
            <a:br>
              <a:rPr lang="en" sz="720">
                <a:latin typeface="Arial"/>
                <a:ea typeface="Arial"/>
                <a:cs typeface="Arial"/>
                <a:sym typeface="Arial"/>
              </a:rPr>
            </a:br>
            <a:r>
              <a:rPr lang="en" sz="720">
                <a:latin typeface="Arial"/>
                <a:ea typeface="Arial"/>
                <a:cs typeface="Arial"/>
                <a:sym typeface="Arial"/>
              </a:rPr>
              <a:t>PRESENTER: RODNEY PAUL</a:t>
            </a:r>
            <a:br>
              <a:rPr lang="en" sz="720">
                <a:latin typeface="Arial"/>
                <a:ea typeface="Arial"/>
                <a:cs typeface="Arial"/>
                <a:sym typeface="Arial"/>
              </a:rPr>
            </a:br>
            <a:r>
              <a:rPr lang="en" sz="720">
                <a:latin typeface="Arial"/>
                <a:ea typeface="Arial"/>
                <a:cs typeface="Arial"/>
                <a:sym typeface="Arial"/>
              </a:rPr>
              <a:t>SPONSORED BY: PHILIP &amp; PATSY SHELTON</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b="1" lang="en" sz="450">
                <a:latin typeface="Arial"/>
                <a:ea typeface="Arial"/>
                <a:cs typeface="Arial"/>
                <a:sym typeface="Arial"/>
              </a:rPr>
              <a:t>COMING SOON</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SATURDAY, JUNE 14, 2025</a:t>
            </a:r>
            <a:br>
              <a:rPr lang="en" sz="450">
                <a:latin typeface="Arial"/>
                <a:ea typeface="Arial"/>
                <a:cs typeface="Arial"/>
                <a:sym typeface="Arial"/>
              </a:rPr>
            </a:br>
            <a:r>
              <a:rPr lang="en" sz="450">
                <a:latin typeface="Arial"/>
                <a:ea typeface="Arial"/>
                <a:cs typeface="Arial"/>
                <a:sym typeface="Arial"/>
              </a:rPr>
              <a:t>PROGRAM: FATHER DAUGHTER DANCE</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THURSDAY, JULY 17, 2025, AT 7 P.M.</a:t>
            </a:r>
            <a:br>
              <a:rPr lang="en" sz="450">
                <a:latin typeface="Arial"/>
                <a:ea typeface="Arial"/>
                <a:cs typeface="Arial"/>
                <a:sym typeface="Arial"/>
              </a:rPr>
            </a:br>
            <a:r>
              <a:rPr lang="en" sz="450">
                <a:latin typeface="Arial"/>
                <a:ea typeface="Arial"/>
                <a:cs typeface="Arial"/>
                <a:sym typeface="Arial"/>
              </a:rPr>
              <a:t>PROGRAM: NATIVE PEOPLE AND HOW THEY SHAPED MISSOURI</a:t>
            </a:r>
            <a:br>
              <a:rPr lang="en" sz="450">
                <a:latin typeface="Arial"/>
                <a:ea typeface="Arial"/>
                <a:cs typeface="Arial"/>
                <a:sym typeface="Arial"/>
              </a:rPr>
            </a:br>
            <a:r>
              <a:rPr lang="en" sz="450">
                <a:latin typeface="Arial"/>
                <a:ea typeface="Arial"/>
                <a:cs typeface="Arial"/>
                <a:sym typeface="Arial"/>
              </a:rPr>
              <a:t>PRESENTER: A.J. HENDERSHOT</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THURSDAY, AUGUST 15, 2025, 7 P.M.</a:t>
            </a:r>
            <a:br>
              <a:rPr lang="en" sz="450">
                <a:latin typeface="Arial"/>
                <a:ea typeface="Arial"/>
                <a:cs typeface="Arial"/>
                <a:sym typeface="Arial"/>
              </a:rPr>
            </a:br>
            <a:r>
              <a:rPr lang="en" sz="450">
                <a:latin typeface="Arial"/>
                <a:ea typeface="Arial"/>
                <a:cs typeface="Arial"/>
                <a:sym typeface="Arial"/>
              </a:rPr>
              <a:t>PROGRAM: MEMORIES FROM THE TITANIC </a:t>
            </a:r>
            <a:br>
              <a:rPr lang="en" sz="450">
                <a:latin typeface="Arial"/>
                <a:ea typeface="Arial"/>
                <a:cs typeface="Arial"/>
                <a:sym typeface="Arial"/>
              </a:rPr>
            </a:br>
            <a:r>
              <a:rPr lang="en" sz="450">
                <a:latin typeface="Arial"/>
                <a:ea typeface="Arial"/>
                <a:cs typeface="Arial"/>
                <a:sym typeface="Arial"/>
              </a:rPr>
              <a:t>PRESENTER: DIANE MORAN</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THURSDAY, SEPTEMBER 18, 2024</a:t>
            </a:r>
            <a:br>
              <a:rPr lang="en" sz="450">
                <a:latin typeface="Arial"/>
                <a:ea typeface="Arial"/>
                <a:cs typeface="Arial"/>
                <a:sym typeface="Arial"/>
              </a:rPr>
            </a:br>
            <a:r>
              <a:rPr lang="en" sz="450">
                <a:latin typeface="Arial"/>
                <a:ea typeface="Arial"/>
                <a:cs typeface="Arial"/>
                <a:sym typeface="Arial"/>
              </a:rPr>
              <a:t>PROGRAM: BUTTERFLIES AND OTHER POLLINATORS OF MISSOURI</a:t>
            </a:r>
            <a:br>
              <a:rPr lang="en" sz="450">
                <a:latin typeface="Arial"/>
                <a:ea typeface="Arial"/>
                <a:cs typeface="Arial"/>
                <a:sym typeface="Arial"/>
              </a:rPr>
            </a:br>
            <a:r>
              <a:rPr lang="en" sz="450">
                <a:latin typeface="Arial"/>
                <a:ea typeface="Arial"/>
                <a:cs typeface="Arial"/>
                <a:sym typeface="Arial"/>
              </a:rPr>
              <a:t>PRESENTER: REBECCA ROTH</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THURSDAY, OCTOBER 16, 2025, 7 P.M.</a:t>
            </a:r>
            <a:br>
              <a:rPr lang="en" sz="450">
                <a:latin typeface="Arial"/>
                <a:ea typeface="Arial"/>
                <a:cs typeface="Arial"/>
                <a:sym typeface="Arial"/>
              </a:rPr>
            </a:br>
            <a:r>
              <a:rPr lang="en" sz="450">
                <a:latin typeface="Arial"/>
                <a:ea typeface="Arial"/>
                <a:cs typeface="Arial"/>
                <a:sym typeface="Arial"/>
              </a:rPr>
              <a:t>PROGRAM: ARCHELOGY</a:t>
            </a:r>
            <a:br>
              <a:rPr lang="en" sz="450">
                <a:latin typeface="Arial"/>
                <a:ea typeface="Arial"/>
                <a:cs typeface="Arial"/>
                <a:sym typeface="Arial"/>
              </a:rPr>
            </a:br>
            <a:r>
              <a:rPr lang="en" sz="450">
                <a:latin typeface="Arial"/>
                <a:ea typeface="Arial"/>
                <a:cs typeface="Arial"/>
                <a:sym typeface="Arial"/>
              </a:rPr>
              <a:t>PRESENTER: JULIE MORROW</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DATE: SATURDAY, DECEMBER 6, 2024, 8 A.M. TO 11 A.M.</a:t>
            </a:r>
            <a:br>
              <a:rPr lang="en" sz="450">
                <a:latin typeface="Arial"/>
                <a:ea typeface="Arial"/>
                <a:cs typeface="Arial"/>
                <a:sym typeface="Arial"/>
              </a:rPr>
            </a:br>
            <a:r>
              <a:rPr lang="en" sz="450">
                <a:latin typeface="Arial"/>
                <a:ea typeface="Arial"/>
                <a:cs typeface="Arial"/>
                <a:sym typeface="Arial"/>
              </a:rPr>
              <a:t>PROGRAM: PANCAKES WITH SANTA</a:t>
            </a:r>
            <a:br>
              <a:rPr lang="en" sz="450">
                <a:latin typeface="Arial"/>
                <a:ea typeface="Arial"/>
                <a:cs typeface="Arial"/>
                <a:sym typeface="Arial"/>
              </a:rPr>
            </a:br>
            <a:r>
              <a:rPr lang="en" sz="450">
                <a:latin typeface="Arial"/>
                <a:ea typeface="Arial"/>
                <a:cs typeface="Arial"/>
                <a:sym typeface="Arial"/>
              </a:rPr>
              <a:t>PARTNERS: LIONS CLUB, TOYS FOR TOTS</a:t>
            </a:r>
            <a:br>
              <a:rPr lang="en" sz="450">
                <a:latin typeface="Arial"/>
                <a:ea typeface="Arial"/>
                <a:cs typeface="Arial"/>
                <a:sym typeface="Arial"/>
              </a:rPr>
            </a:br>
            <a:r>
              <a:rPr lang="en" sz="450">
                <a:latin typeface="Arial"/>
                <a:ea typeface="Arial"/>
                <a:cs typeface="Arial"/>
                <a:sym typeface="Arial"/>
              </a:rPr>
              <a:t>TBA </a:t>
            </a:r>
            <a:br>
              <a:rPr lang="en" sz="450">
                <a:latin typeface="Arial"/>
                <a:ea typeface="Arial"/>
                <a:cs typeface="Arial"/>
                <a:sym typeface="Arial"/>
              </a:rPr>
            </a:br>
            <a:r>
              <a:rPr lang="en" sz="450">
                <a:latin typeface="Arial"/>
                <a:ea typeface="Arial"/>
                <a:cs typeface="Arial"/>
                <a:sym typeface="Arial"/>
              </a:rPr>
              <a:t>PROGRAM: HENRY R SCHOOLCRAFT WHO TREKKED THROUGH THE SOUTHEAST AND THE MISSOURI OZARKS IN THE BEGINNING OF 1819</a:t>
            </a:r>
            <a:br>
              <a:rPr lang="en" sz="450">
                <a:latin typeface="Arial"/>
                <a:ea typeface="Arial"/>
                <a:cs typeface="Arial"/>
                <a:sym typeface="Arial"/>
              </a:rPr>
            </a:br>
            <a:r>
              <a:rPr lang="en" sz="450">
                <a:latin typeface="Arial"/>
                <a:ea typeface="Arial"/>
                <a:cs typeface="Arial"/>
                <a:sym typeface="Arial"/>
              </a:rPr>
              <a:t>PRESENTER: DR. ERIC MANSFIELD</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PROGRAM: THE BATTLE OF CHALK BLUFF</a:t>
            </a:r>
            <a:br>
              <a:rPr lang="en" sz="450">
                <a:latin typeface="Arial"/>
                <a:ea typeface="Arial"/>
                <a:cs typeface="Arial"/>
                <a:sym typeface="Arial"/>
              </a:rPr>
            </a:br>
            <a:r>
              <a:rPr lang="en" sz="450">
                <a:latin typeface="Arial"/>
                <a:ea typeface="Arial"/>
                <a:cs typeface="Arial"/>
                <a:sym typeface="Arial"/>
              </a:rPr>
              <a:t>PRESENTER: PAUL ARNOLD</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PROGRAM: DULCIMERS AND HURDY GURDYS MUSIC AND HOW I MAKE THEM</a:t>
            </a:r>
            <a:br>
              <a:rPr lang="en" sz="450">
                <a:latin typeface="Arial"/>
                <a:ea typeface="Arial"/>
                <a:cs typeface="Arial"/>
                <a:sym typeface="Arial"/>
              </a:rPr>
            </a:br>
            <a:r>
              <a:rPr lang="en" sz="450">
                <a:latin typeface="Arial"/>
                <a:ea typeface="Arial"/>
                <a:cs typeface="Arial"/>
                <a:sym typeface="Arial"/>
              </a:rPr>
              <a:t>PRESENTER: CRAFTSMAN AND ENTERTAINER: JON JONES</a:t>
            </a:r>
            <a:br>
              <a:rPr lang="en" sz="450">
                <a:latin typeface="Arial"/>
                <a:ea typeface="Arial"/>
                <a:cs typeface="Arial"/>
                <a:sym typeface="Arial"/>
              </a:rPr>
            </a:br>
            <a:r>
              <a:rPr lang="en" sz="450">
                <a:latin typeface="Arial"/>
                <a:ea typeface="Arial"/>
                <a:cs typeface="Arial"/>
                <a:sym typeface="Arial"/>
              </a:rPr>
              <a:t> </a:t>
            </a:r>
            <a:br>
              <a:rPr lang="en" sz="450">
                <a:latin typeface="Arial"/>
                <a:ea typeface="Arial"/>
                <a:cs typeface="Arial"/>
                <a:sym typeface="Arial"/>
              </a:rPr>
            </a:br>
            <a:r>
              <a:rPr lang="en" sz="450">
                <a:latin typeface="Arial"/>
                <a:ea typeface="Arial"/>
                <a:cs typeface="Arial"/>
                <a:sym typeface="Arial"/>
              </a:rPr>
              <a:t>PROGRAM: A MISSOURI LOVE STORY (ULYSSES S, GRANT AND JULIA GRANT)</a:t>
            </a:r>
            <a:br>
              <a:rPr lang="en" sz="450">
                <a:latin typeface="Arial"/>
                <a:ea typeface="Arial"/>
                <a:cs typeface="Arial"/>
                <a:sym typeface="Arial"/>
              </a:rPr>
            </a:br>
            <a:r>
              <a:rPr lang="en" sz="450">
                <a:latin typeface="Arial"/>
                <a:ea typeface="Arial"/>
                <a:cs typeface="Arial"/>
                <a:sym typeface="Arial"/>
              </a:rPr>
              <a:t>PRESENTER: JAMES ERWIN</a:t>
            </a:r>
            <a:br>
              <a:rPr lang="en" sz="450">
                <a:latin typeface="Arial"/>
                <a:ea typeface="Arial"/>
                <a:cs typeface="Arial"/>
                <a:sym typeface="Arial"/>
              </a:rPr>
            </a:br>
            <a:br>
              <a:rPr lang="en" sz="989"/>
            </a:br>
            <a:br>
              <a:rPr lang="en" sz="989"/>
            </a:br>
            <a:endParaRPr sz="989"/>
          </a:p>
        </p:txBody>
      </p:sp>
      <p:cxnSp>
        <p:nvCxnSpPr>
          <p:cNvPr id="934" name="Google Shape;934;p135"/>
          <p:cNvCxnSpPr/>
          <p:nvPr/>
        </p:nvCxnSpPr>
        <p:spPr>
          <a:xfrm rot="10800000">
            <a:off x="4890890" y="7973"/>
            <a:ext cx="657055" cy="5143501"/>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35" name="Google Shape;935;p135"/>
          <p:cNvCxnSpPr/>
          <p:nvPr/>
        </p:nvCxnSpPr>
        <p:spPr>
          <a:xfrm flipH="1" rot="10800000">
            <a:off x="6980971" y="480545"/>
            <a:ext cx="2163029" cy="4662956"/>
          </a:xfrm>
          <a:prstGeom prst="straightConnector1">
            <a:avLst/>
          </a:prstGeom>
          <a:noFill/>
          <a:ln cap="flat" cmpd="sng" w="12700">
            <a:solidFill>
              <a:schemeClr val="accent2">
                <a:alpha val="69803"/>
              </a:schemeClr>
            </a:solidFill>
            <a:prstDash val="solid"/>
            <a:miter lim="800000"/>
            <a:headEnd len="sm" w="sm" type="none"/>
            <a:tailEnd len="sm" w="sm" type="none"/>
          </a:ln>
        </p:spPr>
      </p:cxnSp>
      <p:cxnSp>
        <p:nvCxnSpPr>
          <p:cNvPr id="936" name="Google Shape;936;p135"/>
          <p:cNvCxnSpPr/>
          <p:nvPr/>
        </p:nvCxnSpPr>
        <p:spPr>
          <a:xfrm>
            <a:off x="7075565" y="0"/>
            <a:ext cx="2068435" cy="1068902"/>
          </a:xfrm>
          <a:prstGeom prst="straightConnector1">
            <a:avLst/>
          </a:prstGeom>
          <a:noFill/>
          <a:ln cap="flat" cmpd="sng" w="12700">
            <a:solidFill>
              <a:schemeClr val="accent2">
                <a:alpha val="69803"/>
              </a:schemeClr>
            </a:solidFill>
            <a:prstDash val="solid"/>
            <a:miter lim="800000"/>
            <a:headEnd len="sm" w="sm" type="none"/>
            <a:tailEnd len="sm" w="sm" type="none"/>
          </a:ln>
        </p:spPr>
      </p:cxnSp>
      <p:pic>
        <p:nvPicPr>
          <p:cNvPr descr="An individual wears a glove with a large hawk perched on their hand, its wings spread out as a crowd watches the display." id="937" name="Google Shape;937;p135"/>
          <p:cNvPicPr preferRelativeResize="0"/>
          <p:nvPr>
            <p:ph idx="2" type="pic"/>
          </p:nvPr>
        </p:nvPicPr>
        <p:blipFill rotWithShape="1">
          <a:blip r:embed="rId3">
            <a:alphaModFix/>
          </a:blip>
          <a:srcRect b="0" l="1795" r="1796" t="0"/>
          <a:stretch/>
        </p:blipFill>
        <p:spPr>
          <a:xfrm>
            <a:off x="4572000" y="742799"/>
            <a:ext cx="4171950" cy="3664323"/>
          </a:xfrm>
          <a:prstGeom prst="rect">
            <a:avLst/>
          </a:prstGeom>
          <a:solidFill>
            <a:schemeClr val="dk2"/>
          </a:solid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2" name="Shape 942"/>
        <p:cNvGrpSpPr/>
        <p:nvPr/>
      </p:nvGrpSpPr>
      <p:grpSpPr>
        <a:xfrm>
          <a:off x="0" y="0"/>
          <a:ext cx="0" cy="0"/>
          <a:chOff x="0" y="0"/>
          <a:chExt cx="0" cy="0"/>
        </a:xfrm>
      </p:grpSpPr>
      <p:sp>
        <p:nvSpPr>
          <p:cNvPr id="943" name="Google Shape;943;p136"/>
          <p:cNvSpPr txBox="1"/>
          <p:nvPr>
            <p:ph type="title"/>
          </p:nvPr>
        </p:nvSpPr>
        <p:spPr>
          <a:xfrm>
            <a:off x="4572000" y="2790415"/>
            <a:ext cx="3882707" cy="2645084"/>
          </a:xfrm>
          <a:prstGeom prst="rect">
            <a:avLst/>
          </a:prstGeom>
          <a:noFill/>
          <a:ln>
            <a:noFill/>
          </a:ln>
        </p:spPr>
        <p:txBody>
          <a:bodyPr anchorCtr="0" anchor="b" bIns="34275" lIns="68575" spcFirstLastPara="1" rIns="68575" wrap="square" tIns="34275">
            <a:noAutofit/>
          </a:bodyPr>
          <a:lstStyle/>
          <a:p>
            <a:pPr indent="0" lvl="0" marL="0" marR="0" rtl="0" algn="l">
              <a:lnSpc>
                <a:spcPct val="115000"/>
              </a:lnSpc>
              <a:spcBef>
                <a:spcPts val="0"/>
              </a:spcBef>
              <a:spcAft>
                <a:spcPts val="0"/>
              </a:spcAft>
              <a:buClr>
                <a:schemeClr val="dk2"/>
              </a:buClr>
              <a:buSzPts val="3300"/>
              <a:buFont typeface="Play"/>
              <a:buNone/>
            </a:pPr>
            <a:r>
              <a:rPr lang="en" sz="3300"/>
              <a:t>PROGRAMS</a:t>
            </a:r>
            <a:br>
              <a:rPr lang="en"/>
            </a:br>
            <a:r>
              <a:rPr lang="en" sz="1400">
                <a:latin typeface="Arial"/>
                <a:ea typeface="Arial"/>
                <a:cs typeface="Arial"/>
                <a:sym typeface="Arial"/>
              </a:rPr>
              <a:t>LINKING TOPICS TO HIGHLIGHTING THE BOOTHEEL. SOMETIMES THOSE LINKS ARE TINY. </a:t>
            </a:r>
            <a:br>
              <a:rPr lang="en" sz="1400">
                <a:latin typeface="Arial"/>
                <a:ea typeface="Arial"/>
                <a:cs typeface="Arial"/>
                <a:sym typeface="Arial"/>
              </a:rPr>
            </a:br>
            <a:r>
              <a:rPr lang="en" sz="2400"/>
              <a:t>TITANIC </a:t>
            </a:r>
            <a:br>
              <a:rPr lang="en" sz="1400">
                <a:latin typeface="Arial"/>
                <a:ea typeface="Arial"/>
                <a:cs typeface="Arial"/>
                <a:sym typeface="Arial"/>
              </a:rPr>
            </a:br>
            <a:r>
              <a:rPr lang="en" sz="1400">
                <a:latin typeface="Arial"/>
                <a:ea typeface="Arial"/>
                <a:cs typeface="Arial"/>
                <a:sym typeface="Arial"/>
              </a:rPr>
              <a:t>MO ARTS COUNCIL STORYTELLER/REENACTOR  </a:t>
            </a:r>
            <a:br>
              <a:rPr lang="en" sz="1400">
                <a:latin typeface="Arial"/>
                <a:ea typeface="Arial"/>
                <a:cs typeface="Arial"/>
                <a:sym typeface="Arial"/>
              </a:rPr>
            </a:br>
            <a:r>
              <a:rPr lang="en" sz="1400">
                <a:latin typeface="Arial"/>
                <a:ea typeface="Arial"/>
                <a:cs typeface="Arial"/>
                <a:sym typeface="Arial"/>
              </a:rPr>
              <a:t>EACH GUESTS WILL RECEIVE A COPY OF THE FRONT PAGE OF THE 4/19/1912 MALDEN MERIT NEWSPAPER. DIANA MORAN HAS PRESENTED HERE BEFORE AND IS WORKING WITH US TO MAKE THIS FEEL AUTHENTIC. WE’RE LOOKING INTO OTHER OPTIONS HERE LIKE DO A PERIOD CLOTHING EVENT OR SERVING FOOD THAT GUESTS ON THE SHIP MAY HAVE EATEN…</a:t>
            </a:r>
            <a:br>
              <a:rPr lang="en" sz="1400">
                <a:latin typeface="Arial"/>
                <a:ea typeface="Arial"/>
                <a:cs typeface="Arial"/>
                <a:sym typeface="Arial"/>
              </a:rPr>
            </a:br>
            <a:br>
              <a:rPr lang="en" sz="1400">
                <a:latin typeface="Arial"/>
                <a:ea typeface="Arial"/>
                <a:cs typeface="Arial"/>
                <a:sym typeface="Arial"/>
              </a:rPr>
            </a:br>
            <a:endParaRPr/>
          </a:p>
        </p:txBody>
      </p:sp>
      <p:pic>
        <p:nvPicPr>
          <p:cNvPr descr="An old news article with the title &quot;1,800 Lost as Titanic Collides with Iceberg&quot;" id="944" name="Google Shape;944;p136"/>
          <p:cNvPicPr preferRelativeResize="0"/>
          <p:nvPr>
            <p:ph idx="2" type="pic"/>
          </p:nvPr>
        </p:nvPicPr>
        <p:blipFill rotWithShape="1">
          <a:blip r:embed="rId3">
            <a:alphaModFix/>
          </a:blip>
          <a:srcRect b="8608" l="0" r="0" t="8609"/>
          <a:stretch/>
        </p:blipFill>
        <p:spPr>
          <a:xfrm>
            <a:off x="294800" y="813200"/>
            <a:ext cx="3882699" cy="3406372"/>
          </a:xfrm>
          <a:prstGeom prst="rect">
            <a:avLst/>
          </a:prstGeom>
          <a:solidFill>
            <a:schemeClr val="dk2"/>
          </a:solid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137"/>
          <p:cNvSpPr txBox="1"/>
          <p:nvPr>
            <p:ph type="title"/>
          </p:nvPr>
        </p:nvSpPr>
        <p:spPr>
          <a:xfrm>
            <a:off x="104325" y="1350850"/>
            <a:ext cx="9039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Renae Kerrigan</a:t>
            </a:r>
            <a:endParaRPr/>
          </a:p>
          <a:p>
            <a:pPr indent="0" lvl="0" marL="0" rtl="0" algn="ctr">
              <a:spcBef>
                <a:spcPts val="0"/>
              </a:spcBef>
              <a:spcAft>
                <a:spcPts val="0"/>
              </a:spcAft>
              <a:buNone/>
            </a:pPr>
            <a:r>
              <a:rPr lang="en"/>
              <a:t>Curator of Science, Planetarium Director</a:t>
            </a:r>
            <a:endParaRPr/>
          </a:p>
          <a:p>
            <a:pPr indent="0" lvl="0" marL="0" rtl="0" algn="ctr">
              <a:spcBef>
                <a:spcPts val="0"/>
              </a:spcBef>
              <a:spcAft>
                <a:spcPts val="0"/>
              </a:spcAft>
              <a:buNone/>
            </a:pPr>
            <a:r>
              <a:rPr lang="en"/>
              <a:t>Peoria Riverfront Museum</a:t>
            </a:r>
            <a:endParaRPr/>
          </a:p>
          <a:p>
            <a:pPr indent="0" lvl="0" marL="0" rtl="0" algn="ctr">
              <a:spcBef>
                <a:spcPts val="0"/>
              </a:spcBef>
              <a:spcAft>
                <a:spcPts val="0"/>
              </a:spcAft>
              <a:buNone/>
            </a:pPr>
            <a:r>
              <a:rPr lang="en" sz="2222"/>
              <a:t>Peoria, IL</a:t>
            </a:r>
            <a:endParaRPr sz="2222"/>
          </a:p>
          <a:p>
            <a:pPr indent="0" lvl="0" marL="0" rtl="0" algn="ctr">
              <a:spcBef>
                <a:spcPts val="0"/>
              </a:spcBef>
              <a:spcAft>
                <a:spcPts val="0"/>
              </a:spcAft>
              <a:buNone/>
            </a:pPr>
            <a:r>
              <a:rPr lang="en" sz="2222"/>
              <a:t>rkerrigan@peoriariverfrontmuseum.org</a:t>
            </a:r>
            <a:endParaRPr sz="2222"/>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3" name="Shape 953"/>
        <p:cNvGrpSpPr/>
        <p:nvPr/>
      </p:nvGrpSpPr>
      <p:grpSpPr>
        <a:xfrm>
          <a:off x="0" y="0"/>
          <a:ext cx="0" cy="0"/>
          <a:chOff x="0" y="0"/>
          <a:chExt cx="0" cy="0"/>
        </a:xfrm>
      </p:grpSpPr>
      <p:pic>
        <p:nvPicPr>
          <p:cNvPr descr="Headshot of individual in front of a quilt, with the text &quot;Ken Burns, Guest Curator for America 250 exhibition coming 2026.&quot;" id="954" name="Google Shape;954;p138"/>
          <p:cNvPicPr preferRelativeResize="0"/>
          <p:nvPr/>
        </p:nvPicPr>
        <p:blipFill>
          <a:blip r:embed="rId3">
            <a:alphaModFix/>
          </a:blip>
          <a:stretch>
            <a:fillRect/>
          </a:stretch>
        </p:blipFill>
        <p:spPr>
          <a:xfrm>
            <a:off x="76200" y="295303"/>
            <a:ext cx="8991601" cy="455288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8" name="Shape 958"/>
        <p:cNvGrpSpPr/>
        <p:nvPr/>
      </p:nvGrpSpPr>
      <p:grpSpPr>
        <a:xfrm>
          <a:off x="0" y="0"/>
          <a:ext cx="0" cy="0"/>
          <a:chOff x="0" y="0"/>
          <a:chExt cx="0" cy="0"/>
        </a:xfrm>
      </p:grpSpPr>
      <p:pic>
        <p:nvPicPr>
          <p:cNvPr descr="First day printing of the U.S. Constitution, The Pennsylvania Packet, September 19, 1787." id="959" name="Google Shape;959;p139"/>
          <p:cNvPicPr preferRelativeResize="0"/>
          <p:nvPr/>
        </p:nvPicPr>
        <p:blipFill>
          <a:blip r:embed="rId3">
            <a:alphaModFix/>
          </a:blip>
          <a:stretch>
            <a:fillRect/>
          </a:stretch>
        </p:blipFill>
        <p:spPr>
          <a:xfrm>
            <a:off x="63825" y="-51825"/>
            <a:ext cx="9144000" cy="5143500"/>
          </a:xfrm>
          <a:prstGeom prst="rect">
            <a:avLst/>
          </a:prstGeom>
          <a:noFill/>
          <a:ln>
            <a:noFill/>
          </a:ln>
        </p:spPr>
      </p:pic>
      <p:sp>
        <p:nvSpPr>
          <p:cNvPr id="960" name="Google Shape;960;p139"/>
          <p:cNvSpPr txBox="1"/>
          <p:nvPr/>
        </p:nvSpPr>
        <p:spPr>
          <a:xfrm>
            <a:off x="152400" y="2155425"/>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800"/>
              <a:t> </a:t>
            </a:r>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4" name="Shape 964"/>
        <p:cNvGrpSpPr/>
        <p:nvPr/>
      </p:nvGrpSpPr>
      <p:grpSpPr>
        <a:xfrm>
          <a:off x="0" y="0"/>
          <a:ext cx="0" cy="0"/>
          <a:chOff x="0" y="0"/>
          <a:chExt cx="0" cy="0"/>
        </a:xfrm>
      </p:grpSpPr>
      <p:sp>
        <p:nvSpPr>
          <p:cNvPr id="965" name="Google Shape;965;p14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66" name="Google Shape;966;p14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First &quot;exact&quot; facsimile of 1776 Declaration of Independence, inscribed to John Quincy Adams, 1823." id="967" name="Google Shape;967;p140"/>
          <p:cNvPicPr preferRelativeResize="0"/>
          <p:nvPr/>
        </p:nvPicPr>
        <p:blipFill>
          <a:blip r:embed="rId3">
            <a:alphaModFix/>
          </a:blip>
          <a:stretch>
            <a:fillRect/>
          </a:stretch>
        </p:blipFill>
        <p:spPr>
          <a:xfrm>
            <a:off x="0" y="0"/>
            <a:ext cx="9144000" cy="5143500"/>
          </a:xfrm>
          <a:prstGeom prst="rect">
            <a:avLst/>
          </a:prstGeom>
          <a:noFill/>
          <a:ln>
            <a:noFill/>
          </a:ln>
        </p:spPr>
      </p:pic>
      <p:sp>
        <p:nvSpPr>
          <p:cNvPr id="968" name="Google Shape;968;p140"/>
          <p:cNvSpPr txBox="1"/>
          <p:nvPr/>
        </p:nvSpPr>
        <p:spPr>
          <a:xfrm>
            <a:off x="253750" y="75075"/>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2" name="Shape 972"/>
        <p:cNvGrpSpPr/>
        <p:nvPr/>
      </p:nvGrpSpPr>
      <p:grpSpPr>
        <a:xfrm>
          <a:off x="0" y="0"/>
          <a:ext cx="0" cy="0"/>
          <a:chOff x="0" y="0"/>
          <a:chExt cx="0" cy="0"/>
        </a:xfrm>
      </p:grpSpPr>
      <p:sp>
        <p:nvSpPr>
          <p:cNvPr id="973" name="Google Shape;973;p14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74" name="Google Shape;974;p14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Famous portrait of George Washington attributed to Gilbert Stuart, ca 1796-1803." id="975" name="Google Shape;975;p141"/>
          <p:cNvPicPr preferRelativeResize="0"/>
          <p:nvPr/>
        </p:nvPicPr>
        <p:blipFill>
          <a:blip r:embed="rId3">
            <a:alphaModFix/>
          </a:blip>
          <a:stretch>
            <a:fillRect/>
          </a:stretch>
        </p:blipFill>
        <p:spPr>
          <a:xfrm>
            <a:off x="63050" y="0"/>
            <a:ext cx="9144000" cy="5143500"/>
          </a:xfrm>
          <a:prstGeom prst="rect">
            <a:avLst/>
          </a:prstGeom>
          <a:noFill/>
          <a:ln>
            <a:noFill/>
          </a:ln>
        </p:spPr>
      </p:pic>
      <p:sp>
        <p:nvSpPr>
          <p:cNvPr id="976" name="Google Shape;976;p141"/>
          <p:cNvSpPr txBox="1"/>
          <p:nvPr/>
        </p:nvSpPr>
        <p:spPr>
          <a:xfrm>
            <a:off x="215450" y="1524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sp>
        <p:nvSpPr>
          <p:cNvPr id="981" name="Google Shape;981;p1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82" name="Google Shape;982;p1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Artifacts, including an illustration and quilt, from the Joyful Resistance showcase illustrating how Black Americans use the arts as a means of communication and creative expression to effect change." id="983" name="Google Shape;983;p142"/>
          <p:cNvPicPr preferRelativeResize="0"/>
          <p:nvPr/>
        </p:nvPicPr>
        <p:blipFill>
          <a:blip r:embed="rId3">
            <a:alphaModFix/>
          </a:blip>
          <a:stretch>
            <a:fillRect/>
          </a:stretch>
        </p:blipFill>
        <p:spPr>
          <a:xfrm>
            <a:off x="0" y="0"/>
            <a:ext cx="9144000" cy="5143500"/>
          </a:xfrm>
          <a:prstGeom prst="rect">
            <a:avLst/>
          </a:prstGeom>
          <a:noFill/>
          <a:ln>
            <a:noFill/>
          </a:ln>
        </p:spPr>
      </p:pic>
      <p:sp>
        <p:nvSpPr>
          <p:cNvPr id="984" name="Google Shape;984;p142"/>
          <p:cNvSpPr txBox="1"/>
          <p:nvPr/>
        </p:nvSpPr>
        <p:spPr>
          <a:xfrm>
            <a:off x="152400" y="1524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8" name="Shape 988"/>
        <p:cNvGrpSpPr/>
        <p:nvPr/>
      </p:nvGrpSpPr>
      <p:grpSpPr>
        <a:xfrm>
          <a:off x="0" y="0"/>
          <a:ext cx="0" cy="0"/>
          <a:chOff x="0" y="0"/>
          <a:chExt cx="0" cy="0"/>
        </a:xfrm>
      </p:grpSpPr>
      <p:sp>
        <p:nvSpPr>
          <p:cNvPr id="989" name="Google Shape;989;p14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90" name="Google Shape;990;p14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9/11 Memorial and Museum display of a survivor's uniform, including a photograph of the rubble where they were found." id="991" name="Google Shape;991;p143"/>
          <p:cNvPicPr preferRelativeResize="0"/>
          <p:nvPr/>
        </p:nvPicPr>
        <p:blipFill>
          <a:blip r:embed="rId3">
            <a:alphaModFix/>
          </a:blip>
          <a:stretch>
            <a:fillRect/>
          </a:stretch>
        </p:blipFill>
        <p:spPr>
          <a:xfrm>
            <a:off x="-51075" y="0"/>
            <a:ext cx="9144000" cy="5143500"/>
          </a:xfrm>
          <a:prstGeom prst="rect">
            <a:avLst/>
          </a:prstGeom>
          <a:noFill/>
          <a:ln>
            <a:noFill/>
          </a:ln>
        </p:spPr>
      </p:pic>
      <p:sp>
        <p:nvSpPr>
          <p:cNvPr descr="Firefighter and 9/11 survivor Kevin Shea stands in uniform." id="992" name="Google Shape;992;p143"/>
          <p:cNvSpPr txBox="1"/>
          <p:nvPr/>
        </p:nvSpPr>
        <p:spPr>
          <a:xfrm>
            <a:off x="152400" y="15240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t>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6" name="Shape 996"/>
        <p:cNvGrpSpPr/>
        <p:nvPr/>
      </p:nvGrpSpPr>
      <p:grpSpPr>
        <a:xfrm>
          <a:off x="0" y="0"/>
          <a:ext cx="0" cy="0"/>
          <a:chOff x="0" y="0"/>
          <a:chExt cx="0" cy="0"/>
        </a:xfrm>
      </p:grpSpPr>
      <p:sp>
        <p:nvSpPr>
          <p:cNvPr id="997" name="Google Shape;997;p14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998" name="Google Shape;998;p14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The Lunar Module Ascent Engine used during Apollo. " id="999" name="Google Shape;999;p144"/>
          <p:cNvPicPr preferRelativeResize="0"/>
          <p:nvPr/>
        </p:nvPicPr>
        <p:blipFill>
          <a:blip r:embed="rId3">
            <a:alphaModFix/>
          </a:blip>
          <a:stretch>
            <a:fillRect/>
          </a:stretch>
        </p:blipFill>
        <p:spPr>
          <a:xfrm>
            <a:off x="5817117" y="257175"/>
            <a:ext cx="3199884" cy="4799826"/>
          </a:xfrm>
          <a:prstGeom prst="rect">
            <a:avLst/>
          </a:prstGeom>
          <a:noFill/>
          <a:ln>
            <a:noFill/>
          </a:ln>
        </p:spPr>
      </p:pic>
      <p:pic>
        <p:nvPicPr>
          <p:cNvPr descr="Large tabletop train display." id="1000" name="Google Shape;1000;p144"/>
          <p:cNvPicPr preferRelativeResize="0"/>
          <p:nvPr/>
        </p:nvPicPr>
        <p:blipFill>
          <a:blip r:embed="rId4">
            <a:alphaModFix/>
          </a:blip>
          <a:stretch>
            <a:fillRect/>
          </a:stretch>
        </p:blipFill>
        <p:spPr>
          <a:xfrm>
            <a:off x="928074" y="2407475"/>
            <a:ext cx="3646925" cy="2736026"/>
          </a:xfrm>
          <a:prstGeom prst="rect">
            <a:avLst/>
          </a:prstGeom>
          <a:noFill/>
          <a:ln>
            <a:noFill/>
          </a:ln>
        </p:spPr>
      </p:pic>
      <p:pic>
        <p:nvPicPr>
          <p:cNvPr descr="Display model from one of America's first car companies." id="1001" name="Google Shape;1001;p144"/>
          <p:cNvPicPr preferRelativeResize="0"/>
          <p:nvPr/>
        </p:nvPicPr>
        <p:blipFill>
          <a:blip r:embed="rId5">
            <a:alphaModFix/>
          </a:blip>
          <a:stretch>
            <a:fillRect/>
          </a:stretch>
        </p:blipFill>
        <p:spPr>
          <a:xfrm>
            <a:off x="0" y="257175"/>
            <a:ext cx="5705074" cy="28882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100"/>
          <p:cNvSpPr/>
          <p:nvPr/>
        </p:nvSpPr>
        <p:spPr>
          <a:xfrm flipH="1">
            <a:off x="175175" y="148350"/>
            <a:ext cx="7242900" cy="807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National Initiatives</a:t>
            </a:r>
            <a:endParaRPr b="1" sz="3300">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i="0" sz="2400" u="none" cap="none" strike="noStrike">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sz="1800">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sz="1800">
              <a:solidFill>
                <a:schemeClr val="dk1"/>
              </a:solidFill>
              <a:latin typeface="Nunito"/>
              <a:ea typeface="Nunito"/>
              <a:cs typeface="Nunito"/>
              <a:sym typeface="Nunito"/>
            </a:endParaRPr>
          </a:p>
        </p:txBody>
      </p:sp>
      <p:sp>
        <p:nvSpPr>
          <p:cNvPr id="577" name="Google Shape;577;p100"/>
          <p:cNvSpPr txBox="1"/>
          <p:nvPr/>
        </p:nvSpPr>
        <p:spPr>
          <a:xfrm>
            <a:off x="175175" y="777175"/>
            <a:ext cx="4396800" cy="431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300">
                <a:solidFill>
                  <a:schemeClr val="dk1"/>
                </a:solidFill>
                <a:latin typeface="Calibri"/>
                <a:ea typeface="Calibri"/>
                <a:cs typeface="Calibri"/>
                <a:sym typeface="Calibri"/>
              </a:rPr>
              <a:t>American Association for </a:t>
            </a:r>
            <a:br>
              <a:rPr b="1" lang="en" sz="2300">
                <a:solidFill>
                  <a:schemeClr val="dk1"/>
                </a:solidFill>
                <a:latin typeface="Calibri"/>
                <a:ea typeface="Calibri"/>
                <a:cs typeface="Calibri"/>
                <a:sym typeface="Calibri"/>
              </a:rPr>
            </a:br>
            <a:r>
              <a:rPr b="1" lang="en" sz="2300">
                <a:solidFill>
                  <a:schemeClr val="dk1"/>
                </a:solidFill>
                <a:latin typeface="Calibri"/>
                <a:ea typeface="Calibri"/>
                <a:cs typeface="Calibri"/>
                <a:sym typeface="Calibri"/>
              </a:rPr>
              <a:t>State and Local History (AASLH) </a:t>
            </a:r>
            <a:endParaRPr b="1" sz="2300">
              <a:solidFill>
                <a:schemeClr val="dk1"/>
              </a:solidFill>
              <a:latin typeface="Calibri"/>
              <a:ea typeface="Calibri"/>
              <a:cs typeface="Calibri"/>
              <a:sym typeface="Calibri"/>
            </a:endParaRPr>
          </a:p>
          <a:p>
            <a:pPr indent="0" lvl="0" marL="0" rtl="0" algn="l">
              <a:spcBef>
                <a:spcPts val="0"/>
              </a:spcBef>
              <a:spcAft>
                <a:spcPts val="0"/>
              </a:spcAft>
              <a:buNone/>
            </a:pPr>
            <a:r>
              <a:t/>
            </a:r>
            <a:endParaRPr b="1" sz="1800">
              <a:solidFill>
                <a:schemeClr val="dk1"/>
              </a:solidFill>
              <a:latin typeface="Calibri"/>
              <a:ea typeface="Calibri"/>
              <a:cs typeface="Calibri"/>
              <a:sym typeface="Calibri"/>
            </a:endParaRPr>
          </a:p>
          <a:p>
            <a:pPr indent="0" lvl="0" marL="0" rtl="0" algn="l">
              <a:spcBef>
                <a:spcPts val="0"/>
              </a:spcBef>
              <a:spcAft>
                <a:spcPts val="0"/>
              </a:spcAft>
              <a:buNone/>
            </a:pPr>
            <a:r>
              <a:rPr b="1" lang="en" sz="1800">
                <a:solidFill>
                  <a:schemeClr val="dk1"/>
                </a:solidFill>
                <a:latin typeface="Calibri"/>
                <a:ea typeface="Calibri"/>
                <a:cs typeface="Calibri"/>
                <a:sym typeface="Calibri"/>
              </a:rPr>
              <a:t>Making History at 250: The Field Guide </a:t>
            </a:r>
            <a:br>
              <a:rPr b="1" lang="en" sz="1800">
                <a:solidFill>
                  <a:schemeClr val="dk1"/>
                </a:solidFill>
                <a:latin typeface="Calibri"/>
                <a:ea typeface="Calibri"/>
                <a:cs typeface="Calibri"/>
                <a:sym typeface="Calibri"/>
              </a:rPr>
            </a:br>
            <a:r>
              <a:rPr b="1" lang="en" sz="1800">
                <a:solidFill>
                  <a:schemeClr val="dk1"/>
                </a:solidFill>
                <a:latin typeface="Calibri"/>
                <a:ea typeface="Calibri"/>
                <a:cs typeface="Calibri"/>
                <a:sym typeface="Calibri"/>
              </a:rPr>
              <a:t>for the Semiquincentennial</a:t>
            </a:r>
            <a:r>
              <a:rPr b="1" lang="en" sz="2400">
                <a:solidFill>
                  <a:schemeClr val="dk1"/>
                </a:solidFill>
                <a:latin typeface="Calibri"/>
                <a:ea typeface="Calibri"/>
                <a:cs typeface="Calibri"/>
                <a:sym typeface="Calibri"/>
              </a:rPr>
              <a:t> </a:t>
            </a:r>
            <a:r>
              <a:rPr lang="en">
                <a:solidFill>
                  <a:schemeClr val="dk1"/>
                </a:solidFill>
                <a:latin typeface="Calibri"/>
                <a:ea typeface="Calibri"/>
                <a:cs typeface="Calibri"/>
                <a:sym typeface="Calibri"/>
              </a:rPr>
              <a:t>(2021)</a:t>
            </a:r>
            <a:endParaRPr>
              <a:solidFill>
                <a:schemeClr val="dk1"/>
              </a:solidFill>
              <a:latin typeface="Calibri"/>
              <a:ea typeface="Calibri"/>
              <a:cs typeface="Calibri"/>
              <a:sym typeface="Calibri"/>
            </a:endParaRPr>
          </a:p>
          <a:p>
            <a:pPr indent="0" lvl="0" marL="0" rtl="0" algn="l">
              <a:lnSpc>
                <a:spcPct val="115000"/>
              </a:lnSpc>
              <a:spcBef>
                <a:spcPts val="0"/>
              </a:spcBef>
              <a:spcAft>
                <a:spcPts val="0"/>
              </a:spcAft>
              <a:buNone/>
            </a:pPr>
            <a:r>
              <a:rPr lang="en">
                <a:solidFill>
                  <a:schemeClr val="dk1"/>
                </a:solidFill>
                <a:latin typeface="Calibri"/>
                <a:ea typeface="Calibri"/>
                <a:cs typeface="Calibri"/>
                <a:sym typeface="Calibri"/>
              </a:rPr>
              <a:t>Broad themes:</a:t>
            </a:r>
            <a:endParaRPr>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Unfinished Revolutions</a:t>
            </a:r>
            <a:endParaRPr>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Power of Place</a:t>
            </a:r>
            <a:endParaRPr>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We the People</a:t>
            </a:r>
            <a:endParaRPr>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American Experiment</a:t>
            </a:r>
            <a:endParaRPr>
              <a:solidFill>
                <a:schemeClr val="dk1"/>
              </a:solidFill>
              <a:latin typeface="Calibri"/>
              <a:ea typeface="Calibri"/>
              <a:cs typeface="Calibri"/>
              <a:sym typeface="Calibri"/>
            </a:endParaRPr>
          </a:p>
          <a:p>
            <a:pPr indent="-317500" lvl="0" marL="457200" rtl="0" algn="l">
              <a:lnSpc>
                <a:spcPct val="100000"/>
              </a:lnSpc>
              <a:spcBef>
                <a:spcPts val="0"/>
              </a:spcBef>
              <a:spcAft>
                <a:spcPts val="0"/>
              </a:spcAft>
              <a:buClr>
                <a:schemeClr val="dk1"/>
              </a:buClr>
              <a:buSzPts val="1400"/>
              <a:buFont typeface="Calibri"/>
              <a:buChar char="●"/>
            </a:pPr>
            <a:r>
              <a:rPr lang="en">
                <a:solidFill>
                  <a:schemeClr val="dk1"/>
                </a:solidFill>
                <a:latin typeface="Calibri"/>
                <a:ea typeface="Calibri"/>
                <a:cs typeface="Calibri"/>
                <a:sym typeface="Calibri"/>
              </a:rPr>
              <a:t>Doing History</a:t>
            </a:r>
            <a:endParaRPr>
              <a:solidFill>
                <a:schemeClr val="dk1"/>
              </a:solidFill>
              <a:latin typeface="Calibri"/>
              <a:ea typeface="Calibri"/>
              <a:cs typeface="Calibri"/>
              <a:sym typeface="Calibri"/>
            </a:endParaRPr>
          </a:p>
          <a:p>
            <a:pPr indent="0" lvl="0" marL="0" rtl="0" algn="l">
              <a:spcBef>
                <a:spcPts val="1200"/>
              </a:spcBef>
              <a:spcAft>
                <a:spcPts val="0"/>
              </a:spcAft>
              <a:buNone/>
            </a:pPr>
            <a:r>
              <a:rPr b="1" lang="en" sz="1800">
                <a:solidFill>
                  <a:schemeClr val="dk1"/>
                </a:solidFill>
                <a:latin typeface="Calibri"/>
                <a:ea typeface="Calibri"/>
                <a:cs typeface="Calibri"/>
                <a:sym typeface="Calibri"/>
              </a:rPr>
              <a:t>250th Anniversary Program </a:t>
            </a:r>
            <a:r>
              <a:rPr b="1" lang="en" sz="1800">
                <a:solidFill>
                  <a:schemeClr val="dk1"/>
                </a:solidFill>
                <a:latin typeface="Calibri"/>
                <a:ea typeface="Calibri"/>
                <a:cs typeface="Calibri"/>
                <a:sym typeface="Calibri"/>
              </a:rPr>
              <a:t>Handbook</a:t>
            </a:r>
            <a:r>
              <a:rPr lang="en" sz="1800">
                <a:solidFill>
                  <a:schemeClr val="dk1"/>
                </a:solidFill>
                <a:latin typeface="Calibri"/>
                <a:ea typeface="Calibri"/>
                <a:cs typeface="Calibri"/>
                <a:sym typeface="Calibri"/>
              </a:rPr>
              <a:t> </a:t>
            </a:r>
            <a:r>
              <a:rPr lang="en" sz="1600">
                <a:solidFill>
                  <a:schemeClr val="dk1"/>
                </a:solidFill>
                <a:latin typeface="Calibri"/>
                <a:ea typeface="Calibri"/>
                <a:cs typeface="Calibri"/>
                <a:sym typeface="Calibri"/>
              </a:rPr>
              <a:t>(2024) </a:t>
            </a:r>
            <a:endParaRPr sz="1600">
              <a:solidFill>
                <a:schemeClr val="dk1"/>
              </a:solidFill>
              <a:latin typeface="Calibri"/>
              <a:ea typeface="Calibri"/>
              <a:cs typeface="Calibri"/>
              <a:sym typeface="Calibri"/>
            </a:endParaRPr>
          </a:p>
          <a:p>
            <a:pPr indent="-330200" lvl="0" marL="457200" rtl="0" algn="l">
              <a:spcBef>
                <a:spcPts val="0"/>
              </a:spcBef>
              <a:spcAft>
                <a:spcPts val="0"/>
              </a:spcAft>
              <a:buClr>
                <a:schemeClr val="dk1"/>
              </a:buClr>
              <a:buSzPts val="1600"/>
              <a:buFont typeface="Calibri"/>
              <a:buChar char="●"/>
            </a:pPr>
            <a:r>
              <a:rPr lang="en" sz="1600">
                <a:solidFill>
                  <a:schemeClr val="dk1"/>
                </a:solidFill>
                <a:latin typeface="Calibri"/>
                <a:ea typeface="Calibri"/>
                <a:cs typeface="Calibri"/>
                <a:sym typeface="Calibri"/>
              </a:rPr>
              <a:t>F</a:t>
            </a:r>
            <a:r>
              <a:rPr lang="en" sz="1600">
                <a:solidFill>
                  <a:schemeClr val="dk1"/>
                </a:solidFill>
                <a:latin typeface="Calibri"/>
                <a:ea typeface="Calibri"/>
                <a:cs typeface="Calibri"/>
                <a:sym typeface="Calibri"/>
              </a:rPr>
              <a:t>eatures low-cost program ideas and </a:t>
            </a:r>
            <a:r>
              <a:rPr lang="en" sz="1600">
                <a:solidFill>
                  <a:schemeClr val="dk1"/>
                </a:solidFill>
                <a:latin typeface="Calibri"/>
                <a:ea typeface="Calibri"/>
                <a:cs typeface="Calibri"/>
                <a:sym typeface="Calibri"/>
              </a:rPr>
              <a:t>practical</a:t>
            </a:r>
            <a:r>
              <a:rPr lang="en" sz="1600">
                <a:solidFill>
                  <a:schemeClr val="dk1"/>
                </a:solidFill>
                <a:latin typeface="Calibri"/>
                <a:ea typeface="Calibri"/>
                <a:cs typeface="Calibri"/>
                <a:sym typeface="Calibri"/>
              </a:rPr>
              <a:t> suggestions specifically geared towards smaller organizations</a:t>
            </a:r>
            <a:endParaRPr b="1" sz="1800">
              <a:solidFill>
                <a:schemeClr val="dk1"/>
              </a:solidFill>
              <a:latin typeface="Calibri"/>
              <a:ea typeface="Calibri"/>
              <a:cs typeface="Calibri"/>
              <a:sym typeface="Calibri"/>
            </a:endParaRPr>
          </a:p>
        </p:txBody>
      </p:sp>
      <p:pic>
        <p:nvPicPr>
          <p:cNvPr descr="250th Anniversary Program Handbook" id="578" name="Google Shape;578;p100" title="America 250 - AASLH 250th Anniversary Program Handbook cover 2024.png"/>
          <p:cNvPicPr preferRelativeResize="0"/>
          <p:nvPr/>
        </p:nvPicPr>
        <p:blipFill>
          <a:blip r:embed="rId3">
            <a:alphaModFix/>
          </a:blip>
          <a:stretch>
            <a:fillRect/>
          </a:stretch>
        </p:blipFill>
        <p:spPr>
          <a:xfrm>
            <a:off x="6899325" y="626265"/>
            <a:ext cx="2194560" cy="3323190"/>
          </a:xfrm>
          <a:prstGeom prst="rect">
            <a:avLst/>
          </a:prstGeom>
          <a:noFill/>
          <a:ln>
            <a:noFill/>
          </a:ln>
        </p:spPr>
      </p:pic>
      <p:pic>
        <p:nvPicPr>
          <p:cNvPr descr="Making History at 250: The Field Guide &#10;for the Semiquincentennial" id="579" name="Google Shape;579;p100" title="America 250 -AASLH Field Guide Making History at 250  cover 2021.png"/>
          <p:cNvPicPr preferRelativeResize="0"/>
          <p:nvPr/>
        </p:nvPicPr>
        <p:blipFill>
          <a:blip r:embed="rId4">
            <a:alphaModFix/>
          </a:blip>
          <a:stretch>
            <a:fillRect/>
          </a:stretch>
        </p:blipFill>
        <p:spPr>
          <a:xfrm>
            <a:off x="4521097" y="633438"/>
            <a:ext cx="2194561" cy="3302813"/>
          </a:xfrm>
          <a:prstGeom prst="rect">
            <a:avLst/>
          </a:prstGeom>
          <a:noFill/>
          <a:ln>
            <a:noFill/>
          </a:ln>
        </p:spPr>
      </p:pic>
      <p:sp>
        <p:nvSpPr>
          <p:cNvPr id="580" name="Google Shape;580;p100"/>
          <p:cNvSpPr txBox="1"/>
          <p:nvPr/>
        </p:nvSpPr>
        <p:spPr>
          <a:xfrm>
            <a:off x="4835800" y="4071750"/>
            <a:ext cx="4227600" cy="1092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solidFill>
                  <a:schemeClr val="dk1"/>
                </a:solidFill>
                <a:latin typeface="Calibri"/>
                <a:ea typeface="Calibri"/>
                <a:cs typeface="Calibri"/>
                <a:sym typeface="Calibri"/>
              </a:rPr>
              <a:t>Cr</a:t>
            </a:r>
            <a:r>
              <a:rPr lang="en" sz="1800">
                <a:solidFill>
                  <a:schemeClr val="dk1"/>
                </a:solidFill>
                <a:latin typeface="Calibri"/>
                <a:ea typeface="Calibri"/>
                <a:cs typeface="Calibri"/>
                <a:sym typeface="Calibri"/>
              </a:rPr>
              <a:t>eate a free account to download</a:t>
            </a:r>
            <a:endParaRPr sz="1800">
              <a:solidFill>
                <a:schemeClr val="dk1"/>
              </a:solidFill>
              <a:latin typeface="Calibri"/>
              <a:ea typeface="Calibri"/>
              <a:cs typeface="Calibri"/>
              <a:sym typeface="Calibri"/>
            </a:endParaRPr>
          </a:p>
          <a:p>
            <a:pPr indent="0" lvl="0" marL="0" rtl="0" algn="l">
              <a:spcBef>
                <a:spcPts val="0"/>
              </a:spcBef>
              <a:spcAft>
                <a:spcPts val="0"/>
              </a:spcAft>
              <a:buNone/>
            </a:pPr>
            <a:r>
              <a:rPr lang="en" sz="1800" u="sng">
                <a:solidFill>
                  <a:schemeClr val="accent5"/>
                </a:solidFill>
                <a:latin typeface="Calibri"/>
                <a:ea typeface="Calibri"/>
                <a:cs typeface="Calibri"/>
                <a:sym typeface="Calibri"/>
                <a:hlinkClick r:id="rId5">
                  <a:extLst>
                    <a:ext uri="{A12FA001-AC4F-418D-AE19-62706E023703}">
                      <ahyp:hlinkClr val="tx"/>
                    </a:ext>
                  </a:extLst>
                </a:hlinkClick>
              </a:rPr>
              <a:t>https://www.aaslh.org/programs/250th/</a:t>
            </a:r>
            <a:br>
              <a:rPr lang="en" sz="1800">
                <a:latin typeface="Calibri"/>
                <a:ea typeface="Calibri"/>
                <a:cs typeface="Calibri"/>
                <a:sym typeface="Calibri"/>
              </a:rPr>
            </a:br>
            <a:br>
              <a:rPr lang="en" sz="500">
                <a:latin typeface="Calibri"/>
                <a:ea typeface="Calibri"/>
                <a:cs typeface="Calibri"/>
                <a:sym typeface="Calibri"/>
              </a:rPr>
            </a:br>
            <a:r>
              <a:rPr lang="en" sz="1800">
                <a:latin typeface="Calibri"/>
                <a:ea typeface="Calibri"/>
                <a:cs typeface="Calibri"/>
                <a:sym typeface="Calibri"/>
              </a:rPr>
              <a:t>Many other resources on this website</a:t>
            </a:r>
            <a:endParaRPr sz="1800">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5" name="Shape 1005"/>
        <p:cNvGrpSpPr/>
        <p:nvPr/>
      </p:nvGrpSpPr>
      <p:grpSpPr>
        <a:xfrm>
          <a:off x="0" y="0"/>
          <a:ext cx="0" cy="0"/>
          <a:chOff x="0" y="0"/>
          <a:chExt cx="0" cy="0"/>
        </a:xfrm>
      </p:grpSpPr>
      <p:sp>
        <p:nvSpPr>
          <p:cNvPr id="1006" name="Google Shape;1006;p14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t/>
            </a:r>
            <a:endParaRPr/>
          </a:p>
        </p:txBody>
      </p:sp>
      <p:sp>
        <p:nvSpPr>
          <p:cNvPr id="1007" name="Google Shape;1007;p14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The sun sets on the Riverfront Museum and Dome Planetarium buildings." id="1008" name="Google Shape;1008;p145" title="Museum Campus.jpg"/>
          <p:cNvPicPr preferRelativeResize="0"/>
          <p:nvPr/>
        </p:nvPicPr>
        <p:blipFill>
          <a:blip r:embed="rId3">
            <a:alphaModFix/>
          </a:blip>
          <a:stretch>
            <a:fillRect/>
          </a:stretch>
        </p:blipFill>
        <p:spPr>
          <a:xfrm>
            <a:off x="646183" y="0"/>
            <a:ext cx="7711485" cy="514350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2" name="Shape 1012"/>
        <p:cNvGrpSpPr/>
        <p:nvPr/>
      </p:nvGrpSpPr>
      <p:grpSpPr>
        <a:xfrm>
          <a:off x="0" y="0"/>
          <a:ext cx="0" cy="0"/>
          <a:chOff x="0" y="0"/>
          <a:chExt cx="0" cy="0"/>
        </a:xfrm>
      </p:grpSpPr>
      <p:sp>
        <p:nvSpPr>
          <p:cNvPr id="1013" name="Google Shape;1013;p146"/>
          <p:cNvSpPr txBox="1"/>
          <p:nvPr>
            <p:ph type="title"/>
          </p:nvPr>
        </p:nvSpPr>
        <p:spPr>
          <a:xfrm>
            <a:off x="194800" y="1202075"/>
            <a:ext cx="8520600" cy="11028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Clr>
                <a:schemeClr val="dk1"/>
              </a:buClr>
              <a:buSzPct val="27500"/>
              <a:buFont typeface="Arial"/>
              <a:buNone/>
            </a:pPr>
            <a:r>
              <a:rPr lang="en"/>
              <a:t>Stephen White</a:t>
            </a:r>
            <a:endParaRPr/>
          </a:p>
          <a:p>
            <a:pPr indent="0" lvl="0" marL="0" rtl="0" algn="ctr">
              <a:spcBef>
                <a:spcPts val="0"/>
              </a:spcBef>
              <a:spcAft>
                <a:spcPts val="0"/>
              </a:spcAft>
              <a:buClr>
                <a:schemeClr val="dk1"/>
              </a:buClr>
              <a:buSzPct val="27500"/>
              <a:buFont typeface="Arial"/>
              <a:buNone/>
            </a:pPr>
            <a:r>
              <a:rPr lang="en"/>
              <a:t>Chief Strategy Officer</a:t>
            </a:r>
            <a:endParaRPr/>
          </a:p>
          <a:p>
            <a:pPr indent="0" lvl="0" marL="0" rtl="0" algn="ctr">
              <a:spcBef>
                <a:spcPts val="0"/>
              </a:spcBef>
              <a:spcAft>
                <a:spcPts val="0"/>
              </a:spcAft>
              <a:buClr>
                <a:schemeClr val="dk1"/>
              </a:buClr>
              <a:buSzPct val="27500"/>
              <a:buFont typeface="Arial"/>
              <a:buNone/>
            </a:pPr>
            <a:r>
              <a:rPr lang="en"/>
              <a:t>Center of Science and Industry (COSI)</a:t>
            </a:r>
            <a:endParaRPr/>
          </a:p>
          <a:p>
            <a:pPr indent="0" lvl="0" marL="0" rtl="0" algn="ctr">
              <a:spcBef>
                <a:spcPts val="0"/>
              </a:spcBef>
              <a:spcAft>
                <a:spcPts val="0"/>
              </a:spcAft>
              <a:buClr>
                <a:schemeClr val="dk1"/>
              </a:buClr>
              <a:buSzPct val="49500"/>
              <a:buFont typeface="Arial"/>
              <a:buNone/>
            </a:pPr>
            <a:r>
              <a:rPr lang="en" sz="2222"/>
              <a:t>Columbus, OH</a:t>
            </a:r>
            <a:endParaRPr sz="2222"/>
          </a:p>
          <a:p>
            <a:pPr indent="0" lvl="0" marL="0" rtl="0" algn="ctr">
              <a:spcBef>
                <a:spcPts val="0"/>
              </a:spcBef>
              <a:spcAft>
                <a:spcPts val="0"/>
              </a:spcAft>
              <a:buClr>
                <a:schemeClr val="dk1"/>
              </a:buClr>
              <a:buSzPct val="49500"/>
              <a:buFont typeface="Arial"/>
              <a:buNone/>
            </a:pPr>
            <a:r>
              <a:rPr lang="en" sz="2222"/>
              <a:t>swhite@cosi.org</a:t>
            </a:r>
            <a:endParaRPr sz="2222"/>
          </a:p>
          <a:p>
            <a:pPr indent="0" lvl="0" marL="0" rtl="0" algn="ctr">
              <a:spcBef>
                <a:spcPts val="0"/>
              </a:spcBef>
              <a:spcAft>
                <a:spcPts val="0"/>
              </a:spcAft>
              <a:buClr>
                <a:schemeClr val="dk1"/>
              </a:buClr>
              <a:buSzPct val="27500"/>
              <a:buFont typeface="Arial"/>
              <a:buNone/>
            </a:pPr>
            <a:r>
              <a:t/>
            </a:r>
            <a:endParaRPr/>
          </a:p>
          <a:p>
            <a:pPr indent="0" lvl="0" marL="0" rtl="0" algn="ctr">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7" name="Shape 1017"/>
        <p:cNvGrpSpPr/>
        <p:nvPr/>
      </p:nvGrpSpPr>
      <p:grpSpPr>
        <a:xfrm>
          <a:off x="0" y="0"/>
          <a:ext cx="0" cy="0"/>
          <a:chOff x="0" y="0"/>
          <a:chExt cx="0" cy="0"/>
        </a:xfrm>
      </p:grpSpPr>
      <p:sp>
        <p:nvSpPr>
          <p:cNvPr id="1018" name="Google Shape;1018;p147"/>
          <p:cNvSpPr txBox="1"/>
          <p:nvPr>
            <p:ph type="title"/>
          </p:nvPr>
        </p:nvSpPr>
        <p:spPr>
          <a:xfrm>
            <a:off x="311700" y="1917750"/>
            <a:ext cx="8520600" cy="13080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a:t>Resources, reminders and</a:t>
            </a:r>
            <a:endParaRPr/>
          </a:p>
          <a:p>
            <a:pPr indent="0" lvl="0" marL="0" rtl="0" algn="ctr">
              <a:spcBef>
                <a:spcPts val="0"/>
              </a:spcBef>
              <a:spcAft>
                <a:spcPts val="0"/>
              </a:spcAft>
              <a:buNone/>
            </a:pPr>
            <a:r>
              <a:rPr lang="en"/>
              <a:t>Q&amp;A</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3" name="Shape 1023"/>
        <p:cNvGrpSpPr/>
        <p:nvPr/>
      </p:nvGrpSpPr>
      <p:grpSpPr>
        <a:xfrm>
          <a:off x="0" y="0"/>
          <a:ext cx="0" cy="0"/>
          <a:chOff x="0" y="0"/>
          <a:chExt cx="0" cy="0"/>
        </a:xfrm>
      </p:grpSpPr>
      <p:sp>
        <p:nvSpPr>
          <p:cNvPr id="1024" name="Google Shape;1024;p148"/>
          <p:cNvSpPr/>
          <p:nvPr/>
        </p:nvSpPr>
        <p:spPr>
          <a:xfrm flipH="1">
            <a:off x="227450" y="135275"/>
            <a:ext cx="7242900" cy="807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America 250 Resources </a:t>
            </a:r>
            <a:endParaRPr b="1" sz="3300">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on nisenet.org</a:t>
            </a:r>
            <a:endParaRPr b="1" sz="3300">
              <a:solidFill>
                <a:srgbClr val="007C91"/>
              </a:solidFill>
              <a:latin typeface="Nunito"/>
              <a:ea typeface="Nunito"/>
              <a:cs typeface="Nunito"/>
              <a:sym typeface="Nunito"/>
            </a:endParaRPr>
          </a:p>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t/>
            </a:r>
            <a:endParaRPr b="1" sz="1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t/>
            </a:r>
            <a:endParaRPr b="1" sz="1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t/>
            </a:r>
            <a:endParaRPr b="1" sz="17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rPr b="1" lang="en" sz="2400">
                <a:solidFill>
                  <a:schemeClr val="dk1"/>
                </a:solidFill>
                <a:latin typeface="Calibri"/>
                <a:ea typeface="Calibri"/>
                <a:cs typeface="Calibri"/>
                <a:sym typeface="Calibri"/>
              </a:rPr>
              <a:t>We will continue to share national resources </a:t>
            </a:r>
            <a:endParaRPr b="1" sz="2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rPr b="1" lang="en" sz="2400">
                <a:solidFill>
                  <a:schemeClr val="dk1"/>
                </a:solidFill>
                <a:latin typeface="Calibri"/>
                <a:ea typeface="Calibri"/>
                <a:cs typeface="Calibri"/>
                <a:sym typeface="Calibri"/>
              </a:rPr>
              <a:t>as well as program ideas</a:t>
            </a:r>
            <a:endParaRPr b="1" sz="2400">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3300"/>
              <a:buFont typeface="Arial"/>
              <a:buNone/>
            </a:pPr>
            <a:r>
              <a:rPr b="1" lang="en" sz="2400">
                <a:solidFill>
                  <a:schemeClr val="dk1"/>
                </a:solidFill>
                <a:latin typeface="Calibri"/>
                <a:ea typeface="Calibri"/>
                <a:cs typeface="Calibri"/>
                <a:sym typeface="Calibri"/>
              </a:rPr>
              <a:t> </a:t>
            </a:r>
            <a:endParaRPr sz="2500">
              <a:solidFill>
                <a:schemeClr val="dk1"/>
              </a:solidFill>
              <a:latin typeface="Nunito"/>
              <a:ea typeface="Nunito"/>
              <a:cs typeface="Nunito"/>
              <a:sym typeface="Nunito"/>
            </a:endParaRPr>
          </a:p>
          <a:p>
            <a:pPr indent="0" lvl="0" marL="0" rtl="0" algn="l">
              <a:spcBef>
                <a:spcPts val="0"/>
              </a:spcBef>
              <a:spcAft>
                <a:spcPts val="0"/>
              </a:spcAft>
              <a:buClr>
                <a:schemeClr val="dk1"/>
              </a:buClr>
              <a:buSzPts val="3300"/>
              <a:buFont typeface="Arial"/>
              <a:buNone/>
            </a:pPr>
            <a:r>
              <a:t/>
            </a:r>
            <a:endParaRPr b="1" sz="1800">
              <a:solidFill>
                <a:schemeClr val="dk1"/>
              </a:solidFill>
              <a:latin typeface="Nunito"/>
              <a:ea typeface="Nunito"/>
              <a:cs typeface="Nunito"/>
              <a:sym typeface="Nunito"/>
            </a:endParaRPr>
          </a:p>
          <a:p>
            <a:pPr indent="0" lvl="0" marL="0" rtl="0" algn="l">
              <a:spcBef>
                <a:spcPts val="0"/>
              </a:spcBef>
              <a:spcAft>
                <a:spcPts val="0"/>
              </a:spcAft>
              <a:buClr>
                <a:schemeClr val="dk1"/>
              </a:buClr>
              <a:buSzPts val="3300"/>
              <a:buFont typeface="Arial"/>
              <a:buNone/>
            </a:pPr>
            <a:r>
              <a:t/>
            </a:r>
            <a:endParaRPr b="1" sz="1800">
              <a:solidFill>
                <a:schemeClr val="dk1"/>
              </a:solidFill>
              <a:latin typeface="Nunito"/>
              <a:ea typeface="Nunito"/>
              <a:cs typeface="Nunito"/>
              <a:sym typeface="Nunito"/>
            </a:endParaRPr>
          </a:p>
          <a:p>
            <a:pPr indent="0" lvl="0" marL="0" rtl="0" algn="l">
              <a:spcBef>
                <a:spcPts val="0"/>
              </a:spcBef>
              <a:spcAft>
                <a:spcPts val="0"/>
              </a:spcAft>
              <a:buNone/>
            </a:pPr>
            <a:r>
              <a:t/>
            </a:r>
            <a:endParaRPr b="1" sz="2200">
              <a:solidFill>
                <a:schemeClr val="dk1"/>
              </a:solidFill>
              <a:highlight>
                <a:schemeClr val="accent6"/>
              </a:highlight>
              <a:latin typeface="Calibri"/>
              <a:ea typeface="Calibri"/>
              <a:cs typeface="Calibri"/>
              <a:sym typeface="Calibri"/>
            </a:endParaRPr>
          </a:p>
          <a:p>
            <a:pPr indent="0" lvl="1" marL="342900" rtl="0" algn="l">
              <a:spcBef>
                <a:spcPts val="0"/>
              </a:spcBef>
              <a:spcAft>
                <a:spcPts val="0"/>
              </a:spcAft>
              <a:buClr>
                <a:schemeClr val="dk1"/>
              </a:buClr>
              <a:buSzPts val="1800"/>
              <a:buFont typeface="Arial"/>
              <a:buNone/>
            </a:pPr>
            <a:br>
              <a:rPr b="1" lang="en" sz="1200">
                <a:solidFill>
                  <a:schemeClr val="dk1"/>
                </a:solidFill>
                <a:latin typeface="Calibri"/>
                <a:ea typeface="Calibri"/>
                <a:cs typeface="Calibri"/>
                <a:sym typeface="Calibri"/>
              </a:rPr>
            </a:br>
            <a:endParaRPr b="1" sz="2000">
              <a:solidFill>
                <a:schemeClr val="dk1"/>
              </a:solidFill>
              <a:latin typeface="Calibri"/>
              <a:ea typeface="Calibri"/>
              <a:cs typeface="Calibri"/>
              <a:sym typeface="Calibri"/>
            </a:endParaRPr>
          </a:p>
          <a:p>
            <a:pPr indent="0" lvl="1" marL="342900" rtl="0" algn="l">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3300"/>
              <a:buFont typeface="Arial"/>
              <a:buNone/>
            </a:pPr>
            <a:r>
              <a:t/>
            </a:r>
            <a:endParaRPr b="1" sz="2400">
              <a:solidFill>
                <a:srgbClr val="007C91"/>
              </a:solidFill>
              <a:latin typeface="Nunito"/>
              <a:ea typeface="Nunito"/>
              <a:cs typeface="Nunito"/>
              <a:sym typeface="Nunito"/>
            </a:endParaRPr>
          </a:p>
        </p:txBody>
      </p:sp>
      <p:sp>
        <p:nvSpPr>
          <p:cNvPr id="1025" name="Google Shape;1025;p148"/>
          <p:cNvSpPr txBox="1"/>
          <p:nvPr/>
        </p:nvSpPr>
        <p:spPr>
          <a:xfrm>
            <a:off x="91425" y="4645800"/>
            <a:ext cx="8972100" cy="415500"/>
          </a:xfrm>
          <a:prstGeom prst="rect">
            <a:avLst/>
          </a:prstGeom>
          <a:noFill/>
          <a:ln>
            <a:noFill/>
          </a:ln>
        </p:spPr>
        <p:txBody>
          <a:bodyPr anchorCtr="0" anchor="t" bIns="68575" lIns="68575" spcFirstLastPara="1" rIns="68575" wrap="square" tIns="68575">
            <a:spAutoFit/>
          </a:bodyPr>
          <a:lstStyle/>
          <a:p>
            <a:pPr indent="0" lvl="1" marL="0" marR="0" rtl="0" algn="ctr">
              <a:lnSpc>
                <a:spcPct val="100000"/>
              </a:lnSpc>
              <a:spcBef>
                <a:spcPts val="0"/>
              </a:spcBef>
              <a:spcAft>
                <a:spcPts val="0"/>
              </a:spcAft>
              <a:buClr>
                <a:schemeClr val="dk1"/>
              </a:buClr>
              <a:buSzPts val="1800"/>
              <a:buFont typeface="Arial"/>
              <a:buNone/>
            </a:pPr>
            <a:r>
              <a:rPr b="1" lang="en" sz="1800">
                <a:solidFill>
                  <a:srgbClr val="0D686C"/>
                </a:solidFill>
                <a:highlight>
                  <a:schemeClr val="lt1"/>
                </a:highlight>
                <a:latin typeface="Calibri"/>
                <a:ea typeface="Calibri"/>
                <a:cs typeface="Calibri"/>
                <a:sym typeface="Calibri"/>
              </a:rPr>
              <a:t>Learn more at </a:t>
            </a:r>
            <a:r>
              <a:rPr b="1" lang="en" sz="1800">
                <a:solidFill>
                  <a:srgbClr val="0D686C"/>
                </a:solidFill>
                <a:highlight>
                  <a:schemeClr val="lt1"/>
                </a:highlight>
                <a:latin typeface="Calibri"/>
                <a:ea typeface="Calibri"/>
                <a:cs typeface="Calibri"/>
                <a:sym typeface="Calibri"/>
              </a:rPr>
              <a:t>nisenet.org/america250</a:t>
            </a:r>
            <a:endParaRPr b="0" i="0" sz="1100" u="none" cap="none" strike="noStrike">
              <a:solidFill>
                <a:srgbClr val="000000"/>
              </a:solidFill>
              <a:latin typeface="Calibri"/>
              <a:ea typeface="Calibri"/>
              <a:cs typeface="Calibri"/>
              <a:sym typeface="Calibri"/>
            </a:endParaRPr>
          </a:p>
        </p:txBody>
      </p:sp>
      <p:pic>
        <p:nvPicPr>
          <p:cNvPr descr="Statue of Liberty" id="1026" name="Google Shape;1026;p148" title="Statue of Libery Photo by Sarah Brown on Unsplash sarah-brown-M8gJowCoyrE-unsplash.jpg"/>
          <p:cNvPicPr preferRelativeResize="0"/>
          <p:nvPr/>
        </p:nvPicPr>
        <p:blipFill>
          <a:blip r:embed="rId3">
            <a:alphaModFix/>
          </a:blip>
          <a:stretch>
            <a:fillRect/>
          </a:stretch>
        </p:blipFill>
        <p:spPr>
          <a:xfrm>
            <a:off x="6437799" y="0"/>
            <a:ext cx="2660001" cy="3993902"/>
          </a:xfrm>
          <a:prstGeom prst="rect">
            <a:avLst/>
          </a:prstGeom>
          <a:noFill/>
          <a:ln>
            <a:noFill/>
          </a:ln>
        </p:spPr>
      </p:pic>
      <p:sp>
        <p:nvSpPr>
          <p:cNvPr id="1027" name="Google Shape;1027;p148"/>
          <p:cNvSpPr txBox="1"/>
          <p:nvPr/>
        </p:nvSpPr>
        <p:spPr>
          <a:xfrm>
            <a:off x="6963250" y="3993900"/>
            <a:ext cx="30000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dk2"/>
                </a:solidFill>
                <a:latin typeface="Roboto"/>
                <a:ea typeface="Roboto"/>
                <a:cs typeface="Roboto"/>
                <a:sym typeface="Roboto"/>
              </a:rPr>
              <a:t>Photo by </a:t>
            </a:r>
            <a:r>
              <a:rPr lang="en" sz="800" u="sng">
                <a:solidFill>
                  <a:schemeClr val="dk2"/>
                </a:solidFill>
                <a:latin typeface="Roboto"/>
                <a:ea typeface="Roboto"/>
                <a:cs typeface="Roboto"/>
                <a:sym typeface="Roboto"/>
                <a:hlinkClick r:id="rId4">
                  <a:extLst>
                    <a:ext uri="{A12FA001-AC4F-418D-AE19-62706E023703}">
                      <ahyp:hlinkClr val="tx"/>
                    </a:ext>
                  </a:extLst>
                </a:hlinkClick>
              </a:rPr>
              <a:t>Sarah Brown</a:t>
            </a:r>
            <a:r>
              <a:rPr lang="en" sz="800">
                <a:solidFill>
                  <a:schemeClr val="dk2"/>
                </a:solidFill>
                <a:latin typeface="Roboto"/>
                <a:ea typeface="Roboto"/>
                <a:cs typeface="Roboto"/>
                <a:sym typeface="Roboto"/>
              </a:rPr>
              <a:t> on </a:t>
            </a:r>
            <a:r>
              <a:rPr lang="en" sz="800" u="sng">
                <a:solidFill>
                  <a:schemeClr val="dk2"/>
                </a:solidFill>
                <a:latin typeface="Roboto"/>
                <a:ea typeface="Roboto"/>
                <a:cs typeface="Roboto"/>
                <a:sym typeface="Roboto"/>
                <a:hlinkClick r:id="rId5">
                  <a:extLst>
                    <a:ext uri="{A12FA001-AC4F-418D-AE19-62706E023703}">
                      <ahyp:hlinkClr val="tx"/>
                    </a:ext>
                  </a:extLst>
                </a:hlinkClick>
              </a:rPr>
              <a:t>Unsplash</a:t>
            </a:r>
            <a:endParaRPr sz="1200">
              <a:solidFill>
                <a:schemeClr val="dk2"/>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2" name="Shape 1032"/>
        <p:cNvGrpSpPr/>
        <p:nvPr/>
      </p:nvGrpSpPr>
      <p:grpSpPr>
        <a:xfrm>
          <a:off x="0" y="0"/>
          <a:ext cx="0" cy="0"/>
          <a:chOff x="0" y="0"/>
          <a:chExt cx="0" cy="0"/>
        </a:xfrm>
      </p:grpSpPr>
      <p:sp>
        <p:nvSpPr>
          <p:cNvPr id="1033" name="Google Shape;1033;p149"/>
          <p:cNvSpPr/>
          <p:nvPr/>
        </p:nvSpPr>
        <p:spPr>
          <a:xfrm>
            <a:off x="3101875" y="807950"/>
            <a:ext cx="2490600" cy="1241100"/>
          </a:xfrm>
          <a:prstGeom prst="rect">
            <a:avLst/>
          </a:prstGeom>
          <a:noFill/>
          <a:ln>
            <a:noFill/>
          </a:ln>
        </p:spPr>
        <p:txBody>
          <a:bodyPr anchorCtr="0" anchor="t" bIns="34275" lIns="68575" spcFirstLastPara="1" rIns="68575" wrap="square" tIns="34275">
            <a:noAutofit/>
          </a:bodyPr>
          <a:lstStyle/>
          <a:p>
            <a:pPr indent="0" lvl="0" marL="0" marR="0" rtl="0" algn="l">
              <a:lnSpc>
                <a:spcPct val="80000"/>
              </a:lnSpc>
              <a:spcBef>
                <a:spcPts val="0"/>
              </a:spcBef>
              <a:spcAft>
                <a:spcPts val="0"/>
              </a:spcAft>
              <a:buClr>
                <a:srgbClr val="000000"/>
              </a:buClr>
              <a:buSzPts val="2600"/>
              <a:buFont typeface="Arial"/>
              <a:buNone/>
            </a:pPr>
            <a:r>
              <a:rPr b="1" i="0" lang="en" sz="1600" u="none" cap="none" strike="noStrike">
                <a:solidFill>
                  <a:srgbClr val="000000"/>
                </a:solidFill>
                <a:latin typeface="Calibri"/>
                <a:ea typeface="Calibri"/>
                <a:cs typeface="Calibri"/>
                <a:sym typeface="Calibri"/>
              </a:rPr>
              <a:t>Learn more and access the NISE Network’s online digital resources</a:t>
            </a:r>
            <a:r>
              <a:rPr b="0" i="0" lang="en" sz="1600" u="none" cap="none" strike="noStrike">
                <a:solidFill>
                  <a:srgbClr val="000000"/>
                </a:solidFill>
                <a:latin typeface="Calibri"/>
                <a:ea typeface="Calibri"/>
                <a:cs typeface="Calibri"/>
                <a:sym typeface="Calibri"/>
              </a:rPr>
              <a:t>        </a:t>
            </a:r>
            <a:endParaRPr b="0" i="0" sz="1600" u="none" cap="none" strike="noStrike">
              <a:solidFill>
                <a:srgbClr val="000000"/>
              </a:solidFill>
              <a:latin typeface="Calibri"/>
              <a:ea typeface="Calibri"/>
              <a:cs typeface="Calibri"/>
              <a:sym typeface="Calibri"/>
            </a:endParaRPr>
          </a:p>
          <a:p>
            <a:pPr indent="0" lvl="0" marL="0" rtl="0" algn="l">
              <a:lnSpc>
                <a:spcPct val="80000"/>
              </a:lnSpc>
              <a:spcBef>
                <a:spcPts val="0"/>
              </a:spcBef>
              <a:spcAft>
                <a:spcPts val="0"/>
              </a:spcAft>
              <a:buClr>
                <a:schemeClr val="dk1"/>
              </a:buClr>
              <a:buSzPts val="2600"/>
              <a:buFont typeface="Arial"/>
              <a:buNone/>
            </a:pPr>
            <a:r>
              <a:rPr b="1" lang="en" sz="1700">
                <a:solidFill>
                  <a:srgbClr val="0D686C"/>
                </a:solidFill>
                <a:latin typeface="Calibri"/>
                <a:ea typeface="Calibri"/>
                <a:cs typeface="Calibri"/>
                <a:sym typeface="Calibri"/>
              </a:rPr>
              <a:t>nisenet.org/browse-topic</a:t>
            </a:r>
            <a:endParaRPr b="1" sz="1700">
              <a:solidFill>
                <a:srgbClr val="FF0000"/>
              </a:solidFill>
              <a:latin typeface="Calibri"/>
              <a:ea typeface="Calibri"/>
              <a:cs typeface="Calibri"/>
              <a:sym typeface="Calibri"/>
            </a:endParaRPr>
          </a:p>
          <a:p>
            <a:pPr indent="0" lvl="0" marL="0" marR="0" rtl="0" algn="l">
              <a:lnSpc>
                <a:spcPct val="80000"/>
              </a:lnSpc>
              <a:spcBef>
                <a:spcPts val="0"/>
              </a:spcBef>
              <a:spcAft>
                <a:spcPts val="0"/>
              </a:spcAft>
              <a:buClr>
                <a:srgbClr val="000000"/>
              </a:buClr>
              <a:buSzPts val="2600"/>
              <a:buFont typeface="Arial"/>
              <a:buNone/>
            </a:pPr>
            <a:r>
              <a:t/>
            </a:r>
            <a:endParaRPr b="1" sz="1600">
              <a:solidFill>
                <a:srgbClr val="FF0000"/>
              </a:solidFill>
              <a:latin typeface="Calibri"/>
              <a:ea typeface="Calibri"/>
              <a:cs typeface="Calibri"/>
              <a:sym typeface="Calibri"/>
            </a:endParaRPr>
          </a:p>
        </p:txBody>
      </p:sp>
      <p:sp>
        <p:nvSpPr>
          <p:cNvPr id="1034" name="Google Shape;1034;p149"/>
          <p:cNvSpPr/>
          <p:nvPr/>
        </p:nvSpPr>
        <p:spPr>
          <a:xfrm>
            <a:off x="383086" y="4034327"/>
            <a:ext cx="3679500" cy="579300"/>
          </a:xfrm>
          <a:prstGeom prst="rect">
            <a:avLst/>
          </a:prstGeom>
          <a:noFill/>
          <a:ln>
            <a:noFill/>
          </a:ln>
        </p:spPr>
        <p:txBody>
          <a:bodyPr anchorCtr="0" anchor="t" bIns="34275" lIns="68575" spcFirstLastPara="1" rIns="68575" wrap="square" tIns="34275">
            <a:noAutofit/>
          </a:bodyPr>
          <a:lstStyle/>
          <a:p>
            <a:pPr indent="0" lvl="0" marL="0" marR="0" rtl="0" algn="l">
              <a:lnSpc>
                <a:spcPct val="80000"/>
              </a:lnSpc>
              <a:spcBef>
                <a:spcPts val="0"/>
              </a:spcBef>
              <a:spcAft>
                <a:spcPts val="0"/>
              </a:spcAft>
              <a:buClr>
                <a:srgbClr val="000000"/>
              </a:buClr>
              <a:buSzPts val="1800"/>
              <a:buFont typeface="Arial"/>
              <a:buNone/>
            </a:pPr>
            <a:r>
              <a:rPr b="1" i="0" lang="en" sz="1500" u="none" cap="none" strike="noStrike">
                <a:solidFill>
                  <a:srgbClr val="000000"/>
                </a:solidFill>
                <a:latin typeface="Calibri"/>
                <a:ea typeface="Calibri"/>
                <a:cs typeface="Calibri"/>
                <a:sym typeface="Calibri"/>
              </a:rPr>
              <a:t>Follow NISE Net on social networking</a:t>
            </a:r>
            <a:endParaRPr b="0" i="0" sz="1500" u="none" cap="none" strike="noStrike">
              <a:solidFill>
                <a:srgbClr val="000000"/>
              </a:solidFill>
              <a:latin typeface="Calibri"/>
              <a:ea typeface="Calibri"/>
              <a:cs typeface="Calibri"/>
              <a:sym typeface="Calibri"/>
            </a:endParaRPr>
          </a:p>
          <a:p>
            <a:pPr indent="0" lvl="0" marL="0" marR="0" rtl="0" algn="l">
              <a:lnSpc>
                <a:spcPct val="80000"/>
              </a:lnSpc>
              <a:spcBef>
                <a:spcPts val="500"/>
              </a:spcBef>
              <a:spcAft>
                <a:spcPts val="0"/>
              </a:spcAft>
              <a:buClr>
                <a:srgbClr val="000000"/>
              </a:buClr>
              <a:buSzPts val="1800"/>
              <a:buFont typeface="Arial"/>
              <a:buNone/>
            </a:pPr>
            <a:r>
              <a:rPr b="1" i="0" lang="en" sz="1500" u="none" cap="none" strike="noStrike">
                <a:solidFill>
                  <a:srgbClr val="0D686C"/>
                </a:solidFill>
                <a:latin typeface="Calibri"/>
                <a:ea typeface="Calibri"/>
                <a:cs typeface="Calibri"/>
                <a:sym typeface="Calibri"/>
              </a:rPr>
              <a:t>nisenet.org/social</a:t>
            </a:r>
            <a:endParaRPr b="1" i="0" sz="800" u="none" cap="none" strike="noStrike">
              <a:solidFill>
                <a:srgbClr val="000000"/>
              </a:solidFill>
              <a:latin typeface="Arial"/>
              <a:ea typeface="Arial"/>
              <a:cs typeface="Arial"/>
              <a:sym typeface="Arial"/>
            </a:endParaRPr>
          </a:p>
        </p:txBody>
      </p:sp>
      <p:grpSp>
        <p:nvGrpSpPr>
          <p:cNvPr id="1035" name="Google Shape;1035;p149"/>
          <p:cNvGrpSpPr/>
          <p:nvPr/>
        </p:nvGrpSpPr>
        <p:grpSpPr>
          <a:xfrm>
            <a:off x="351300" y="2230100"/>
            <a:ext cx="3935463" cy="980942"/>
            <a:chOff x="363290" y="3930822"/>
            <a:chExt cx="5031274" cy="1150800"/>
          </a:xfrm>
        </p:grpSpPr>
        <p:pic>
          <p:nvPicPr>
            <p:cNvPr descr="NISE Network Newsletter Logo" id="1036" name="Google Shape;1036;p149"/>
            <p:cNvPicPr preferRelativeResize="0"/>
            <p:nvPr/>
          </p:nvPicPr>
          <p:blipFill rotWithShape="1">
            <a:blip r:embed="rId3">
              <a:alphaModFix/>
            </a:blip>
            <a:srcRect b="0" l="0" r="0" t="0"/>
            <a:stretch/>
          </p:blipFill>
          <p:spPr>
            <a:xfrm>
              <a:off x="363290" y="3930822"/>
              <a:ext cx="1000703" cy="918290"/>
            </a:xfrm>
            <a:prstGeom prst="rect">
              <a:avLst/>
            </a:prstGeom>
            <a:noFill/>
            <a:ln>
              <a:noFill/>
            </a:ln>
          </p:spPr>
        </p:pic>
        <p:sp>
          <p:nvSpPr>
            <p:cNvPr id="1037" name="Google Shape;1037;p149"/>
            <p:cNvSpPr/>
            <p:nvPr/>
          </p:nvSpPr>
          <p:spPr>
            <a:xfrm>
              <a:off x="1325064" y="3930822"/>
              <a:ext cx="4069500" cy="1150800"/>
            </a:xfrm>
            <a:prstGeom prst="rect">
              <a:avLst/>
            </a:prstGeom>
            <a:noFill/>
            <a:ln>
              <a:noFill/>
            </a:ln>
          </p:spPr>
          <p:txBody>
            <a:bodyPr anchorCtr="0" anchor="t" bIns="34275" lIns="68575" spcFirstLastPara="1" rIns="68575" wrap="square" tIns="34275">
              <a:noAutofit/>
            </a:bodyPr>
            <a:lstStyle/>
            <a:p>
              <a:pPr indent="0" lvl="0" marL="0" marR="0" rtl="0" algn="l">
                <a:lnSpc>
                  <a:spcPct val="80000"/>
                </a:lnSpc>
                <a:spcBef>
                  <a:spcPts val="0"/>
                </a:spcBef>
                <a:spcAft>
                  <a:spcPts val="0"/>
                </a:spcAft>
                <a:buClr>
                  <a:srgbClr val="000000"/>
                </a:buClr>
                <a:buSzPts val="1500"/>
                <a:buFont typeface="Arial"/>
                <a:buNone/>
              </a:pPr>
              <a:r>
                <a:rPr b="1" i="0" lang="en" sz="1700" u="none" cap="none" strike="noStrike">
                  <a:solidFill>
                    <a:srgbClr val="000000"/>
                  </a:solidFill>
                  <a:latin typeface="Calibri"/>
                  <a:ea typeface="Calibri"/>
                  <a:cs typeface="Calibri"/>
                  <a:sym typeface="Calibri"/>
                </a:rPr>
                <a:t>Read our monthly newsletter</a:t>
              </a:r>
              <a:endParaRPr b="0" i="0" sz="1700" u="none" cap="none" strike="noStrike">
                <a:solidFill>
                  <a:srgbClr val="000000"/>
                </a:solidFill>
                <a:latin typeface="Calibri"/>
                <a:ea typeface="Calibri"/>
                <a:cs typeface="Calibri"/>
                <a:sym typeface="Calibri"/>
              </a:endParaRPr>
            </a:p>
            <a:p>
              <a:pPr indent="0" lvl="0" marL="0" marR="0" rtl="0" algn="l">
                <a:lnSpc>
                  <a:spcPct val="80000"/>
                </a:lnSpc>
                <a:spcBef>
                  <a:spcPts val="500"/>
                </a:spcBef>
                <a:spcAft>
                  <a:spcPts val="0"/>
                </a:spcAft>
                <a:buClr>
                  <a:srgbClr val="000000"/>
                </a:buClr>
                <a:buSzPts val="1500"/>
                <a:buFont typeface="Arial"/>
                <a:buNone/>
              </a:pPr>
              <a:r>
                <a:rPr b="1" i="0" lang="en" sz="1700" u="none" cap="none" strike="noStrike">
                  <a:solidFill>
                    <a:srgbClr val="0D686C"/>
                  </a:solidFill>
                  <a:latin typeface="Calibri"/>
                  <a:ea typeface="Calibri"/>
                  <a:cs typeface="Calibri"/>
                  <a:sym typeface="Calibri"/>
                </a:rPr>
                <a:t>nisenet.org/newsletter</a:t>
              </a:r>
              <a:endParaRPr b="1" i="0" sz="1700" u="none" cap="none" strike="noStrike">
                <a:solidFill>
                  <a:srgbClr val="000000"/>
                </a:solidFill>
                <a:latin typeface="Calibri"/>
                <a:ea typeface="Calibri"/>
                <a:cs typeface="Calibri"/>
                <a:sym typeface="Calibri"/>
              </a:endParaRPr>
            </a:p>
          </p:txBody>
        </p:sp>
      </p:grpSp>
      <p:pic>
        <p:nvPicPr>
          <p:cNvPr descr="Instagram Logo" id="1038" name="Google Shape;1038;p149"/>
          <p:cNvPicPr preferRelativeResize="0"/>
          <p:nvPr/>
        </p:nvPicPr>
        <p:blipFill rotWithShape="1">
          <a:blip r:embed="rId4">
            <a:alphaModFix/>
          </a:blip>
          <a:srcRect b="0" l="0" r="0" t="0"/>
          <a:stretch/>
        </p:blipFill>
        <p:spPr>
          <a:xfrm>
            <a:off x="415038" y="4578865"/>
            <a:ext cx="400049" cy="400049"/>
          </a:xfrm>
          <a:prstGeom prst="rect">
            <a:avLst/>
          </a:prstGeom>
          <a:noFill/>
          <a:ln>
            <a:noFill/>
          </a:ln>
        </p:spPr>
      </p:pic>
      <p:pic>
        <p:nvPicPr>
          <p:cNvPr descr="LinkedIn Logo" id="1039" name="Google Shape;1039;p149"/>
          <p:cNvPicPr preferRelativeResize="0"/>
          <p:nvPr/>
        </p:nvPicPr>
        <p:blipFill rotWithShape="1">
          <a:blip r:embed="rId5">
            <a:alphaModFix/>
          </a:blip>
          <a:srcRect b="0" l="0" r="0" t="0"/>
          <a:stretch/>
        </p:blipFill>
        <p:spPr>
          <a:xfrm>
            <a:off x="950947" y="4578874"/>
            <a:ext cx="400049" cy="400049"/>
          </a:xfrm>
          <a:prstGeom prst="rect">
            <a:avLst/>
          </a:prstGeom>
          <a:noFill/>
          <a:ln>
            <a:noFill/>
          </a:ln>
        </p:spPr>
      </p:pic>
      <p:pic>
        <p:nvPicPr>
          <p:cNvPr descr="Facebook Logo" id="1040" name="Google Shape;1040;p149"/>
          <p:cNvPicPr preferRelativeResize="0"/>
          <p:nvPr/>
        </p:nvPicPr>
        <p:blipFill rotWithShape="1">
          <a:blip r:embed="rId6">
            <a:alphaModFix/>
          </a:blip>
          <a:srcRect b="0" l="0" r="0" t="0"/>
          <a:stretch/>
        </p:blipFill>
        <p:spPr>
          <a:xfrm>
            <a:off x="1486869" y="4578875"/>
            <a:ext cx="400049" cy="400049"/>
          </a:xfrm>
          <a:prstGeom prst="rect">
            <a:avLst/>
          </a:prstGeom>
          <a:noFill/>
          <a:ln>
            <a:noFill/>
          </a:ln>
        </p:spPr>
      </p:pic>
      <p:pic>
        <p:nvPicPr>
          <p:cNvPr descr="Pinterest Logo" id="1041" name="Google Shape;1041;p149"/>
          <p:cNvPicPr preferRelativeResize="0"/>
          <p:nvPr/>
        </p:nvPicPr>
        <p:blipFill rotWithShape="1">
          <a:blip r:embed="rId7">
            <a:alphaModFix/>
          </a:blip>
          <a:srcRect b="0" l="0" r="0" t="0"/>
          <a:stretch/>
        </p:blipFill>
        <p:spPr>
          <a:xfrm>
            <a:off x="1927057" y="4483123"/>
            <a:ext cx="591551" cy="591551"/>
          </a:xfrm>
          <a:prstGeom prst="rect">
            <a:avLst/>
          </a:prstGeom>
          <a:noFill/>
          <a:ln>
            <a:noFill/>
          </a:ln>
        </p:spPr>
      </p:pic>
      <p:sp>
        <p:nvSpPr>
          <p:cNvPr id="1042" name="Google Shape;1042;p149"/>
          <p:cNvSpPr/>
          <p:nvPr/>
        </p:nvSpPr>
        <p:spPr>
          <a:xfrm flipH="1">
            <a:off x="188081" y="80381"/>
            <a:ext cx="7757400" cy="807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i="0" lang="en" sz="3300" u="none" cap="none" strike="noStrike">
                <a:solidFill>
                  <a:srgbClr val="007C91"/>
                </a:solidFill>
                <a:latin typeface="Nunito"/>
                <a:ea typeface="Nunito"/>
                <a:cs typeface="Nunito"/>
                <a:sym typeface="Nunito"/>
              </a:rPr>
              <a:t>Resources &amp; Opportunities</a:t>
            </a:r>
            <a:endParaRPr b="1" i="0" sz="3300" u="none" cap="none" strike="noStrike">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i="0" sz="1800" u="none" cap="none" strike="noStrike">
              <a:solidFill>
                <a:schemeClr val="dk1"/>
              </a:solidFill>
              <a:latin typeface="Nunito"/>
              <a:ea typeface="Nunito"/>
              <a:cs typeface="Nunito"/>
              <a:sym typeface="Nunito"/>
            </a:endParaRPr>
          </a:p>
        </p:txBody>
      </p:sp>
      <p:pic>
        <p:nvPicPr>
          <p:cNvPr descr="Screenshot from the nisenet.org website reading &quot;Community for STEM Engagement.&quot;" id="1043" name="Google Shape;1043;p149"/>
          <p:cNvPicPr preferRelativeResize="0"/>
          <p:nvPr/>
        </p:nvPicPr>
        <p:blipFill rotWithShape="1">
          <a:blip r:embed="rId8">
            <a:alphaModFix/>
          </a:blip>
          <a:srcRect b="0" l="0" r="0" t="0"/>
          <a:stretch/>
        </p:blipFill>
        <p:spPr>
          <a:xfrm>
            <a:off x="351300" y="808000"/>
            <a:ext cx="2671200" cy="1241035"/>
          </a:xfrm>
          <a:prstGeom prst="rect">
            <a:avLst/>
          </a:prstGeom>
          <a:noFill/>
          <a:ln>
            <a:noFill/>
          </a:ln>
        </p:spPr>
      </p:pic>
      <p:pic>
        <p:nvPicPr>
          <p:cNvPr descr="NISE Network Online Workshop Logo" id="1044" name="Google Shape;1044;p149"/>
          <p:cNvPicPr preferRelativeResize="0"/>
          <p:nvPr/>
        </p:nvPicPr>
        <p:blipFill rotWithShape="1">
          <a:blip r:embed="rId9">
            <a:alphaModFix/>
          </a:blip>
          <a:srcRect b="4220" l="0" r="0" t="4220"/>
          <a:stretch/>
        </p:blipFill>
        <p:spPr>
          <a:xfrm>
            <a:off x="383075" y="3211050"/>
            <a:ext cx="752300" cy="688800"/>
          </a:xfrm>
          <a:prstGeom prst="rect">
            <a:avLst/>
          </a:prstGeom>
          <a:noFill/>
          <a:ln>
            <a:noFill/>
          </a:ln>
        </p:spPr>
      </p:pic>
      <p:sp>
        <p:nvSpPr>
          <p:cNvPr id="1045" name="Google Shape;1045;p149"/>
          <p:cNvSpPr/>
          <p:nvPr/>
        </p:nvSpPr>
        <p:spPr>
          <a:xfrm>
            <a:off x="1135375" y="3211050"/>
            <a:ext cx="3679500" cy="688800"/>
          </a:xfrm>
          <a:prstGeom prst="rect">
            <a:avLst/>
          </a:prstGeom>
          <a:noFill/>
          <a:ln>
            <a:noFill/>
          </a:ln>
        </p:spPr>
        <p:txBody>
          <a:bodyPr anchorCtr="0" anchor="t" bIns="34275" lIns="68575" spcFirstLastPara="1" rIns="68575" wrap="square" tIns="34275">
            <a:noAutofit/>
          </a:bodyPr>
          <a:lstStyle/>
          <a:p>
            <a:pPr indent="0" lvl="0" marL="0" marR="0" rtl="0" algn="l">
              <a:lnSpc>
                <a:spcPct val="80000"/>
              </a:lnSpc>
              <a:spcBef>
                <a:spcPts val="0"/>
              </a:spcBef>
              <a:spcAft>
                <a:spcPts val="0"/>
              </a:spcAft>
              <a:buClr>
                <a:srgbClr val="000000"/>
              </a:buClr>
              <a:buSzPts val="1500"/>
              <a:buFont typeface="Arial"/>
              <a:buNone/>
            </a:pPr>
            <a:r>
              <a:rPr b="1" i="0" lang="en" sz="1700" u="none" cap="none" strike="noStrike">
                <a:solidFill>
                  <a:srgbClr val="000000"/>
                </a:solidFill>
                <a:latin typeface="Calibri"/>
                <a:ea typeface="Calibri"/>
                <a:cs typeface="Calibri"/>
                <a:sym typeface="Calibri"/>
              </a:rPr>
              <a:t>Past Recordings of Online Workshops</a:t>
            </a:r>
            <a:endParaRPr b="0" i="0" sz="1700" u="none" cap="none" strike="noStrike">
              <a:solidFill>
                <a:srgbClr val="000000"/>
              </a:solidFill>
              <a:latin typeface="Calibri"/>
              <a:ea typeface="Calibri"/>
              <a:cs typeface="Calibri"/>
              <a:sym typeface="Calibri"/>
            </a:endParaRPr>
          </a:p>
          <a:p>
            <a:pPr indent="0" lvl="0" marL="0" marR="0" rtl="0" algn="l">
              <a:lnSpc>
                <a:spcPct val="80000"/>
              </a:lnSpc>
              <a:spcBef>
                <a:spcPts val="500"/>
              </a:spcBef>
              <a:spcAft>
                <a:spcPts val="0"/>
              </a:spcAft>
              <a:buClr>
                <a:srgbClr val="000000"/>
              </a:buClr>
              <a:buSzPts val="1500"/>
              <a:buFont typeface="Arial"/>
              <a:buNone/>
            </a:pPr>
            <a:r>
              <a:rPr b="1" i="0" lang="en" sz="1500" u="none" cap="none" strike="noStrike">
                <a:solidFill>
                  <a:srgbClr val="0D686C"/>
                </a:solidFill>
                <a:latin typeface="Calibri"/>
                <a:ea typeface="Calibri"/>
                <a:cs typeface="Calibri"/>
                <a:sym typeface="Calibri"/>
              </a:rPr>
              <a:t>nisenet.org/online-workshop-recordings </a:t>
            </a:r>
            <a:endParaRPr b="1" i="0" sz="1500" u="none" cap="none" strike="noStrike">
              <a:solidFill>
                <a:srgbClr val="000000"/>
              </a:solidFill>
              <a:latin typeface="Calibri"/>
              <a:ea typeface="Calibri"/>
              <a:cs typeface="Calibri"/>
              <a:sym typeface="Calibri"/>
            </a:endParaRPr>
          </a:p>
        </p:txBody>
      </p:sp>
      <p:pic>
        <p:nvPicPr>
          <p:cNvPr descr="Description: An adult and child smile while sitting and looking at a colorful image on a table. The child is pointing to one area of the image." id="1046" name="Google Shape;1046;p149"/>
          <p:cNvPicPr preferRelativeResize="0"/>
          <p:nvPr/>
        </p:nvPicPr>
        <p:blipFill rotWithShape="1">
          <a:blip r:embed="rId10">
            <a:alphaModFix/>
          </a:blip>
          <a:srcRect b="0" l="28307" r="21715" t="0"/>
          <a:stretch/>
        </p:blipFill>
        <p:spPr>
          <a:xfrm>
            <a:off x="5671850" y="0"/>
            <a:ext cx="3551524" cy="51435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0" name="Shape 1050"/>
        <p:cNvGrpSpPr/>
        <p:nvPr/>
      </p:nvGrpSpPr>
      <p:grpSpPr>
        <a:xfrm>
          <a:off x="0" y="0"/>
          <a:ext cx="0" cy="0"/>
          <a:chOff x="0" y="0"/>
          <a:chExt cx="0" cy="0"/>
        </a:xfrm>
      </p:grpSpPr>
      <p:pic>
        <p:nvPicPr>
          <p:cNvPr descr="Two people hold informational cards featuring topics like &quot;Color-Changing Thread&quot; and &quot;Hacker,&quot; showcasing technology and people." id="1051" name="Google Shape;1051;p150"/>
          <p:cNvPicPr preferRelativeResize="0"/>
          <p:nvPr/>
        </p:nvPicPr>
        <p:blipFill rotWithShape="1">
          <a:blip r:embed="rId3">
            <a:alphaModFix/>
          </a:blip>
          <a:srcRect b="12279" l="3504" r="16667" t="29964"/>
          <a:stretch/>
        </p:blipFill>
        <p:spPr>
          <a:xfrm>
            <a:off x="925" y="2571725"/>
            <a:ext cx="3680100" cy="1774950"/>
          </a:xfrm>
          <a:prstGeom prst="rect">
            <a:avLst/>
          </a:prstGeom>
          <a:noFill/>
          <a:ln>
            <a:noFill/>
          </a:ln>
        </p:spPr>
      </p:pic>
      <p:pic>
        <p:nvPicPr>
          <p:cNvPr descr="An adult smiles while helping two teens with a project involving a foil-covered object and a Wi-Fi router." id="1052" name="Google Shape;1052;p150"/>
          <p:cNvPicPr preferRelativeResize="0"/>
          <p:nvPr/>
        </p:nvPicPr>
        <p:blipFill rotWithShape="1">
          <a:blip r:embed="rId4">
            <a:alphaModFix/>
          </a:blip>
          <a:srcRect b="7293" l="3220" r="-3219" t="7302"/>
          <a:stretch/>
        </p:blipFill>
        <p:spPr>
          <a:xfrm>
            <a:off x="5346675" y="2105302"/>
            <a:ext cx="3945501" cy="2246349"/>
          </a:xfrm>
          <a:prstGeom prst="rect">
            <a:avLst/>
          </a:prstGeom>
          <a:noFill/>
          <a:ln>
            <a:noFill/>
          </a:ln>
        </p:spPr>
      </p:pic>
      <p:pic>
        <p:nvPicPr>
          <p:cNvPr descr="A child interacts with a control panel, pointing at a display screen showing life support system indicators." id="1053" name="Google Shape;1053;p150"/>
          <p:cNvPicPr preferRelativeResize="0"/>
          <p:nvPr/>
        </p:nvPicPr>
        <p:blipFill rotWithShape="1">
          <a:blip r:embed="rId5">
            <a:alphaModFix/>
          </a:blip>
          <a:srcRect b="9272" l="0" r="48234" t="0"/>
          <a:stretch/>
        </p:blipFill>
        <p:spPr>
          <a:xfrm>
            <a:off x="3654725" y="2573700"/>
            <a:ext cx="1834550" cy="1770998"/>
          </a:xfrm>
          <a:prstGeom prst="rect">
            <a:avLst/>
          </a:prstGeom>
          <a:noFill/>
          <a:ln>
            <a:noFill/>
          </a:ln>
        </p:spPr>
      </p:pic>
      <p:pic>
        <p:nvPicPr>
          <p:cNvPr descr="A child excitedly points to a colorful illustration while an adult smiles, watching the child's enthusiastic reaction" id="1054" name="Google Shape;1054;p150"/>
          <p:cNvPicPr preferRelativeResize="0"/>
          <p:nvPr/>
        </p:nvPicPr>
        <p:blipFill rotWithShape="1">
          <a:blip r:embed="rId6">
            <a:alphaModFix/>
          </a:blip>
          <a:srcRect b="9420" l="23000" r="15236" t="0"/>
          <a:stretch/>
        </p:blipFill>
        <p:spPr>
          <a:xfrm>
            <a:off x="5489275" y="791413"/>
            <a:ext cx="1834551" cy="1793649"/>
          </a:xfrm>
          <a:prstGeom prst="rect">
            <a:avLst/>
          </a:prstGeom>
          <a:noFill/>
          <a:ln>
            <a:noFill/>
          </a:ln>
        </p:spPr>
      </p:pic>
      <p:pic>
        <p:nvPicPr>
          <p:cNvPr descr="A child wearing safety goggles carefully pours liquid from a graduated cylinder into a small test tube." id="1055" name="Google Shape;1055;p150"/>
          <p:cNvPicPr preferRelativeResize="0"/>
          <p:nvPr/>
        </p:nvPicPr>
        <p:blipFill rotWithShape="1">
          <a:blip r:embed="rId7">
            <a:alphaModFix/>
          </a:blip>
          <a:srcRect b="19239" l="4583" r="2625" t="14849"/>
          <a:stretch/>
        </p:blipFill>
        <p:spPr>
          <a:xfrm>
            <a:off x="7276300" y="798775"/>
            <a:ext cx="1867700" cy="1774950"/>
          </a:xfrm>
          <a:prstGeom prst="rect">
            <a:avLst/>
          </a:prstGeom>
          <a:noFill/>
          <a:ln>
            <a:noFill/>
          </a:ln>
        </p:spPr>
      </p:pic>
      <p:sp>
        <p:nvSpPr>
          <p:cNvPr id="1056" name="Google Shape;1056;p150"/>
          <p:cNvSpPr/>
          <p:nvPr/>
        </p:nvSpPr>
        <p:spPr>
          <a:xfrm>
            <a:off x="0" y="4759500"/>
            <a:ext cx="1017300" cy="3840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NISE Network Logo" id="1057" name="Google Shape;1057;p150"/>
          <p:cNvPicPr preferRelativeResize="0"/>
          <p:nvPr/>
        </p:nvPicPr>
        <p:blipFill rotWithShape="1">
          <a:blip r:embed="rId8">
            <a:alphaModFix/>
          </a:blip>
          <a:srcRect b="0" l="219" r="219" t="0"/>
          <a:stretch/>
        </p:blipFill>
        <p:spPr>
          <a:xfrm>
            <a:off x="176930" y="4351646"/>
            <a:ext cx="911714" cy="728003"/>
          </a:xfrm>
          <a:prstGeom prst="rect">
            <a:avLst/>
          </a:prstGeom>
          <a:noFill/>
          <a:ln>
            <a:noFill/>
          </a:ln>
        </p:spPr>
      </p:pic>
      <p:pic>
        <p:nvPicPr>
          <p:cNvPr descr="Two children excitedly participate in a science experiment with a person dressed as Frankenstein, while an adult observes." id="1058" name="Google Shape;1058;p150"/>
          <p:cNvPicPr preferRelativeResize="0"/>
          <p:nvPr/>
        </p:nvPicPr>
        <p:blipFill rotWithShape="1">
          <a:blip r:embed="rId9">
            <a:alphaModFix/>
          </a:blip>
          <a:srcRect b="17321" l="18539" r="19803" t="0"/>
          <a:stretch/>
        </p:blipFill>
        <p:spPr>
          <a:xfrm>
            <a:off x="925" y="780100"/>
            <a:ext cx="2005676" cy="1793650"/>
          </a:xfrm>
          <a:prstGeom prst="rect">
            <a:avLst/>
          </a:prstGeom>
          <a:noFill/>
          <a:ln>
            <a:noFill/>
          </a:ln>
        </p:spPr>
      </p:pic>
      <p:pic>
        <p:nvPicPr>
          <p:cNvPr descr="A child builds a tall structure with colorful blocks, with an image of Earth projected on the wall in the background." id="1059" name="Google Shape;1059;p150"/>
          <p:cNvPicPr preferRelativeResize="0"/>
          <p:nvPr/>
        </p:nvPicPr>
        <p:blipFill rotWithShape="1">
          <a:blip r:embed="rId10">
            <a:alphaModFix/>
          </a:blip>
          <a:srcRect b="29927" l="0" r="0" t="5280"/>
          <a:stretch/>
        </p:blipFill>
        <p:spPr>
          <a:xfrm>
            <a:off x="1946616" y="780088"/>
            <a:ext cx="2076135" cy="1793651"/>
          </a:xfrm>
          <a:prstGeom prst="rect">
            <a:avLst/>
          </a:prstGeom>
          <a:noFill/>
          <a:ln>
            <a:noFill/>
          </a:ln>
        </p:spPr>
      </p:pic>
      <p:pic>
        <p:nvPicPr>
          <p:cNvPr descr="A child smiles while holding a model spacecraft with colorful science-themed decorations attached." id="1060" name="Google Shape;1060;p150"/>
          <p:cNvPicPr preferRelativeResize="0"/>
          <p:nvPr/>
        </p:nvPicPr>
        <p:blipFill rotWithShape="1">
          <a:blip r:embed="rId11">
            <a:alphaModFix/>
          </a:blip>
          <a:srcRect b="17212" l="25167" r="21793" t="5045"/>
          <a:stretch/>
        </p:blipFill>
        <p:spPr>
          <a:xfrm>
            <a:off x="3654725" y="780112"/>
            <a:ext cx="1834550" cy="1793625"/>
          </a:xfrm>
          <a:prstGeom prst="rect">
            <a:avLst/>
          </a:prstGeom>
          <a:noFill/>
          <a:ln>
            <a:noFill/>
          </a:ln>
        </p:spPr>
      </p:pic>
      <p:sp>
        <p:nvSpPr>
          <p:cNvPr id="1061" name="Google Shape;1061;p150"/>
          <p:cNvSpPr/>
          <p:nvPr/>
        </p:nvSpPr>
        <p:spPr>
          <a:xfrm>
            <a:off x="0" y="1"/>
            <a:ext cx="9144000" cy="800700"/>
          </a:xfrm>
          <a:prstGeom prst="rect">
            <a:avLst/>
          </a:prstGeom>
          <a:solidFill>
            <a:srgbClr val="007C91"/>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descr="A photo collage made up of eight images split into two rows. Images show a variety of STEM education resources available through the NISE Network, with a variety of ages and individuals participating in fun, hands-on activities." id="1062" name="Google Shape;1062;p150"/>
          <p:cNvSpPr txBox="1"/>
          <p:nvPr/>
        </p:nvSpPr>
        <p:spPr>
          <a:xfrm>
            <a:off x="-1" y="111750"/>
            <a:ext cx="9144000" cy="577200"/>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3300"/>
              <a:buFont typeface="Arial"/>
              <a:buNone/>
            </a:pPr>
            <a:r>
              <a:rPr b="1" i="0" lang="en" sz="3300" u="none" cap="none" strike="noStrike">
                <a:solidFill>
                  <a:srgbClr val="FFFFFF"/>
                </a:solidFill>
                <a:latin typeface="Nunito"/>
                <a:ea typeface="Nunito"/>
                <a:cs typeface="Nunito"/>
                <a:sym typeface="Nunito"/>
              </a:rPr>
              <a:t>Thank You</a:t>
            </a:r>
            <a:endParaRPr i="0" sz="3300" u="none" cap="none" strike="noStrike">
              <a:solidFill>
                <a:srgbClr val="FFFFFF"/>
              </a:solidFill>
              <a:latin typeface="Nunito"/>
              <a:ea typeface="Nunito"/>
              <a:cs typeface="Nunito"/>
              <a:sym typeface="Nunito"/>
            </a:endParaRPr>
          </a:p>
        </p:txBody>
      </p:sp>
      <p:sp>
        <p:nvSpPr>
          <p:cNvPr id="1063" name="Google Shape;1063;p150"/>
          <p:cNvSpPr/>
          <p:nvPr/>
        </p:nvSpPr>
        <p:spPr>
          <a:xfrm>
            <a:off x="1088650" y="4455100"/>
            <a:ext cx="8006700" cy="384000"/>
          </a:xfrm>
          <a:prstGeom prst="rect">
            <a:avLst/>
          </a:prstGeom>
          <a:noFill/>
          <a:ln>
            <a:noFill/>
          </a:ln>
        </p:spPr>
        <p:txBody>
          <a:bodyPr anchorCtr="0" anchor="t" bIns="34275" lIns="68575" spcFirstLastPara="1" rIns="68575" wrap="square" tIns="34275">
            <a:noAutofit/>
          </a:bodyPr>
          <a:lstStyle/>
          <a:p>
            <a:pPr indent="0" lvl="0" marL="0" rtl="0" algn="l">
              <a:spcBef>
                <a:spcPts val="600"/>
              </a:spcBef>
              <a:spcAft>
                <a:spcPts val="0"/>
              </a:spcAft>
              <a:buClr>
                <a:schemeClr val="dk1"/>
              </a:buClr>
              <a:buSzPts val="800"/>
              <a:buFont typeface="Arial"/>
              <a:buNone/>
            </a:pPr>
            <a:r>
              <a:rPr i="1" lang="en" sz="1100">
                <a:solidFill>
                  <a:srgbClr val="333333"/>
                </a:solidFill>
                <a:latin typeface="Nunito"/>
                <a:ea typeface="Nunito"/>
                <a:cs typeface="Nunito"/>
                <a:sym typeface="Nunito"/>
              </a:rPr>
              <a:t>This material is based upon work supported by NASA under cooperative agreement award number 80NSSC21M0007. Any opinions, findings, and conclusions or recommendations expressed in this material are those of the author(s) and do not necessarily reflect the view of the National Aeronautics and Space Administration (NASA).</a:t>
            </a:r>
            <a:endParaRPr sz="600">
              <a:solidFill>
                <a:srgbClr val="333333"/>
              </a:solidFill>
              <a:latin typeface="Nunito"/>
              <a:ea typeface="Nunito"/>
              <a:cs typeface="Nunito"/>
              <a:sym typeface="Nunito"/>
            </a:endParaRPr>
          </a:p>
          <a:p>
            <a:pPr indent="0" lvl="0" marL="0" rtl="0" algn="l">
              <a:spcBef>
                <a:spcPts val="1600"/>
              </a:spcBef>
              <a:spcAft>
                <a:spcPts val="0"/>
              </a:spcAft>
              <a:buClr>
                <a:schemeClr val="dk1"/>
              </a:buClr>
              <a:buSzPts val="800"/>
              <a:buFont typeface="Arial"/>
              <a:buNone/>
            </a:pPr>
            <a:r>
              <a:t/>
            </a:r>
            <a:endParaRPr i="1" sz="1100">
              <a:solidFill>
                <a:srgbClr val="333333"/>
              </a:solidFill>
            </a:endParaRPr>
          </a:p>
          <a:p>
            <a:pPr indent="0" lvl="0" marL="0" rtl="0" algn="l">
              <a:lnSpc>
                <a:spcPct val="100000"/>
              </a:lnSpc>
              <a:spcBef>
                <a:spcPts val="1600"/>
              </a:spcBef>
              <a:spcAft>
                <a:spcPts val="1600"/>
              </a:spcAft>
              <a:buClr>
                <a:srgbClr val="000000"/>
              </a:buClr>
              <a:buSzPts val="800"/>
              <a:buFont typeface="Arial"/>
              <a:buNone/>
            </a:pPr>
            <a:r>
              <a:t/>
            </a:r>
            <a:endParaRPr i="1" sz="1100">
              <a:solidFill>
                <a:srgbClr val="333333"/>
              </a:solidFill>
            </a:endParaRPr>
          </a:p>
        </p:txBody>
      </p:sp>
      <p:pic>
        <p:nvPicPr>
          <p:cNvPr descr="Child and adult are working together to do a STEM activity. The adult holds a yellow balloon with a small white funnel while the child uses a measuring spoon to fill the balloon, though we cannot see with what it is being filled." id="1064" name="Google Shape;1064;p150"/>
          <p:cNvPicPr preferRelativeResize="0"/>
          <p:nvPr/>
        </p:nvPicPr>
        <p:blipFill rotWithShape="1">
          <a:blip r:embed="rId12">
            <a:alphaModFix/>
          </a:blip>
          <a:srcRect b="0" l="12807" r="25230" t="0"/>
          <a:stretch/>
        </p:blipFill>
        <p:spPr>
          <a:xfrm>
            <a:off x="5489275" y="800700"/>
            <a:ext cx="1897788" cy="1793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5" name="Shape 585"/>
        <p:cNvGrpSpPr/>
        <p:nvPr/>
      </p:nvGrpSpPr>
      <p:grpSpPr>
        <a:xfrm>
          <a:off x="0" y="0"/>
          <a:ext cx="0" cy="0"/>
          <a:chOff x="0" y="0"/>
          <a:chExt cx="0" cy="0"/>
        </a:xfrm>
      </p:grpSpPr>
      <p:sp>
        <p:nvSpPr>
          <p:cNvPr id="586" name="Google Shape;586;p101"/>
          <p:cNvSpPr/>
          <p:nvPr/>
        </p:nvSpPr>
        <p:spPr>
          <a:xfrm flipH="1">
            <a:off x="175175" y="148350"/>
            <a:ext cx="7242900" cy="8070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National Initiatives</a:t>
            </a:r>
            <a:endParaRPr b="1" sz="3300">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i="0" sz="2400" u="none" cap="none" strike="noStrike">
              <a:solidFill>
                <a:srgbClr val="007C9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sz="1800">
              <a:solidFill>
                <a:schemeClr val="dk1"/>
              </a:solidFill>
              <a:latin typeface="Nunito"/>
              <a:ea typeface="Nunito"/>
              <a:cs typeface="Nunito"/>
              <a:sym typeface="Nunito"/>
            </a:endParaRPr>
          </a:p>
          <a:p>
            <a:pPr indent="0" lvl="0" marL="0" marR="0" rtl="0" algn="l">
              <a:lnSpc>
                <a:spcPct val="100000"/>
              </a:lnSpc>
              <a:spcBef>
                <a:spcPts val="0"/>
              </a:spcBef>
              <a:spcAft>
                <a:spcPts val="0"/>
              </a:spcAft>
              <a:buClr>
                <a:srgbClr val="000000"/>
              </a:buClr>
              <a:buSzPts val="3300"/>
              <a:buFont typeface="Arial"/>
              <a:buNone/>
            </a:pPr>
            <a:r>
              <a:t/>
            </a:r>
            <a:endParaRPr b="1" sz="1800">
              <a:solidFill>
                <a:schemeClr val="dk1"/>
              </a:solidFill>
              <a:latin typeface="Nunito"/>
              <a:ea typeface="Nunito"/>
              <a:cs typeface="Nunito"/>
              <a:sym typeface="Nunito"/>
            </a:endParaRPr>
          </a:p>
        </p:txBody>
      </p:sp>
      <p:sp>
        <p:nvSpPr>
          <p:cNvPr id="587" name="Google Shape;587;p101"/>
          <p:cNvSpPr txBox="1"/>
          <p:nvPr/>
        </p:nvSpPr>
        <p:spPr>
          <a:xfrm>
            <a:off x="263875" y="955350"/>
            <a:ext cx="6240900" cy="4248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000">
                <a:solidFill>
                  <a:schemeClr val="dk1"/>
                </a:solidFill>
                <a:latin typeface="Calibri"/>
                <a:ea typeface="Calibri"/>
                <a:cs typeface="Calibri"/>
                <a:sym typeface="Calibri"/>
              </a:rPr>
              <a:t>America250 </a:t>
            </a:r>
            <a:endParaRPr b="1" sz="3000">
              <a:solidFill>
                <a:schemeClr val="dk1"/>
              </a:solidFill>
              <a:latin typeface="Calibri"/>
              <a:ea typeface="Calibri"/>
              <a:cs typeface="Calibri"/>
              <a:sym typeface="Calibri"/>
            </a:endParaRPr>
          </a:p>
          <a:p>
            <a:pPr indent="0" lvl="0" marL="0" rtl="0" algn="l">
              <a:spcBef>
                <a:spcPts val="0"/>
              </a:spcBef>
              <a:spcAft>
                <a:spcPts val="0"/>
              </a:spcAft>
              <a:buNone/>
            </a:pPr>
            <a:r>
              <a:rPr lang="en" sz="1800">
                <a:solidFill>
                  <a:schemeClr val="dk1"/>
                </a:solidFill>
                <a:latin typeface="Calibri"/>
                <a:ea typeface="Calibri"/>
                <a:cs typeface="Calibri"/>
                <a:sym typeface="Calibri"/>
              </a:rPr>
              <a:t>Nonpartisan federal initiative commissioned by Congress in 2015</a:t>
            </a:r>
            <a:endParaRPr sz="1800">
              <a:solidFill>
                <a:schemeClr val="dk1"/>
              </a:solidFill>
              <a:latin typeface="Calibri"/>
              <a:ea typeface="Calibri"/>
              <a:cs typeface="Calibri"/>
              <a:sym typeface="Calibri"/>
            </a:endParaRPr>
          </a:p>
          <a:p>
            <a:pPr indent="-330200" lvl="0" marL="457200" rtl="0" algn="l">
              <a:spcBef>
                <a:spcPts val="0"/>
              </a:spcBef>
              <a:spcAft>
                <a:spcPts val="0"/>
              </a:spcAft>
              <a:buClr>
                <a:schemeClr val="dk1"/>
              </a:buClr>
              <a:buSzPts val="1600"/>
              <a:buFont typeface="Calibri"/>
              <a:buChar char="●"/>
            </a:pPr>
            <a:r>
              <a:rPr lang="en" sz="1600" u="sng">
                <a:solidFill>
                  <a:schemeClr val="hlink"/>
                </a:solidFill>
                <a:latin typeface="Calibri"/>
                <a:ea typeface="Calibri"/>
                <a:cs typeface="Calibri"/>
                <a:sym typeface="Calibri"/>
                <a:hlinkClick r:id="rId3"/>
              </a:rPr>
              <a:t>https://america250.org/</a:t>
            </a:r>
            <a:endParaRPr sz="1600">
              <a:solidFill>
                <a:schemeClr val="dk1"/>
              </a:solidFill>
              <a:latin typeface="Calibri"/>
              <a:ea typeface="Calibri"/>
              <a:cs typeface="Calibri"/>
              <a:sym typeface="Calibri"/>
            </a:endParaRPr>
          </a:p>
          <a:p>
            <a:pPr indent="0" lvl="0" marL="457200" rtl="0" algn="l">
              <a:spcBef>
                <a:spcPts val="0"/>
              </a:spcBef>
              <a:spcAft>
                <a:spcPts val="0"/>
              </a:spcAft>
              <a:buNone/>
            </a:pPr>
            <a:r>
              <a:t/>
            </a:r>
            <a:endParaRPr sz="1800">
              <a:solidFill>
                <a:schemeClr val="dk1"/>
              </a:solidFill>
              <a:latin typeface="Calibri"/>
              <a:ea typeface="Calibri"/>
              <a:cs typeface="Calibri"/>
              <a:sym typeface="Calibri"/>
            </a:endParaRPr>
          </a:p>
          <a:p>
            <a:pPr indent="0" lvl="0" marL="0" rtl="0" algn="l">
              <a:spcBef>
                <a:spcPts val="0"/>
              </a:spcBef>
              <a:spcAft>
                <a:spcPts val="0"/>
              </a:spcAft>
              <a:buNone/>
            </a:pPr>
            <a:r>
              <a:t/>
            </a:r>
            <a:endParaRPr b="1" sz="1800">
              <a:solidFill>
                <a:schemeClr val="dk1"/>
              </a:solidFill>
              <a:latin typeface="Calibri"/>
              <a:ea typeface="Calibri"/>
              <a:cs typeface="Calibri"/>
              <a:sym typeface="Calibri"/>
            </a:endParaRPr>
          </a:p>
          <a:p>
            <a:pPr indent="0" lvl="0" marL="0" rtl="0" algn="l">
              <a:spcBef>
                <a:spcPts val="0"/>
              </a:spcBef>
              <a:spcAft>
                <a:spcPts val="0"/>
              </a:spcAft>
              <a:buNone/>
            </a:pPr>
            <a:r>
              <a:rPr b="1" lang="en" sz="3000">
                <a:solidFill>
                  <a:schemeClr val="dk1"/>
                </a:solidFill>
                <a:latin typeface="Calibri"/>
                <a:ea typeface="Calibri"/>
                <a:cs typeface="Calibri"/>
                <a:sym typeface="Calibri"/>
              </a:rPr>
              <a:t>State and Territories Commissions</a:t>
            </a:r>
            <a:endParaRPr b="1" sz="3000">
              <a:solidFill>
                <a:schemeClr val="dk1"/>
              </a:solidFill>
              <a:latin typeface="Calibri"/>
              <a:ea typeface="Calibri"/>
              <a:cs typeface="Calibri"/>
              <a:sym typeface="Calibri"/>
            </a:endParaRPr>
          </a:p>
          <a:p>
            <a:pPr indent="0" lvl="0" marL="0" rtl="0" algn="l">
              <a:spcBef>
                <a:spcPts val="0"/>
              </a:spcBef>
              <a:spcAft>
                <a:spcPts val="0"/>
              </a:spcAft>
              <a:buNone/>
            </a:pPr>
            <a:r>
              <a:rPr lang="en" sz="1800">
                <a:solidFill>
                  <a:schemeClr val="dk1"/>
                </a:solidFill>
                <a:latin typeface="Calibri"/>
                <a:ea typeface="Calibri"/>
                <a:cs typeface="Calibri"/>
                <a:sym typeface="Calibri"/>
              </a:rPr>
              <a:t>Connect with your state or territory commission </a:t>
            </a:r>
            <a:br>
              <a:rPr lang="en" sz="1800">
                <a:solidFill>
                  <a:schemeClr val="dk1"/>
                </a:solidFill>
                <a:latin typeface="Calibri"/>
                <a:ea typeface="Calibri"/>
                <a:cs typeface="Calibri"/>
                <a:sym typeface="Calibri"/>
              </a:rPr>
            </a:br>
            <a:r>
              <a:rPr lang="en" sz="1800">
                <a:solidFill>
                  <a:schemeClr val="dk1"/>
                </a:solidFill>
                <a:latin typeface="Calibri"/>
                <a:ea typeface="Calibri"/>
                <a:cs typeface="Calibri"/>
                <a:sym typeface="Calibri"/>
              </a:rPr>
              <a:t>In some states, each county also has a local commission</a:t>
            </a:r>
            <a:br>
              <a:rPr lang="en" sz="1800">
                <a:solidFill>
                  <a:schemeClr val="dk1"/>
                </a:solidFill>
                <a:latin typeface="Calibri"/>
                <a:ea typeface="Calibri"/>
                <a:cs typeface="Calibri"/>
                <a:sym typeface="Calibri"/>
              </a:rPr>
            </a:br>
            <a:endParaRPr sz="1800">
              <a:solidFill>
                <a:schemeClr val="dk1"/>
              </a:solidFill>
              <a:latin typeface="Calibri"/>
              <a:ea typeface="Calibri"/>
              <a:cs typeface="Calibri"/>
              <a:sym typeface="Calibri"/>
            </a:endParaRPr>
          </a:p>
          <a:p>
            <a:pPr indent="-330200" lvl="0" marL="457200" rtl="0" algn="l">
              <a:spcBef>
                <a:spcPts val="0"/>
              </a:spcBef>
              <a:spcAft>
                <a:spcPts val="0"/>
              </a:spcAft>
              <a:buClr>
                <a:schemeClr val="dk1"/>
              </a:buClr>
              <a:buSzPts val="1600"/>
              <a:buFont typeface="Calibri"/>
              <a:buChar char="●"/>
            </a:pPr>
            <a:r>
              <a:rPr lang="en" sz="1600" u="sng">
                <a:solidFill>
                  <a:schemeClr val="hlink"/>
                </a:solidFill>
                <a:latin typeface="Calibri"/>
                <a:ea typeface="Calibri"/>
                <a:cs typeface="Calibri"/>
                <a:sym typeface="Calibri"/>
                <a:hlinkClick r:id="rId4"/>
              </a:rPr>
              <a:t>https://america250.org/state-and-territory-commissions/</a:t>
            </a:r>
            <a:br>
              <a:rPr lang="en" sz="1600">
                <a:solidFill>
                  <a:schemeClr val="dk1"/>
                </a:solidFill>
                <a:latin typeface="Calibri"/>
                <a:ea typeface="Calibri"/>
                <a:cs typeface="Calibri"/>
                <a:sym typeface="Calibri"/>
              </a:rPr>
            </a:br>
            <a:endParaRPr sz="1600">
              <a:solidFill>
                <a:schemeClr val="dk1"/>
              </a:solidFill>
              <a:latin typeface="Calibri"/>
              <a:ea typeface="Calibri"/>
              <a:cs typeface="Calibri"/>
              <a:sym typeface="Calibri"/>
            </a:endParaRPr>
          </a:p>
          <a:p>
            <a:pPr indent="-330200" lvl="0" marL="457200" rtl="0" algn="l">
              <a:spcBef>
                <a:spcPts val="0"/>
              </a:spcBef>
              <a:spcAft>
                <a:spcPts val="0"/>
              </a:spcAft>
              <a:buClr>
                <a:schemeClr val="dk1"/>
              </a:buClr>
              <a:buSzPts val="1600"/>
              <a:buFont typeface="Calibri"/>
              <a:buChar char="●"/>
            </a:pPr>
            <a:r>
              <a:rPr lang="en" sz="1500">
                <a:solidFill>
                  <a:schemeClr val="dk1"/>
                </a:solidFill>
                <a:latin typeface="Calibri"/>
                <a:ea typeface="Calibri"/>
                <a:cs typeface="Calibri"/>
                <a:sym typeface="Calibri"/>
              </a:rPr>
              <a:t>American Association for State and Local History (AASLH)</a:t>
            </a:r>
            <a:br>
              <a:rPr b="1" lang="en" sz="2300">
                <a:solidFill>
                  <a:schemeClr val="dk1"/>
                </a:solidFill>
                <a:latin typeface="Calibri"/>
                <a:ea typeface="Calibri"/>
                <a:cs typeface="Calibri"/>
                <a:sym typeface="Calibri"/>
              </a:rPr>
            </a:br>
            <a:r>
              <a:rPr lang="en" sz="1600" u="sng">
                <a:solidFill>
                  <a:schemeClr val="hlink"/>
                </a:solidFill>
                <a:latin typeface="Calibri"/>
                <a:ea typeface="Calibri"/>
                <a:cs typeface="Calibri"/>
                <a:sym typeface="Calibri"/>
                <a:hlinkClick r:id="rId5"/>
              </a:rPr>
              <a:t>https://aaslh.org/programs/250th</a:t>
            </a:r>
            <a:br>
              <a:rPr lang="en" sz="1600">
                <a:solidFill>
                  <a:schemeClr val="dk1"/>
                </a:solidFill>
                <a:latin typeface="Calibri"/>
                <a:ea typeface="Calibri"/>
                <a:cs typeface="Calibri"/>
                <a:sym typeface="Calibri"/>
              </a:rPr>
            </a:br>
            <a:r>
              <a:rPr lang="en" sz="1600">
                <a:solidFill>
                  <a:schemeClr val="dk1"/>
                </a:solidFill>
                <a:latin typeface="Calibri"/>
                <a:ea typeface="Calibri"/>
                <a:cs typeface="Calibri"/>
                <a:sym typeface="Calibri"/>
              </a:rPr>
              <a:t>(Choose State Commissions in left navigation menu)</a:t>
            </a:r>
            <a:endParaRPr b="1" sz="1600">
              <a:solidFill>
                <a:schemeClr val="dk1"/>
              </a:solidFill>
              <a:latin typeface="Calibri"/>
              <a:ea typeface="Calibri"/>
              <a:cs typeface="Calibri"/>
              <a:sym typeface="Calibri"/>
            </a:endParaRPr>
          </a:p>
        </p:txBody>
      </p:sp>
      <p:pic>
        <p:nvPicPr>
          <p:cNvPr descr="America 250 Logo" id="588" name="Google Shape;588;p101" title="Screenshot 2025-05-06 at 6.56.25 PM.png"/>
          <p:cNvPicPr preferRelativeResize="0"/>
          <p:nvPr/>
        </p:nvPicPr>
        <p:blipFill>
          <a:blip r:embed="rId6">
            <a:alphaModFix/>
          </a:blip>
          <a:stretch>
            <a:fillRect/>
          </a:stretch>
        </p:blipFill>
        <p:spPr>
          <a:xfrm>
            <a:off x="6466200" y="303850"/>
            <a:ext cx="2371125" cy="1713626"/>
          </a:xfrm>
          <a:prstGeom prst="rect">
            <a:avLst/>
          </a:prstGeom>
          <a:noFill/>
          <a:ln>
            <a:noFill/>
          </a:ln>
        </p:spPr>
      </p:pic>
      <p:pic>
        <p:nvPicPr>
          <p:cNvPr descr="New York State 250th commemorative field guide - Indigenous History is New York's History" id="589" name="Google Shape;589;p101" title="America250 NY nys_250_commemoration_field_guide theme.png"/>
          <p:cNvPicPr preferRelativeResize="0"/>
          <p:nvPr/>
        </p:nvPicPr>
        <p:blipFill rotWithShape="1">
          <a:blip r:embed="rId7">
            <a:alphaModFix/>
          </a:blip>
          <a:srcRect b="26261" l="9608" r="0" t="12279"/>
          <a:stretch/>
        </p:blipFill>
        <p:spPr>
          <a:xfrm>
            <a:off x="5730975" y="3733490"/>
            <a:ext cx="3413026" cy="1410009"/>
          </a:xfrm>
          <a:prstGeom prst="rect">
            <a:avLst/>
          </a:prstGeom>
          <a:noFill/>
          <a:ln>
            <a:noFill/>
          </a:ln>
        </p:spPr>
      </p:pic>
      <p:pic>
        <p:nvPicPr>
          <p:cNvPr descr="New York State 250th commemorative field guide" id="590" name="Google Shape;590;p101" title="America250 NY nys_250_commemoration_field_guide screenshot cover.png"/>
          <p:cNvPicPr preferRelativeResize="0"/>
          <p:nvPr/>
        </p:nvPicPr>
        <p:blipFill>
          <a:blip r:embed="rId8">
            <a:alphaModFix/>
          </a:blip>
          <a:stretch>
            <a:fillRect/>
          </a:stretch>
        </p:blipFill>
        <p:spPr>
          <a:xfrm>
            <a:off x="6860312" y="2382675"/>
            <a:ext cx="1177350" cy="15449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102"/>
          <p:cNvSpPr txBox="1"/>
          <p:nvPr/>
        </p:nvSpPr>
        <p:spPr>
          <a:xfrm>
            <a:off x="278625" y="682650"/>
            <a:ext cx="5460900" cy="44607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lnSpc>
                <a:spcPct val="100000"/>
              </a:lnSpc>
              <a:spcBef>
                <a:spcPts val="400"/>
              </a:spcBef>
              <a:spcAft>
                <a:spcPts val="0"/>
              </a:spcAft>
              <a:buNone/>
            </a:pPr>
            <a:r>
              <a:rPr b="1" lang="en" sz="3000">
                <a:solidFill>
                  <a:srgbClr val="333333"/>
                </a:solidFill>
                <a:latin typeface="Calibri"/>
                <a:ea typeface="Calibri"/>
                <a:cs typeface="Calibri"/>
                <a:sym typeface="Calibri"/>
              </a:rPr>
              <a:t>Made by Us</a:t>
            </a:r>
            <a:r>
              <a:rPr b="1" lang="en" sz="2400">
                <a:solidFill>
                  <a:srgbClr val="333333"/>
                </a:solidFill>
                <a:latin typeface="Calibri"/>
                <a:ea typeface="Calibri"/>
                <a:cs typeface="Calibri"/>
                <a:sym typeface="Calibri"/>
              </a:rPr>
              <a:t> </a:t>
            </a:r>
            <a:endParaRPr b="1" sz="2400">
              <a:solidFill>
                <a:srgbClr val="333333"/>
              </a:solidFill>
              <a:latin typeface="Calibri"/>
              <a:ea typeface="Calibri"/>
              <a:cs typeface="Calibri"/>
              <a:sym typeface="Calibri"/>
            </a:endParaRPr>
          </a:p>
          <a:p>
            <a:pPr indent="-342900" lvl="0" marL="457200" rtl="0" algn="l">
              <a:lnSpc>
                <a:spcPct val="90000"/>
              </a:lnSpc>
              <a:spcBef>
                <a:spcPts val="400"/>
              </a:spcBef>
              <a:spcAft>
                <a:spcPts val="0"/>
              </a:spcAft>
              <a:buSzPts val="1800"/>
              <a:buFont typeface="Calibri"/>
              <a:buChar char="●"/>
            </a:pPr>
            <a:r>
              <a:rPr b="1" lang="en" sz="1800">
                <a:solidFill>
                  <a:srgbClr val="007C91"/>
                </a:solidFill>
                <a:uFill>
                  <a:noFill/>
                </a:uFill>
                <a:latin typeface="Calibri"/>
                <a:ea typeface="Calibri"/>
                <a:cs typeface="Calibri"/>
                <a:sym typeface="Calibri"/>
                <a:hlinkClick r:id="rId3">
                  <a:extLst>
                    <a:ext uri="{A12FA001-AC4F-418D-AE19-62706E023703}">
                      <ahyp:hlinkClr val="tx"/>
                    </a:ext>
                  </a:extLst>
                </a:hlinkClick>
              </a:rPr>
              <a:t>https://historymadebyus.org/</a:t>
            </a:r>
            <a:br>
              <a:rPr b="1" lang="en" sz="1800">
                <a:solidFill>
                  <a:srgbClr val="333333"/>
                </a:solidFill>
                <a:latin typeface="Calibri"/>
                <a:ea typeface="Calibri"/>
                <a:cs typeface="Calibri"/>
                <a:sym typeface="Calibri"/>
              </a:rPr>
            </a:br>
            <a:endParaRPr b="1" sz="1800">
              <a:solidFill>
                <a:srgbClr val="333333"/>
              </a:solidFill>
              <a:latin typeface="Calibri"/>
              <a:ea typeface="Calibri"/>
              <a:cs typeface="Calibri"/>
              <a:sym typeface="Calibri"/>
            </a:endParaRPr>
          </a:p>
          <a:p>
            <a:pPr indent="-342900" lvl="0" marL="457200" rtl="0" algn="l">
              <a:lnSpc>
                <a:spcPct val="90000"/>
              </a:lnSpc>
              <a:spcBef>
                <a:spcPts val="400"/>
              </a:spcBef>
              <a:spcAft>
                <a:spcPts val="0"/>
              </a:spcAft>
              <a:buClr>
                <a:srgbClr val="333333"/>
              </a:buClr>
              <a:buSzPts val="1800"/>
              <a:buFont typeface="Calibri"/>
              <a:buChar char="●"/>
            </a:pPr>
            <a:r>
              <a:rPr b="1" lang="en" sz="1800">
                <a:solidFill>
                  <a:srgbClr val="333333"/>
                </a:solidFill>
                <a:latin typeface="Calibri"/>
                <a:ea typeface="Calibri"/>
                <a:cs typeface="Calibri"/>
                <a:sym typeface="Calibri"/>
              </a:rPr>
              <a:t>Youth 250 Toolkit </a:t>
            </a:r>
            <a:br>
              <a:rPr lang="en" sz="1800">
                <a:solidFill>
                  <a:srgbClr val="333333"/>
                </a:solidFill>
                <a:latin typeface="Calibri"/>
                <a:ea typeface="Calibri"/>
                <a:cs typeface="Calibri"/>
                <a:sym typeface="Calibri"/>
              </a:rPr>
            </a:br>
            <a:r>
              <a:rPr lang="en" sz="1600">
                <a:solidFill>
                  <a:srgbClr val="333333"/>
                </a:solidFill>
                <a:latin typeface="Calibri"/>
                <a:ea typeface="Calibri"/>
                <a:cs typeface="Calibri"/>
                <a:sym typeface="Calibri"/>
              </a:rPr>
              <a:t>Resources for designing programs ages 16-30 (Gen Z)</a:t>
            </a:r>
            <a:br>
              <a:rPr lang="en" sz="1600">
                <a:solidFill>
                  <a:srgbClr val="333333"/>
                </a:solidFill>
                <a:latin typeface="Calibri"/>
                <a:ea typeface="Calibri"/>
                <a:cs typeface="Calibri"/>
                <a:sym typeface="Calibri"/>
              </a:rPr>
            </a:br>
            <a:r>
              <a:rPr b="1" lang="en" sz="1600">
                <a:solidFill>
                  <a:srgbClr val="007C91"/>
                </a:solidFill>
                <a:uFill>
                  <a:noFill/>
                </a:uFill>
                <a:latin typeface="Calibri"/>
                <a:ea typeface="Calibri"/>
                <a:cs typeface="Calibri"/>
                <a:sym typeface="Calibri"/>
                <a:hlinkClick r:id="rId4">
                  <a:extLst>
                    <a:ext uri="{A12FA001-AC4F-418D-AE19-62706E023703}">
                      <ahyp:hlinkClr val="tx"/>
                    </a:ext>
                  </a:extLst>
                </a:hlinkClick>
              </a:rPr>
              <a:t>https://historymadebyus.org/youth250/toolkit</a:t>
            </a:r>
            <a:br>
              <a:rPr b="1" lang="en" sz="1600">
                <a:solidFill>
                  <a:srgbClr val="007C91"/>
                </a:solidFill>
                <a:latin typeface="Calibri"/>
                <a:ea typeface="Calibri"/>
                <a:cs typeface="Calibri"/>
                <a:sym typeface="Calibri"/>
              </a:rPr>
            </a:br>
            <a:endParaRPr b="1" sz="1600">
              <a:solidFill>
                <a:srgbClr val="007C91"/>
              </a:solidFill>
              <a:latin typeface="Calibri"/>
              <a:ea typeface="Calibri"/>
              <a:cs typeface="Calibri"/>
              <a:sym typeface="Calibri"/>
            </a:endParaRPr>
          </a:p>
          <a:p>
            <a:pPr indent="-342900" lvl="0" marL="457200" rtl="0" algn="l">
              <a:lnSpc>
                <a:spcPct val="90000"/>
              </a:lnSpc>
              <a:spcBef>
                <a:spcPts val="400"/>
              </a:spcBef>
              <a:spcAft>
                <a:spcPts val="0"/>
              </a:spcAft>
              <a:buSzPts val="1800"/>
              <a:buChar char="●"/>
            </a:pPr>
            <a:r>
              <a:rPr b="1" lang="en" sz="1800">
                <a:solidFill>
                  <a:srgbClr val="333333"/>
                </a:solidFill>
                <a:latin typeface="Calibri"/>
                <a:ea typeface="Calibri"/>
                <a:cs typeface="Calibri"/>
                <a:sym typeface="Calibri"/>
              </a:rPr>
              <a:t>My Wish for U.S</a:t>
            </a:r>
            <a:r>
              <a:rPr lang="en" sz="1800">
                <a:solidFill>
                  <a:srgbClr val="333333"/>
                </a:solidFill>
                <a:latin typeface="Calibri"/>
                <a:ea typeface="Calibri"/>
                <a:cs typeface="Calibri"/>
                <a:sym typeface="Calibri"/>
              </a:rPr>
              <a:t>. </a:t>
            </a:r>
            <a:br>
              <a:rPr lang="en" sz="1800">
                <a:solidFill>
                  <a:srgbClr val="333333"/>
                </a:solidFill>
                <a:latin typeface="Calibri"/>
                <a:ea typeface="Calibri"/>
                <a:cs typeface="Calibri"/>
                <a:sym typeface="Calibri"/>
              </a:rPr>
            </a:br>
            <a:r>
              <a:rPr lang="en" sz="1600">
                <a:solidFill>
                  <a:srgbClr val="333333"/>
                </a:solidFill>
                <a:latin typeface="Calibri"/>
                <a:ea typeface="Calibri"/>
                <a:cs typeface="Calibri"/>
                <a:sym typeface="Calibri"/>
              </a:rPr>
              <a:t>Submission of wishes for America’s future</a:t>
            </a:r>
            <a:br>
              <a:rPr lang="en" sz="1600">
                <a:solidFill>
                  <a:srgbClr val="333333"/>
                </a:solidFill>
                <a:latin typeface="Calibri"/>
                <a:ea typeface="Calibri"/>
                <a:cs typeface="Calibri"/>
                <a:sym typeface="Calibri"/>
              </a:rPr>
            </a:br>
            <a:r>
              <a:rPr b="1" lang="en" sz="1600">
                <a:solidFill>
                  <a:srgbClr val="007C91"/>
                </a:solidFill>
                <a:uFill>
                  <a:noFill/>
                </a:uFill>
                <a:latin typeface="Calibri"/>
                <a:ea typeface="Calibri"/>
                <a:cs typeface="Calibri"/>
                <a:sym typeface="Calibri"/>
                <a:hlinkClick r:id="rId5">
                  <a:extLst>
                    <a:ext uri="{A12FA001-AC4F-418D-AE19-62706E023703}">
                      <ahyp:hlinkClr val="tx"/>
                    </a:ext>
                  </a:extLst>
                </a:hlinkClick>
              </a:rPr>
              <a:t>https://www.mywishforus.com/</a:t>
            </a:r>
            <a:br>
              <a:rPr b="1" lang="en" sz="1800">
                <a:solidFill>
                  <a:srgbClr val="007C91"/>
                </a:solidFill>
                <a:latin typeface="Calibri"/>
                <a:ea typeface="Calibri"/>
                <a:cs typeface="Calibri"/>
                <a:sym typeface="Calibri"/>
              </a:rPr>
            </a:br>
            <a:endParaRPr b="1" sz="1800">
              <a:solidFill>
                <a:srgbClr val="007C91"/>
              </a:solidFill>
              <a:latin typeface="Calibri"/>
              <a:ea typeface="Calibri"/>
              <a:cs typeface="Calibri"/>
              <a:sym typeface="Calibri"/>
            </a:endParaRPr>
          </a:p>
          <a:p>
            <a:pPr indent="-342900" lvl="0" marL="457200" rtl="0" algn="l">
              <a:lnSpc>
                <a:spcPct val="90000"/>
              </a:lnSpc>
              <a:spcBef>
                <a:spcPts val="400"/>
              </a:spcBef>
              <a:spcAft>
                <a:spcPts val="0"/>
              </a:spcAft>
              <a:buSzPts val="1800"/>
              <a:buChar char="●"/>
            </a:pPr>
            <a:r>
              <a:rPr b="1" lang="en" sz="1800">
                <a:solidFill>
                  <a:srgbClr val="333333"/>
                </a:solidFill>
                <a:latin typeface="Calibri"/>
                <a:ea typeface="Calibri"/>
                <a:cs typeface="Calibri"/>
                <a:sym typeface="Calibri"/>
              </a:rPr>
              <a:t>OnOur250th.org </a:t>
            </a:r>
            <a:br>
              <a:rPr lang="en" sz="1800">
                <a:solidFill>
                  <a:srgbClr val="333333"/>
                </a:solidFill>
                <a:latin typeface="Calibri"/>
                <a:ea typeface="Calibri"/>
                <a:cs typeface="Calibri"/>
                <a:sym typeface="Calibri"/>
              </a:rPr>
            </a:br>
            <a:r>
              <a:rPr lang="en" sz="1600">
                <a:solidFill>
                  <a:srgbClr val="333333"/>
                </a:solidFill>
                <a:latin typeface="Calibri"/>
                <a:ea typeface="Calibri"/>
                <a:cs typeface="Calibri"/>
                <a:sym typeface="Calibri"/>
              </a:rPr>
              <a:t>Submit a wish online and explore other notes from across the country - share your hopes, dreams, and ideas for the future of America</a:t>
            </a:r>
            <a:br>
              <a:rPr lang="en" sz="1600">
                <a:solidFill>
                  <a:srgbClr val="333333"/>
                </a:solidFill>
                <a:latin typeface="Calibri"/>
                <a:ea typeface="Calibri"/>
                <a:cs typeface="Calibri"/>
                <a:sym typeface="Calibri"/>
              </a:rPr>
            </a:br>
            <a:r>
              <a:rPr b="1" lang="en" sz="1600">
                <a:solidFill>
                  <a:srgbClr val="007C91"/>
                </a:solidFill>
                <a:uFill>
                  <a:noFill/>
                </a:uFill>
                <a:latin typeface="Calibri"/>
                <a:ea typeface="Calibri"/>
                <a:cs typeface="Calibri"/>
                <a:sym typeface="Calibri"/>
                <a:hlinkClick r:id="rId6">
                  <a:extLst>
                    <a:ext uri="{A12FA001-AC4F-418D-AE19-62706E023703}">
                      <ahyp:hlinkClr val="tx"/>
                    </a:ext>
                  </a:extLst>
                </a:hlinkClick>
              </a:rPr>
              <a:t>https://www.onour250th.org/</a:t>
            </a:r>
            <a:endParaRPr b="1" sz="1600">
              <a:solidFill>
                <a:srgbClr val="007C91"/>
              </a:solidFill>
              <a:latin typeface="Calibri"/>
              <a:ea typeface="Calibri"/>
              <a:cs typeface="Calibri"/>
              <a:sym typeface="Calibri"/>
            </a:endParaRPr>
          </a:p>
          <a:p>
            <a:pPr indent="0" lvl="0" marL="0" rtl="0" algn="l">
              <a:lnSpc>
                <a:spcPct val="100000"/>
              </a:lnSpc>
              <a:spcBef>
                <a:spcPts val="0"/>
              </a:spcBef>
              <a:spcAft>
                <a:spcPts val="0"/>
              </a:spcAft>
              <a:buNone/>
            </a:pPr>
            <a:r>
              <a:t/>
            </a:r>
            <a:endParaRPr b="1" sz="2200">
              <a:solidFill>
                <a:schemeClr val="dk1"/>
              </a:solidFill>
              <a:highlight>
                <a:schemeClr val="accent6"/>
              </a:highlight>
              <a:latin typeface="Calibri"/>
              <a:ea typeface="Calibri"/>
              <a:cs typeface="Calibri"/>
              <a:sym typeface="Calibri"/>
            </a:endParaRPr>
          </a:p>
          <a:p>
            <a:pPr indent="0" lvl="1" marL="342900" rtl="0" algn="l">
              <a:lnSpc>
                <a:spcPct val="100000"/>
              </a:lnSpc>
              <a:spcBef>
                <a:spcPts val="0"/>
              </a:spcBef>
              <a:spcAft>
                <a:spcPts val="0"/>
              </a:spcAft>
              <a:buClr>
                <a:schemeClr val="dk1"/>
              </a:buClr>
              <a:buSzPts val="1800"/>
              <a:buFont typeface="Arial"/>
              <a:buNone/>
            </a:pPr>
            <a:br>
              <a:rPr b="1" lang="en" sz="1200">
                <a:solidFill>
                  <a:schemeClr val="dk1"/>
                </a:solidFill>
                <a:latin typeface="Calibri"/>
                <a:ea typeface="Calibri"/>
                <a:cs typeface="Calibri"/>
                <a:sym typeface="Calibri"/>
              </a:rPr>
            </a:br>
            <a:endParaRPr b="1" sz="2000">
              <a:solidFill>
                <a:schemeClr val="dk1"/>
              </a:solidFill>
              <a:latin typeface="Calibri"/>
              <a:ea typeface="Calibri"/>
              <a:cs typeface="Calibri"/>
              <a:sym typeface="Calibri"/>
            </a:endParaRPr>
          </a:p>
          <a:p>
            <a:pPr indent="0" lvl="1" marL="3429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597" name="Google Shape;597;p102"/>
          <p:cNvSpPr/>
          <p:nvPr/>
        </p:nvSpPr>
        <p:spPr>
          <a:xfrm flipH="1">
            <a:off x="175175" y="148350"/>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National Initiatives</a:t>
            </a:r>
            <a:endParaRPr b="1" sz="3300">
              <a:solidFill>
                <a:srgbClr val="007C91"/>
              </a:solidFill>
              <a:latin typeface="Nunito"/>
              <a:ea typeface="Nunito"/>
              <a:cs typeface="Nunito"/>
              <a:sym typeface="Nunito"/>
            </a:endParaRPr>
          </a:p>
        </p:txBody>
      </p:sp>
      <p:pic>
        <p:nvPicPr>
          <p:cNvPr descr="On our 250th website with sticky notes" id="598" name="Google Shape;598;p102" title="America 250 OnOur250th.org by Made by Us of sticlus pf jp[es amd dreams.png"/>
          <p:cNvPicPr preferRelativeResize="0"/>
          <p:nvPr/>
        </p:nvPicPr>
        <p:blipFill>
          <a:blip r:embed="rId7">
            <a:alphaModFix/>
          </a:blip>
          <a:stretch>
            <a:fillRect/>
          </a:stretch>
        </p:blipFill>
        <p:spPr>
          <a:xfrm>
            <a:off x="6100275" y="3479875"/>
            <a:ext cx="2743199" cy="1663618"/>
          </a:xfrm>
          <a:prstGeom prst="rect">
            <a:avLst/>
          </a:prstGeom>
          <a:noFill/>
          <a:ln>
            <a:noFill/>
          </a:ln>
        </p:spPr>
      </p:pic>
      <p:pic>
        <p:nvPicPr>
          <p:cNvPr descr="Made by Us log" id="599" name="Google Shape;599;p102" title="MadeByUs logo screenshot.png"/>
          <p:cNvPicPr preferRelativeResize="0"/>
          <p:nvPr/>
        </p:nvPicPr>
        <p:blipFill rotWithShape="1">
          <a:blip r:embed="rId8">
            <a:alphaModFix/>
          </a:blip>
          <a:srcRect b="0" l="6331" r="0" t="0"/>
          <a:stretch/>
        </p:blipFill>
        <p:spPr>
          <a:xfrm>
            <a:off x="6921554" y="148350"/>
            <a:ext cx="1100650" cy="1181800"/>
          </a:xfrm>
          <a:prstGeom prst="rect">
            <a:avLst/>
          </a:prstGeom>
          <a:noFill/>
          <a:ln>
            <a:noFill/>
          </a:ln>
        </p:spPr>
      </p:pic>
      <p:pic>
        <p:nvPicPr>
          <p:cNvPr descr="My Wish for US website comments submitted by website visitors&#10;" id="600" name="Google Shape;600;p102" title="America 250 MyWishforUs.org wishes crated by MadeByUs cropped.png"/>
          <p:cNvPicPr preferRelativeResize="0"/>
          <p:nvPr/>
        </p:nvPicPr>
        <p:blipFill>
          <a:blip r:embed="rId9">
            <a:alphaModFix/>
          </a:blip>
          <a:stretch>
            <a:fillRect/>
          </a:stretch>
        </p:blipFill>
        <p:spPr>
          <a:xfrm>
            <a:off x="5943600" y="1472188"/>
            <a:ext cx="3200399" cy="16535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103"/>
          <p:cNvSpPr txBox="1"/>
          <p:nvPr/>
        </p:nvSpPr>
        <p:spPr>
          <a:xfrm>
            <a:off x="278625" y="682650"/>
            <a:ext cx="8585400" cy="2981400"/>
          </a:xfrm>
          <a:prstGeom prst="rect">
            <a:avLst/>
          </a:prstGeom>
          <a:noFill/>
          <a:ln>
            <a:noFill/>
          </a:ln>
        </p:spPr>
        <p:txBody>
          <a:bodyPr anchorCtr="0" anchor="t" bIns="34275" lIns="68575" spcFirstLastPara="1" rIns="68575" wrap="square" tIns="34275">
            <a:noAutofit/>
          </a:bodyPr>
          <a:lstStyle/>
          <a:p>
            <a:pPr indent="0" lvl="0" marL="0" rtl="0" algn="l">
              <a:spcBef>
                <a:spcPts val="0"/>
              </a:spcBef>
              <a:spcAft>
                <a:spcPts val="0"/>
              </a:spcAft>
              <a:buNone/>
            </a:pPr>
            <a:r>
              <a:t/>
            </a:r>
            <a:endParaRPr b="1" sz="500">
              <a:solidFill>
                <a:schemeClr val="dk1"/>
              </a:solidFill>
              <a:latin typeface="Calibri"/>
              <a:ea typeface="Calibri"/>
              <a:cs typeface="Calibri"/>
              <a:sym typeface="Calibri"/>
            </a:endParaRPr>
          </a:p>
          <a:p>
            <a:pPr indent="0" lvl="0" marL="0" rtl="0" algn="l">
              <a:lnSpc>
                <a:spcPct val="100000"/>
              </a:lnSpc>
              <a:spcBef>
                <a:spcPts val="400"/>
              </a:spcBef>
              <a:spcAft>
                <a:spcPts val="0"/>
              </a:spcAft>
              <a:buNone/>
            </a:pPr>
            <a:r>
              <a:rPr b="1" lang="en" sz="3000">
                <a:solidFill>
                  <a:srgbClr val="333333"/>
                </a:solidFill>
                <a:latin typeface="Calibri"/>
                <a:ea typeface="Calibri"/>
                <a:cs typeface="Calibri"/>
                <a:sym typeface="Calibri"/>
              </a:rPr>
              <a:t>PBS Film</a:t>
            </a:r>
            <a:r>
              <a:rPr b="1" lang="en" sz="2400">
                <a:solidFill>
                  <a:srgbClr val="333333"/>
                </a:solidFill>
                <a:latin typeface="Calibri"/>
                <a:ea typeface="Calibri"/>
                <a:cs typeface="Calibri"/>
                <a:sym typeface="Calibri"/>
              </a:rPr>
              <a:t> </a:t>
            </a:r>
            <a:endParaRPr b="1" sz="2400">
              <a:solidFill>
                <a:srgbClr val="333333"/>
              </a:solidFill>
              <a:latin typeface="Calibri"/>
              <a:ea typeface="Calibri"/>
              <a:cs typeface="Calibri"/>
              <a:sym typeface="Calibri"/>
            </a:endParaRPr>
          </a:p>
          <a:p>
            <a:pPr indent="-342900" lvl="0" marL="457200" rtl="0" algn="l">
              <a:spcBef>
                <a:spcPts val="1500"/>
              </a:spcBef>
              <a:spcAft>
                <a:spcPts val="0"/>
              </a:spcAft>
              <a:buClr>
                <a:schemeClr val="dk1"/>
              </a:buClr>
              <a:buSzPts val="1800"/>
              <a:buChar char="●"/>
            </a:pPr>
            <a:r>
              <a:rPr lang="en" sz="1800">
                <a:solidFill>
                  <a:schemeClr val="dk1"/>
                </a:solidFill>
                <a:latin typeface="Calibri"/>
                <a:ea typeface="Calibri"/>
                <a:cs typeface="Calibri"/>
                <a:sym typeface="Calibri"/>
              </a:rPr>
              <a:t>THE AMERICAN REVOLUTION </a:t>
            </a:r>
            <a:br>
              <a:rPr lang="en" sz="1800">
                <a:solidFill>
                  <a:schemeClr val="dk1"/>
                </a:solidFill>
                <a:latin typeface="Calibri"/>
                <a:ea typeface="Calibri"/>
                <a:cs typeface="Calibri"/>
                <a:sym typeface="Calibri"/>
              </a:rPr>
            </a:br>
            <a:r>
              <a:rPr lang="en" sz="1800">
                <a:solidFill>
                  <a:schemeClr val="dk1"/>
                </a:solidFill>
                <a:latin typeface="Calibri"/>
                <a:ea typeface="Calibri"/>
                <a:cs typeface="Calibri"/>
                <a:sym typeface="Calibri"/>
              </a:rPr>
              <a:t>Six-part film coming November 16, 2025</a:t>
            </a:r>
            <a:br>
              <a:rPr lang="en" sz="1800">
                <a:solidFill>
                  <a:schemeClr val="dk1"/>
                </a:solidFill>
                <a:latin typeface="Calibri"/>
                <a:ea typeface="Calibri"/>
                <a:cs typeface="Calibri"/>
                <a:sym typeface="Calibri"/>
              </a:rPr>
            </a:br>
            <a:r>
              <a:rPr lang="en" sz="1800">
                <a:solidFill>
                  <a:schemeClr val="dk1"/>
                </a:solidFill>
                <a:latin typeface="Calibri"/>
                <a:ea typeface="Calibri"/>
                <a:cs typeface="Calibri"/>
                <a:sym typeface="Calibri"/>
              </a:rPr>
              <a:t>PBS and PBS member stations across the country will build community partnerships to develop local engagement plans, centered around the film</a:t>
            </a:r>
            <a:br>
              <a:rPr lang="en" sz="1800">
                <a:solidFill>
                  <a:schemeClr val="dk1"/>
                </a:solidFill>
                <a:latin typeface="Calibri"/>
                <a:ea typeface="Calibri"/>
                <a:cs typeface="Calibri"/>
                <a:sym typeface="Calibri"/>
              </a:rPr>
            </a:br>
            <a:r>
              <a:rPr b="1" lang="en" sz="1500" u="sng">
                <a:solidFill>
                  <a:schemeClr val="hlink"/>
                </a:solidFill>
                <a:latin typeface="Calibri"/>
                <a:ea typeface="Calibri"/>
                <a:cs typeface="Calibri"/>
                <a:sym typeface="Calibri"/>
                <a:hlinkClick r:id="rId3"/>
              </a:rPr>
              <a:t>https://www.pbs.org/kenburns/the-american-revolution/</a:t>
            </a:r>
            <a:br>
              <a:rPr b="1" lang="en" sz="1800">
                <a:solidFill>
                  <a:schemeClr val="dk1"/>
                </a:solidFill>
                <a:latin typeface="Calibri"/>
                <a:ea typeface="Calibri"/>
                <a:cs typeface="Calibri"/>
                <a:sym typeface="Calibri"/>
              </a:rPr>
            </a:br>
            <a:endParaRPr b="1" sz="18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Char char="●"/>
            </a:pPr>
            <a:r>
              <a:rPr b="1" lang="en" sz="1800">
                <a:solidFill>
                  <a:schemeClr val="dk1"/>
                </a:solidFill>
                <a:latin typeface="Calibri"/>
                <a:ea typeface="Calibri"/>
                <a:cs typeface="Calibri"/>
                <a:sym typeface="Calibri"/>
              </a:rPr>
              <a:t>Community engagement</a:t>
            </a:r>
            <a:br>
              <a:rPr b="1" lang="en" sz="1800">
                <a:solidFill>
                  <a:schemeClr val="dk1"/>
                </a:solidFill>
                <a:latin typeface="Calibri"/>
                <a:ea typeface="Calibri"/>
                <a:cs typeface="Calibri"/>
                <a:sym typeface="Calibri"/>
              </a:rPr>
            </a:br>
            <a:r>
              <a:rPr b="1" lang="en" sz="1200" u="sng">
                <a:solidFill>
                  <a:schemeClr val="hlink"/>
                </a:solidFill>
                <a:latin typeface="Calibri"/>
                <a:ea typeface="Calibri"/>
                <a:cs typeface="Calibri"/>
                <a:sym typeface="Calibri"/>
                <a:hlinkClick r:id="rId4"/>
              </a:rPr>
              <a:t>https://docs.google.com/forms/d/e/1FAIpQLSd6_GcN7ShbSBqD6wMMuQQ0Fw3DvCAGCeVWQwzA6sZaHNI3tQ/viewform</a:t>
            </a:r>
            <a:br>
              <a:rPr b="1" lang="en" sz="1300">
                <a:solidFill>
                  <a:schemeClr val="dk1"/>
                </a:solidFill>
                <a:latin typeface="Calibri"/>
                <a:ea typeface="Calibri"/>
                <a:cs typeface="Calibri"/>
                <a:sym typeface="Calibri"/>
              </a:rPr>
            </a:br>
            <a:endParaRPr b="1" sz="1300">
              <a:solidFill>
                <a:schemeClr val="dk1"/>
              </a:solidFill>
              <a:latin typeface="Calibri"/>
              <a:ea typeface="Calibri"/>
              <a:cs typeface="Calibri"/>
              <a:sym typeface="Calibri"/>
            </a:endParaRPr>
          </a:p>
          <a:p>
            <a:pPr indent="-342900" lvl="0" marL="457200" rtl="0" algn="l">
              <a:spcBef>
                <a:spcPts val="0"/>
              </a:spcBef>
              <a:spcAft>
                <a:spcPts val="0"/>
              </a:spcAft>
              <a:buClr>
                <a:schemeClr val="dk1"/>
              </a:buClr>
              <a:buSzPts val="1800"/>
              <a:buChar char="●"/>
            </a:pPr>
            <a:r>
              <a:rPr b="1" lang="en" sz="1800">
                <a:solidFill>
                  <a:schemeClr val="dk1"/>
                </a:solidFill>
                <a:latin typeface="Calibri"/>
                <a:ea typeface="Calibri"/>
                <a:cs typeface="Calibri"/>
                <a:sym typeface="Calibri"/>
              </a:rPr>
              <a:t>Education resources</a:t>
            </a:r>
            <a:br>
              <a:rPr b="1" lang="en" sz="1800">
                <a:solidFill>
                  <a:schemeClr val="dk1"/>
                </a:solidFill>
                <a:latin typeface="Calibri"/>
                <a:ea typeface="Calibri"/>
                <a:cs typeface="Calibri"/>
                <a:sym typeface="Calibri"/>
              </a:rPr>
            </a:br>
            <a:r>
              <a:rPr b="1" lang="en" sz="1200" u="sng">
                <a:solidFill>
                  <a:schemeClr val="hlink"/>
                </a:solidFill>
                <a:latin typeface="Calibri"/>
                <a:ea typeface="Calibri"/>
                <a:cs typeface="Calibri"/>
                <a:sym typeface="Calibri"/>
                <a:hlinkClick r:id="rId5"/>
              </a:rPr>
              <a:t>https://docs.google.com/forms/d/e/1FAIpQLSe11Gf-9bGsZV_h0EZx5CndAxkCF6NtDPhB3hjQrEiiRkzulg/viewform</a:t>
            </a:r>
            <a:br>
              <a:rPr b="1" lang="en" sz="1200">
                <a:solidFill>
                  <a:schemeClr val="dk1"/>
                </a:solidFill>
                <a:latin typeface="Calibri"/>
                <a:ea typeface="Calibri"/>
                <a:cs typeface="Calibri"/>
                <a:sym typeface="Calibri"/>
              </a:rPr>
            </a:br>
            <a:endParaRPr b="1" sz="1200">
              <a:solidFill>
                <a:schemeClr val="dk1"/>
              </a:solidFill>
              <a:latin typeface="Calibri"/>
              <a:ea typeface="Calibri"/>
              <a:cs typeface="Calibri"/>
              <a:sym typeface="Calibri"/>
            </a:endParaRPr>
          </a:p>
          <a:p>
            <a:pPr indent="0" lvl="0" marL="0" rtl="0" algn="l">
              <a:lnSpc>
                <a:spcPct val="100000"/>
              </a:lnSpc>
              <a:spcBef>
                <a:spcPts val="1500"/>
              </a:spcBef>
              <a:spcAft>
                <a:spcPts val="0"/>
              </a:spcAft>
              <a:buNone/>
            </a:pPr>
            <a:r>
              <a:t/>
            </a:r>
            <a:endParaRPr b="1" sz="2200">
              <a:solidFill>
                <a:schemeClr val="dk1"/>
              </a:solidFill>
              <a:highlight>
                <a:schemeClr val="accent6"/>
              </a:highlight>
              <a:latin typeface="Calibri"/>
              <a:ea typeface="Calibri"/>
              <a:cs typeface="Calibri"/>
              <a:sym typeface="Calibri"/>
            </a:endParaRPr>
          </a:p>
          <a:p>
            <a:pPr indent="0" lvl="1" marL="342900" rtl="0" algn="l">
              <a:lnSpc>
                <a:spcPct val="100000"/>
              </a:lnSpc>
              <a:spcBef>
                <a:spcPts val="0"/>
              </a:spcBef>
              <a:spcAft>
                <a:spcPts val="0"/>
              </a:spcAft>
              <a:buClr>
                <a:schemeClr val="dk1"/>
              </a:buClr>
              <a:buSzPts val="1800"/>
              <a:buFont typeface="Arial"/>
              <a:buNone/>
            </a:pPr>
            <a:br>
              <a:rPr b="1" lang="en" sz="1200">
                <a:solidFill>
                  <a:schemeClr val="dk1"/>
                </a:solidFill>
                <a:latin typeface="Calibri"/>
                <a:ea typeface="Calibri"/>
                <a:cs typeface="Calibri"/>
                <a:sym typeface="Calibri"/>
              </a:rPr>
            </a:br>
            <a:endParaRPr b="1" sz="2000">
              <a:solidFill>
                <a:schemeClr val="dk1"/>
              </a:solidFill>
              <a:latin typeface="Calibri"/>
              <a:ea typeface="Calibri"/>
              <a:cs typeface="Calibri"/>
              <a:sym typeface="Calibri"/>
            </a:endParaRPr>
          </a:p>
          <a:p>
            <a:pPr indent="0" lvl="1" marL="342900" marR="0" rtl="0" algn="l">
              <a:lnSpc>
                <a:spcPct val="100000"/>
              </a:lnSpc>
              <a:spcBef>
                <a:spcPts val="0"/>
              </a:spcBef>
              <a:spcAft>
                <a:spcPts val="0"/>
              </a:spcAft>
              <a:buClr>
                <a:schemeClr val="dk1"/>
              </a:buClr>
              <a:buSzPts val="1800"/>
              <a:buFont typeface="Arial"/>
              <a:buNone/>
            </a:pPr>
            <a:r>
              <a:t/>
            </a:r>
            <a:endParaRPr b="1" sz="1800">
              <a:solidFill>
                <a:schemeClr val="dk1"/>
              </a:solidFill>
              <a:latin typeface="Calibri"/>
              <a:ea typeface="Calibri"/>
              <a:cs typeface="Calibri"/>
              <a:sym typeface="Calibri"/>
            </a:endParaRPr>
          </a:p>
        </p:txBody>
      </p:sp>
      <p:sp>
        <p:nvSpPr>
          <p:cNvPr id="607" name="Google Shape;607;p103"/>
          <p:cNvSpPr/>
          <p:nvPr/>
        </p:nvSpPr>
        <p:spPr>
          <a:xfrm flipH="1">
            <a:off x="175175" y="148350"/>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National Initiatives</a:t>
            </a:r>
            <a:endParaRPr b="1" sz="3300">
              <a:solidFill>
                <a:srgbClr val="007C91"/>
              </a:solidFill>
              <a:latin typeface="Nunito"/>
              <a:ea typeface="Nunito"/>
              <a:cs typeface="Nunito"/>
              <a:sym typeface="Nunito"/>
            </a:endParaRPr>
          </a:p>
        </p:txBody>
      </p:sp>
      <p:pic>
        <p:nvPicPr>
          <p:cNvPr descr="PBS Logo for The American Revolution, A Film By Ken Burns, Sarah Botstein, &amp; David Schmidt" id="608" name="Google Shape;608;p103" title="America250 - PBS THE AMERICAN REVOLUTION 1200x400-_2.png"/>
          <p:cNvPicPr preferRelativeResize="0"/>
          <p:nvPr/>
        </p:nvPicPr>
        <p:blipFill>
          <a:blip r:embed="rId6">
            <a:alphaModFix/>
          </a:blip>
          <a:stretch>
            <a:fillRect/>
          </a:stretch>
        </p:blipFill>
        <p:spPr>
          <a:xfrm>
            <a:off x="4874975" y="558225"/>
            <a:ext cx="4203924" cy="1401300"/>
          </a:xfrm>
          <a:prstGeom prst="rect">
            <a:avLst/>
          </a:prstGeom>
          <a:noFill/>
          <a:ln>
            <a:noFill/>
          </a:ln>
        </p:spPr>
      </p:pic>
      <p:sp>
        <p:nvSpPr>
          <p:cNvPr id="609" name="Google Shape;609;p103"/>
          <p:cNvSpPr txBox="1"/>
          <p:nvPr/>
        </p:nvSpPr>
        <p:spPr>
          <a:xfrm>
            <a:off x="6594000" y="4450800"/>
            <a:ext cx="2484900" cy="692700"/>
          </a:xfrm>
          <a:prstGeom prst="rect">
            <a:avLst/>
          </a:prstGeom>
          <a:noFill/>
          <a:ln>
            <a:noFill/>
          </a:ln>
        </p:spPr>
        <p:txBody>
          <a:bodyPr anchorCtr="0" anchor="t" bIns="68575" lIns="68575" spcFirstLastPara="1" rIns="68575" wrap="square" tIns="68575">
            <a:spAutoFit/>
          </a:bodyPr>
          <a:lstStyle/>
          <a:p>
            <a:pPr indent="0" lvl="1" marL="0" marR="0" rtl="0" algn="ctr">
              <a:lnSpc>
                <a:spcPct val="100000"/>
              </a:lnSpc>
              <a:spcBef>
                <a:spcPts val="0"/>
              </a:spcBef>
              <a:spcAft>
                <a:spcPts val="0"/>
              </a:spcAft>
              <a:buClr>
                <a:schemeClr val="dk1"/>
              </a:buClr>
              <a:buSzPts val="1800"/>
              <a:buFont typeface="Arial"/>
              <a:buNone/>
            </a:pPr>
            <a:r>
              <a:rPr b="1" lang="en" sz="1800">
                <a:solidFill>
                  <a:srgbClr val="0D686C"/>
                </a:solidFill>
                <a:highlight>
                  <a:schemeClr val="lt1"/>
                </a:highlight>
                <a:latin typeface="Calibri"/>
                <a:ea typeface="Calibri"/>
                <a:cs typeface="Calibri"/>
                <a:sym typeface="Calibri"/>
              </a:rPr>
              <a:t>Learn more at nisenet.org/america250</a:t>
            </a:r>
            <a:endParaRPr b="0" i="0" sz="11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4" name="Shape 614"/>
        <p:cNvGrpSpPr/>
        <p:nvPr/>
      </p:nvGrpSpPr>
      <p:grpSpPr>
        <a:xfrm>
          <a:off x="0" y="0"/>
          <a:ext cx="0" cy="0"/>
          <a:chOff x="0" y="0"/>
          <a:chExt cx="0" cy="0"/>
        </a:xfrm>
      </p:grpSpPr>
      <p:sp>
        <p:nvSpPr>
          <p:cNvPr id="615" name="Google Shape;615;p104"/>
          <p:cNvSpPr txBox="1"/>
          <p:nvPr/>
        </p:nvSpPr>
        <p:spPr>
          <a:xfrm>
            <a:off x="289250" y="806550"/>
            <a:ext cx="6462600" cy="43143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0"/>
              </a:spcBef>
              <a:spcAft>
                <a:spcPts val="0"/>
              </a:spcAft>
              <a:buNone/>
            </a:pPr>
            <a:r>
              <a:rPr b="1" lang="en" sz="1800">
                <a:solidFill>
                  <a:srgbClr val="333333"/>
                </a:solidFill>
                <a:latin typeface="Calibri"/>
                <a:ea typeface="Calibri"/>
                <a:cs typeface="Calibri"/>
                <a:sym typeface="Calibri"/>
              </a:rPr>
              <a:t>T</a:t>
            </a:r>
            <a:r>
              <a:rPr b="1" lang="en" sz="1900">
                <a:solidFill>
                  <a:srgbClr val="333333"/>
                </a:solidFill>
                <a:latin typeface="Calibri"/>
                <a:ea typeface="Calibri"/>
                <a:cs typeface="Calibri"/>
                <a:sym typeface="Calibri"/>
              </a:rPr>
              <a:t>ime capsules </a:t>
            </a:r>
            <a:r>
              <a:rPr b="1" lang="en" sz="1800">
                <a:solidFill>
                  <a:srgbClr val="333333"/>
                </a:solidFill>
                <a:latin typeface="Calibri"/>
                <a:ea typeface="Calibri"/>
                <a:cs typeface="Calibri"/>
                <a:sym typeface="Calibri"/>
              </a:rPr>
              <a:t>- personal or community</a:t>
            </a:r>
            <a:endParaRPr b="1" sz="18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SzPts val="1200"/>
              <a:buFont typeface="Calibri"/>
              <a:buChar char="●"/>
            </a:pPr>
            <a:r>
              <a:rPr lang="en" sz="1200">
                <a:solidFill>
                  <a:srgbClr val="333333"/>
                </a:solidFill>
                <a:latin typeface="Calibri"/>
                <a:ea typeface="Calibri"/>
                <a:cs typeface="Calibri"/>
                <a:sym typeface="Calibri"/>
              </a:rPr>
              <a:t>American Museum of Natural History ArcheOLogy ideas for personal time capsules</a:t>
            </a:r>
            <a:br>
              <a:rPr lang="en" sz="1200">
                <a:solidFill>
                  <a:srgbClr val="333333"/>
                </a:solidFill>
                <a:latin typeface="Calibri"/>
                <a:ea typeface="Calibri"/>
                <a:cs typeface="Calibri"/>
                <a:sym typeface="Calibri"/>
              </a:rPr>
            </a:br>
            <a:r>
              <a:rPr lang="en" sz="1200" u="sng">
                <a:solidFill>
                  <a:schemeClr val="hlink"/>
                </a:solidFill>
                <a:latin typeface="Calibri"/>
                <a:ea typeface="Calibri"/>
                <a:cs typeface="Calibri"/>
                <a:sym typeface="Calibri"/>
                <a:hlinkClick r:id="rId3"/>
              </a:rPr>
              <a:t>https://www.amnh.org/explore/ology/archaeology/create-your-own-time-capsule2</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Clr>
                <a:srgbClr val="333333"/>
              </a:buClr>
              <a:buSzPts val="1200"/>
              <a:buFont typeface="Calibri"/>
              <a:buChar char="●"/>
            </a:pPr>
            <a:r>
              <a:rPr lang="en" sz="1200">
                <a:solidFill>
                  <a:srgbClr val="333333"/>
                </a:solidFill>
                <a:latin typeface="Calibri"/>
                <a:ea typeface="Calibri"/>
                <a:cs typeface="Calibri"/>
                <a:sym typeface="Calibri"/>
              </a:rPr>
              <a:t>Library of Congress advice for community time capsules</a:t>
            </a:r>
            <a:br>
              <a:rPr lang="en" sz="1200">
                <a:solidFill>
                  <a:srgbClr val="333333"/>
                </a:solidFill>
                <a:latin typeface="Calibri"/>
                <a:ea typeface="Calibri"/>
                <a:cs typeface="Calibri"/>
                <a:sym typeface="Calibri"/>
              </a:rPr>
            </a:br>
            <a:r>
              <a:rPr lang="en" sz="1200" u="sng">
                <a:solidFill>
                  <a:schemeClr val="hlink"/>
                </a:solidFill>
                <a:latin typeface="Calibri"/>
                <a:ea typeface="Calibri"/>
                <a:cs typeface="Calibri"/>
                <a:sym typeface="Calibri"/>
                <a:hlinkClick r:id="rId4"/>
              </a:rPr>
              <a:t>https://www.loc.gov/preservation/resources/educational/timecapsule/</a:t>
            </a:r>
            <a:br>
              <a:rPr lang="en" sz="1200">
                <a:solidFill>
                  <a:srgbClr val="333333"/>
                </a:solidFill>
                <a:latin typeface="Calibri"/>
                <a:ea typeface="Calibri"/>
                <a:cs typeface="Calibri"/>
                <a:sym typeface="Calibri"/>
              </a:rPr>
            </a:br>
            <a:endParaRPr sz="1200">
              <a:solidFill>
                <a:srgbClr val="333333"/>
              </a:solidFill>
              <a:latin typeface="Calibri"/>
              <a:ea typeface="Calibri"/>
              <a:cs typeface="Calibri"/>
              <a:sym typeface="Calibri"/>
            </a:endParaRPr>
          </a:p>
          <a:p>
            <a:pPr indent="0" lvl="0" marL="0" rtl="0" algn="l">
              <a:lnSpc>
                <a:spcPct val="90000"/>
              </a:lnSpc>
              <a:spcBef>
                <a:spcPts val="0"/>
              </a:spcBef>
              <a:spcAft>
                <a:spcPts val="0"/>
              </a:spcAft>
              <a:buNone/>
            </a:pPr>
            <a:r>
              <a:rPr b="1" lang="en" sz="2000">
                <a:solidFill>
                  <a:srgbClr val="333333"/>
                </a:solidFill>
                <a:latin typeface="Calibri"/>
                <a:ea typeface="Calibri"/>
                <a:cs typeface="Calibri"/>
                <a:sym typeface="Calibri"/>
              </a:rPr>
              <a:t>Host a Birthday Party</a:t>
            </a:r>
            <a:endParaRPr b="1" sz="2000">
              <a:solidFill>
                <a:srgbClr val="333333"/>
              </a:solidFill>
              <a:latin typeface="Calibri"/>
              <a:ea typeface="Calibri"/>
              <a:cs typeface="Calibri"/>
              <a:sym typeface="Calibri"/>
            </a:endParaRPr>
          </a:p>
          <a:p>
            <a:pPr indent="-317500" lvl="0" marL="457200" rtl="0" algn="l">
              <a:lnSpc>
                <a:spcPct val="90000"/>
              </a:lnSpc>
              <a:spcBef>
                <a:spcPts val="0"/>
              </a:spcBef>
              <a:spcAft>
                <a:spcPts val="0"/>
              </a:spcAft>
              <a:buClr>
                <a:srgbClr val="333333"/>
              </a:buClr>
              <a:buSzPts val="1400"/>
              <a:buFont typeface="Calibri"/>
              <a:buChar char="●"/>
            </a:pPr>
            <a:r>
              <a:rPr lang="en" sz="1200">
                <a:solidFill>
                  <a:srgbClr val="333333"/>
                </a:solidFill>
                <a:latin typeface="Calibri"/>
                <a:ea typeface="Calibri"/>
                <a:cs typeface="Calibri"/>
                <a:sym typeface="Calibri"/>
              </a:rPr>
              <a:t>Great for even very young children</a:t>
            </a:r>
            <a:endParaRPr sz="1200">
              <a:solidFill>
                <a:srgbClr val="333333"/>
              </a:solidFill>
              <a:latin typeface="Calibri"/>
              <a:ea typeface="Calibri"/>
              <a:cs typeface="Calibri"/>
              <a:sym typeface="Calibri"/>
            </a:endParaRPr>
          </a:p>
          <a:p>
            <a:pPr indent="0" lvl="0" marL="0" rtl="0" algn="l">
              <a:lnSpc>
                <a:spcPct val="90000"/>
              </a:lnSpc>
              <a:spcBef>
                <a:spcPts val="0"/>
              </a:spcBef>
              <a:spcAft>
                <a:spcPts val="0"/>
              </a:spcAft>
              <a:buNone/>
            </a:pPr>
            <a:br>
              <a:rPr lang="en" sz="1200">
                <a:solidFill>
                  <a:srgbClr val="333333"/>
                </a:solidFill>
                <a:latin typeface="Calibri"/>
                <a:ea typeface="Calibri"/>
                <a:cs typeface="Calibri"/>
                <a:sym typeface="Calibri"/>
              </a:rPr>
            </a:br>
            <a:r>
              <a:rPr b="1" lang="en" sz="2000">
                <a:solidFill>
                  <a:srgbClr val="333333"/>
                </a:solidFill>
                <a:latin typeface="Calibri"/>
                <a:ea typeface="Calibri"/>
                <a:cs typeface="Calibri"/>
                <a:sym typeface="Calibri"/>
              </a:rPr>
              <a:t>Commemorative </a:t>
            </a:r>
            <a:r>
              <a:rPr b="1" lang="en" sz="1900">
                <a:solidFill>
                  <a:srgbClr val="333333"/>
                </a:solidFill>
                <a:latin typeface="Calibri"/>
                <a:ea typeface="Calibri"/>
                <a:cs typeface="Calibri"/>
                <a:sym typeface="Calibri"/>
              </a:rPr>
              <a:t>tree plantings</a:t>
            </a:r>
            <a:endParaRPr b="1" sz="19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Clr>
                <a:srgbClr val="333333"/>
              </a:buClr>
              <a:buSzPts val="1200"/>
              <a:buFont typeface="Calibri"/>
              <a:buChar char="●"/>
            </a:pPr>
            <a:r>
              <a:rPr lang="en" sz="1200">
                <a:solidFill>
                  <a:srgbClr val="333333"/>
                </a:solidFill>
                <a:latin typeface="Calibri"/>
                <a:ea typeface="Calibri"/>
                <a:cs typeface="Calibri"/>
                <a:sym typeface="Calibri"/>
              </a:rPr>
              <a:t>National Wildlife Federation Trees for Wildlife Event Planning Guide</a:t>
            </a:r>
            <a:br>
              <a:rPr lang="en" sz="1200">
                <a:solidFill>
                  <a:srgbClr val="333333"/>
                </a:solidFill>
                <a:latin typeface="Calibri"/>
                <a:ea typeface="Calibri"/>
                <a:cs typeface="Calibri"/>
                <a:sym typeface="Calibri"/>
              </a:rPr>
            </a:br>
            <a:r>
              <a:rPr lang="en" sz="1200" u="sng">
                <a:solidFill>
                  <a:schemeClr val="hlink"/>
                </a:solidFill>
                <a:latin typeface="Calibri"/>
                <a:ea typeface="Calibri"/>
                <a:cs typeface="Calibri"/>
                <a:sym typeface="Calibri"/>
                <a:hlinkClick r:id="rId5"/>
              </a:rPr>
              <a:t>https://www.nwf.org/Trees-for-Wildlife/Get-Involved/Request-Trees/Plan-an-Event</a:t>
            </a:r>
            <a:br>
              <a:rPr lang="en" sz="1200">
                <a:solidFill>
                  <a:srgbClr val="333333"/>
                </a:solidFill>
                <a:latin typeface="Calibri"/>
                <a:ea typeface="Calibri"/>
                <a:cs typeface="Calibri"/>
                <a:sym typeface="Calibri"/>
              </a:rPr>
            </a:br>
            <a:endParaRPr sz="1200">
              <a:solidFill>
                <a:srgbClr val="333333"/>
              </a:solidFill>
              <a:latin typeface="Calibri"/>
              <a:ea typeface="Calibri"/>
              <a:cs typeface="Calibri"/>
              <a:sym typeface="Calibri"/>
            </a:endParaRPr>
          </a:p>
          <a:p>
            <a:pPr indent="0" lvl="0" marL="0" rtl="0" algn="l">
              <a:lnSpc>
                <a:spcPct val="90000"/>
              </a:lnSpc>
              <a:spcBef>
                <a:spcPts val="0"/>
              </a:spcBef>
              <a:spcAft>
                <a:spcPts val="0"/>
              </a:spcAft>
              <a:buNone/>
            </a:pPr>
            <a:r>
              <a:rPr b="1" lang="en" sz="1800">
                <a:solidFill>
                  <a:srgbClr val="333333"/>
                </a:solidFill>
                <a:latin typeface="Calibri"/>
                <a:ea typeface="Calibri"/>
                <a:cs typeface="Calibri"/>
                <a:sym typeface="Calibri"/>
              </a:rPr>
              <a:t>Sharing local history and personal stories</a:t>
            </a:r>
            <a:r>
              <a:rPr lang="en" sz="1200">
                <a:solidFill>
                  <a:srgbClr val="333333"/>
                </a:solidFill>
                <a:latin typeface="Calibri"/>
                <a:ea typeface="Calibri"/>
                <a:cs typeface="Calibri"/>
                <a:sym typeface="Calibri"/>
              </a:rPr>
              <a:t> </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Clr>
                <a:srgbClr val="333333"/>
              </a:buClr>
              <a:buSzPts val="1200"/>
              <a:buFont typeface="Calibri"/>
              <a:buChar char="●"/>
            </a:pPr>
            <a:r>
              <a:rPr lang="en" sz="1200">
                <a:solidFill>
                  <a:srgbClr val="333333"/>
                </a:solidFill>
                <a:latin typeface="Calibri"/>
                <a:ea typeface="Calibri"/>
                <a:cs typeface="Calibri"/>
                <a:sym typeface="Calibri"/>
              </a:rPr>
              <a:t>Documenting oral histories, collaborating with a local historical society</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SzPts val="1200"/>
              <a:buFont typeface="Calibri"/>
              <a:buChar char="●"/>
            </a:pPr>
            <a:r>
              <a:rPr lang="en" sz="1200">
                <a:solidFill>
                  <a:srgbClr val="333333"/>
                </a:solidFill>
                <a:latin typeface="Calibri"/>
                <a:ea typeface="Calibri"/>
                <a:cs typeface="Calibri"/>
                <a:sym typeface="Calibri"/>
              </a:rPr>
              <a:t>StoryCorps DIY advice </a:t>
            </a:r>
            <a:r>
              <a:rPr lang="en" sz="1200" u="sng">
                <a:solidFill>
                  <a:schemeClr val="hlink"/>
                </a:solidFill>
                <a:latin typeface="Calibri"/>
                <a:ea typeface="Calibri"/>
                <a:cs typeface="Calibri"/>
                <a:sym typeface="Calibri"/>
                <a:hlinkClick r:id="rId6"/>
              </a:rPr>
              <a:t>https://diy.storycorps.org/</a:t>
            </a:r>
            <a:r>
              <a:rPr lang="en" sz="1200">
                <a:solidFill>
                  <a:srgbClr val="333333"/>
                </a:solidFill>
                <a:latin typeface="Calibri"/>
                <a:ea typeface="Calibri"/>
                <a:cs typeface="Calibri"/>
                <a:sym typeface="Calibri"/>
              </a:rPr>
              <a:t> - History of your organization? Your visitors?</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Clr>
                <a:srgbClr val="333333"/>
              </a:buClr>
              <a:buSzPts val="1200"/>
              <a:buFont typeface="Calibri"/>
              <a:buChar char="●"/>
            </a:pPr>
            <a:r>
              <a:rPr lang="en" sz="1200">
                <a:solidFill>
                  <a:srgbClr val="333333"/>
                </a:solidFill>
                <a:latin typeface="Calibri"/>
                <a:ea typeface="Calibri"/>
                <a:cs typeface="Calibri"/>
                <a:sym typeface="Calibri"/>
              </a:rPr>
              <a:t>Oral history best practices </a:t>
            </a:r>
            <a:r>
              <a:rPr lang="en" sz="1200" u="sng">
                <a:solidFill>
                  <a:schemeClr val="hlink"/>
                </a:solidFill>
                <a:latin typeface="Calibri"/>
                <a:ea typeface="Calibri"/>
                <a:cs typeface="Calibri"/>
                <a:sym typeface="Calibri"/>
                <a:hlinkClick r:id="rId7"/>
              </a:rPr>
              <a:t>https://oralhistory.org/best-practices/</a:t>
            </a:r>
            <a:br>
              <a:rPr lang="en" sz="1200">
                <a:solidFill>
                  <a:srgbClr val="333333"/>
                </a:solidFill>
                <a:latin typeface="Calibri"/>
                <a:ea typeface="Calibri"/>
                <a:cs typeface="Calibri"/>
                <a:sym typeface="Calibri"/>
              </a:rPr>
            </a:br>
            <a:endParaRPr sz="1200">
              <a:solidFill>
                <a:srgbClr val="333333"/>
              </a:solidFill>
              <a:latin typeface="Calibri"/>
              <a:ea typeface="Calibri"/>
              <a:cs typeface="Calibri"/>
              <a:sym typeface="Calibri"/>
            </a:endParaRPr>
          </a:p>
          <a:p>
            <a:pPr indent="0" lvl="0" marL="0" rtl="0" algn="l">
              <a:lnSpc>
                <a:spcPct val="90000"/>
              </a:lnSpc>
              <a:spcBef>
                <a:spcPts val="0"/>
              </a:spcBef>
              <a:spcAft>
                <a:spcPts val="0"/>
              </a:spcAft>
              <a:buNone/>
            </a:pPr>
            <a:r>
              <a:rPr b="1" lang="en" sz="1800">
                <a:solidFill>
                  <a:srgbClr val="333333"/>
                </a:solidFill>
                <a:latin typeface="Calibri"/>
                <a:ea typeface="Calibri"/>
                <a:cs typeface="Calibri"/>
                <a:sym typeface="Calibri"/>
              </a:rPr>
              <a:t>Creating a location-based tour with audio and images</a:t>
            </a:r>
            <a:endParaRPr b="1" sz="18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SzPts val="1200"/>
              <a:buFont typeface="Calibri"/>
              <a:buChar char="●"/>
            </a:pPr>
            <a:r>
              <a:rPr lang="en" sz="1200">
                <a:solidFill>
                  <a:srgbClr val="333333"/>
                </a:solidFill>
                <a:latin typeface="Calibri"/>
                <a:ea typeface="Calibri"/>
                <a:cs typeface="Calibri"/>
                <a:sym typeface="Calibri"/>
              </a:rPr>
              <a:t>Clio free platform </a:t>
            </a:r>
            <a:r>
              <a:rPr lang="en" sz="1200" u="sng">
                <a:solidFill>
                  <a:schemeClr val="hlink"/>
                </a:solidFill>
                <a:latin typeface="Calibri"/>
                <a:ea typeface="Calibri"/>
                <a:cs typeface="Calibri"/>
                <a:sym typeface="Calibri"/>
                <a:hlinkClick r:id="rId8"/>
              </a:rPr>
              <a:t>https://theclio.com</a:t>
            </a:r>
            <a:r>
              <a:rPr lang="en" sz="1200" u="sng">
                <a:solidFill>
                  <a:schemeClr val="hlink"/>
                </a:solidFill>
                <a:latin typeface="Calibri"/>
                <a:ea typeface="Calibri"/>
                <a:cs typeface="Calibri"/>
                <a:sym typeface="Calibri"/>
                <a:hlinkClick r:id="rId9"/>
              </a:rPr>
              <a:t>/</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Clr>
                <a:srgbClr val="333333"/>
              </a:buClr>
              <a:buSzPts val="1200"/>
              <a:buFont typeface="Calibri"/>
              <a:buChar char="●"/>
            </a:pPr>
            <a:r>
              <a:rPr lang="en" sz="1200">
                <a:solidFill>
                  <a:srgbClr val="333333"/>
                </a:solidFill>
                <a:latin typeface="Calibri"/>
                <a:ea typeface="Calibri"/>
                <a:cs typeface="Calibri"/>
                <a:sym typeface="Calibri"/>
              </a:rPr>
              <a:t>Clio free mobile app is free in iTunes and Google Play</a:t>
            </a:r>
            <a:endParaRPr sz="1200">
              <a:solidFill>
                <a:srgbClr val="333333"/>
              </a:solidFill>
              <a:latin typeface="Calibri"/>
              <a:ea typeface="Calibri"/>
              <a:cs typeface="Calibri"/>
              <a:sym typeface="Calibri"/>
            </a:endParaRPr>
          </a:p>
          <a:p>
            <a:pPr indent="-304800" lvl="0" marL="457200" rtl="0" algn="l">
              <a:lnSpc>
                <a:spcPct val="90000"/>
              </a:lnSpc>
              <a:spcBef>
                <a:spcPts val="0"/>
              </a:spcBef>
              <a:spcAft>
                <a:spcPts val="0"/>
              </a:spcAft>
              <a:buSzPts val="1200"/>
              <a:buFont typeface="Calibri"/>
              <a:buChar char="●"/>
            </a:pPr>
            <a:r>
              <a:rPr lang="en" sz="1200">
                <a:solidFill>
                  <a:srgbClr val="333333"/>
                </a:solidFill>
                <a:latin typeface="Calibri"/>
                <a:ea typeface="Calibri"/>
                <a:cs typeface="Calibri"/>
                <a:sym typeface="Calibri"/>
              </a:rPr>
              <a:t>Learn more </a:t>
            </a:r>
            <a:r>
              <a:rPr lang="en" sz="1200" u="sng">
                <a:solidFill>
                  <a:schemeClr val="hlink"/>
                </a:solidFill>
                <a:latin typeface="Calibri"/>
                <a:ea typeface="Calibri"/>
                <a:cs typeface="Calibri"/>
                <a:sym typeface="Calibri"/>
                <a:hlinkClick r:id="rId10"/>
              </a:rPr>
              <a:t>https://theclio.com/about</a:t>
            </a:r>
            <a:endParaRPr b="1" sz="1800">
              <a:solidFill>
                <a:schemeClr val="dk1"/>
              </a:solidFill>
              <a:latin typeface="Calibri"/>
              <a:ea typeface="Calibri"/>
              <a:cs typeface="Calibri"/>
              <a:sym typeface="Calibri"/>
            </a:endParaRPr>
          </a:p>
        </p:txBody>
      </p:sp>
      <p:sp>
        <p:nvSpPr>
          <p:cNvPr id="616" name="Google Shape;616;p104"/>
          <p:cNvSpPr/>
          <p:nvPr/>
        </p:nvSpPr>
        <p:spPr>
          <a:xfrm flipH="1">
            <a:off x="143300" y="201475"/>
            <a:ext cx="7242900" cy="534300"/>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Clr>
                <a:srgbClr val="000000"/>
              </a:buClr>
              <a:buSzPts val="3300"/>
              <a:buFont typeface="Arial"/>
              <a:buNone/>
            </a:pPr>
            <a:r>
              <a:rPr b="1" lang="en" sz="3300">
                <a:solidFill>
                  <a:srgbClr val="007C91"/>
                </a:solidFill>
                <a:latin typeface="Nunito"/>
                <a:ea typeface="Nunito"/>
                <a:cs typeface="Nunito"/>
                <a:sym typeface="Nunito"/>
              </a:rPr>
              <a:t>Programming Ideas</a:t>
            </a:r>
            <a:endParaRPr b="1" sz="3300">
              <a:solidFill>
                <a:srgbClr val="007C91"/>
              </a:solidFill>
              <a:latin typeface="Nunito"/>
              <a:ea typeface="Nunito"/>
              <a:cs typeface="Nunito"/>
              <a:sym typeface="Nunito"/>
            </a:endParaRPr>
          </a:p>
        </p:txBody>
      </p:sp>
      <p:pic>
        <p:nvPicPr>
          <p:cNvPr descr="Clio audio and walking tours logo" id="617" name="Google Shape;617;p104" title="Clio walking and audio tours app.jpeg"/>
          <p:cNvPicPr preferRelativeResize="0"/>
          <p:nvPr/>
        </p:nvPicPr>
        <p:blipFill>
          <a:blip r:embed="rId11">
            <a:alphaModFix/>
          </a:blip>
          <a:stretch>
            <a:fillRect/>
          </a:stretch>
        </p:blipFill>
        <p:spPr>
          <a:xfrm>
            <a:off x="6751850" y="3397661"/>
            <a:ext cx="1694075" cy="1694114"/>
          </a:xfrm>
          <a:prstGeom prst="rect">
            <a:avLst/>
          </a:prstGeom>
          <a:noFill/>
          <a:ln>
            <a:noFill/>
          </a:ln>
        </p:spPr>
      </p:pic>
      <p:pic>
        <p:nvPicPr>
          <p:cNvPr descr="StoryCorps DIY logo" id="618" name="Google Shape;618;p104" title="StoryCorps DIY logo.png"/>
          <p:cNvPicPr preferRelativeResize="0"/>
          <p:nvPr/>
        </p:nvPicPr>
        <p:blipFill>
          <a:blip r:embed="rId12">
            <a:alphaModFix/>
          </a:blip>
          <a:stretch>
            <a:fillRect/>
          </a:stretch>
        </p:blipFill>
        <p:spPr>
          <a:xfrm>
            <a:off x="6596138" y="2571750"/>
            <a:ext cx="2303475" cy="625300"/>
          </a:xfrm>
          <a:prstGeom prst="rect">
            <a:avLst/>
          </a:prstGeom>
          <a:noFill/>
          <a:ln>
            <a:noFill/>
          </a:ln>
        </p:spPr>
      </p:pic>
      <p:pic>
        <p:nvPicPr>
          <p:cNvPr descr="Cardboard box, Photo by Mediamodifier on Unsplash&#10;&#10;" id="619" name="Google Shape;619;p104" title="cardboard box Photo by Mediamodifier on Unsplash mediamodifier-isA8_lAgDjE-unsplash.jpg"/>
          <p:cNvPicPr preferRelativeResize="0"/>
          <p:nvPr/>
        </p:nvPicPr>
        <p:blipFill>
          <a:blip r:embed="rId13">
            <a:alphaModFix/>
          </a:blip>
          <a:stretch>
            <a:fillRect/>
          </a:stretch>
        </p:blipFill>
        <p:spPr>
          <a:xfrm>
            <a:off x="6269383" y="467150"/>
            <a:ext cx="2743199" cy="182988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2023 Templates">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AngleLinesVTI">
  <a:themeElements>
    <a:clrScheme name="Custom 34">
      <a:dk1>
        <a:srgbClr val="000000"/>
      </a:dk1>
      <a:lt1>
        <a:srgbClr val="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