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24" r:id="rId2"/>
    <p:sldId id="258" r:id="rId3"/>
    <p:sldId id="366" r:id="rId4"/>
    <p:sldId id="308" r:id="rId5"/>
    <p:sldId id="36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F91"/>
    <a:srgbClr val="E2F1CF"/>
    <a:srgbClr val="0C4225"/>
    <a:srgbClr val="ABCB45"/>
    <a:srgbClr val="E3E3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87B986-E7DF-491D-A18D-4328B2D6313C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3965F0-B2AB-4172-9058-49AE94F4EE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B1ECDF-2DD1-4859-9ED9-D525F4B50AB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FEE4AD-90B7-44CB-9BDD-D6064FC2BB3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FEE4AD-90B7-44CB-9BDD-D6064FC2BB3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And as always, thank you to NSF for supporting this project!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6F0DEB-8223-4715-A5A8-23FE5010E39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1A82E-BD41-4CA1-B07B-876F425F4E2E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7D8B2-D5CA-4779-8618-053C9ED3B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EBACD-AF1F-4DFB-9017-22132B96F3AB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389AB-5A3A-4063-8BB9-4C6C2B361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E6915-81A2-4562-AA3C-F44AF85E38BC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53FA0-6041-433A-A4B8-CC346FCD2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A62D4-946D-48F4-A040-D8E598071A42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8DC28-FD3D-459B-A56B-750DC28F2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C7E79-FFBC-4510-95BA-38AA800D6E95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E1348-BA0D-42A2-979B-37E11C1EB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3B3282-D2E8-47C7-9780-8F2B1BB8E82B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60C5E-FE2C-487D-BD69-0846D7C22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0C61F-1430-483D-9CD2-5727489A89D1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49741-C183-4BA9-89D6-72842091A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73C07F-41B5-4F3A-B6D4-43236F4151EC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AC740-48D2-4403-A153-BD06D8D66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84FACE-EE44-4FC5-96D9-8604E87F06D8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93601-E6F9-4981-98F1-6A45D978B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3E2774-B384-491B-92F4-B09F4F29823C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AA4E6-080F-4603-B3B0-0D2041061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18DB37-B168-4D41-9859-4864ABBD5EC6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8B25-4F26-4BCD-9864-DAD745C09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97705F6-3C0B-4F0F-937C-4200F709C048}" type="datetimeFigureOut">
              <a:rPr lang="en-US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5D61DC7-5450-4FE8-9B26-0C2B249090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NISE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6129338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400" y="6064250"/>
            <a:ext cx="5905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0" y="2159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0C4225"/>
                </a:solidFill>
                <a:latin typeface="Georgia" pitchFamily="18" charset="0"/>
              </a:rPr>
              <a:t>After the Bell Rings: Adapting </a:t>
            </a:r>
            <a:r>
              <a:rPr lang="en-US" sz="4000" dirty="0" err="1" smtClean="0">
                <a:solidFill>
                  <a:srgbClr val="0C4225"/>
                </a:solidFill>
                <a:latin typeface="Georgia" pitchFamily="18" charset="0"/>
              </a:rPr>
              <a:t>Nano</a:t>
            </a:r>
            <a:r>
              <a:rPr lang="en-US" sz="4000" dirty="0" smtClean="0">
                <a:solidFill>
                  <a:srgbClr val="0C4225"/>
                </a:solidFill>
                <a:latin typeface="Georgia" pitchFamily="18" charset="0"/>
              </a:rPr>
              <a:t> for After-School Programs and Libraries</a:t>
            </a:r>
            <a:endParaRPr lang="en-US" sz="4000" dirty="0">
              <a:solidFill>
                <a:srgbClr val="0C4225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5767388"/>
            <a:ext cx="9144000" cy="90487"/>
          </a:xfrm>
          <a:prstGeom prst="rect">
            <a:avLst/>
          </a:prstGeom>
          <a:solidFill>
            <a:srgbClr val="ABC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pic>
        <p:nvPicPr>
          <p:cNvPr id="14341" name="Picture 10" descr="20120723_1092_lo.jpg"/>
          <p:cNvPicPr>
            <a:picLocks noChangeAspect="1"/>
          </p:cNvPicPr>
          <p:nvPr/>
        </p:nvPicPr>
        <p:blipFill>
          <a:blip r:embed="rId5"/>
          <a:srcRect l="1704" t="27673" b="11086"/>
          <a:stretch>
            <a:fillRect/>
          </a:stretch>
        </p:blipFill>
        <p:spPr bwMode="auto">
          <a:xfrm>
            <a:off x="0" y="1922463"/>
            <a:ext cx="9144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793875"/>
            <a:ext cx="9144000" cy="92075"/>
          </a:xfrm>
          <a:prstGeom prst="rect">
            <a:avLst/>
          </a:prstGeom>
          <a:solidFill>
            <a:srgbClr val="ABC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745163" y="6064250"/>
            <a:ext cx="3217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C4225"/>
                </a:solidFill>
                <a:latin typeface="Georgia" pitchFamily="18" charset="0"/>
              </a:rPr>
              <a:t>Network-Wide Meeting</a:t>
            </a:r>
          </a:p>
          <a:p>
            <a:pPr algn="r"/>
            <a:r>
              <a:rPr lang="en-US">
                <a:solidFill>
                  <a:srgbClr val="0C4225"/>
                </a:solidFill>
                <a:latin typeface="Georgia" pitchFamily="18" charset="0"/>
              </a:rPr>
              <a:t>December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673100"/>
            <a:ext cx="4749800" cy="22098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5500" smtClean="0">
                <a:solidFill>
                  <a:srgbClr val="0C4225"/>
                </a:solidFill>
                <a:latin typeface="Georgia" pitchFamily="18" charset="0"/>
              </a:rPr>
              <a:t>Presentation </a:t>
            </a:r>
            <a:br>
              <a:rPr lang="en-US" sz="5500" smtClean="0">
                <a:solidFill>
                  <a:srgbClr val="0C4225"/>
                </a:solidFill>
                <a:latin typeface="Georgia" pitchFamily="18" charset="0"/>
              </a:rPr>
            </a:br>
            <a:r>
              <a:rPr lang="en-US" sz="5500" smtClean="0">
                <a:solidFill>
                  <a:srgbClr val="0C4225"/>
                </a:solidFill>
                <a:latin typeface="Georgia" pitchFamily="18" charset="0"/>
              </a:rPr>
              <a:t>Overview</a:t>
            </a:r>
            <a:r>
              <a:rPr lang="en-US" sz="4000" smtClean="0">
                <a:solidFill>
                  <a:srgbClr val="0C4225"/>
                </a:solidFill>
                <a:latin typeface="Georgia" pitchFamily="18" charset="0"/>
              </a:rPr>
              <a:t/>
            </a:r>
            <a:br>
              <a:rPr lang="en-US" sz="4000" smtClean="0">
                <a:solidFill>
                  <a:srgbClr val="0C4225"/>
                </a:solidFill>
                <a:latin typeface="Georgia" pitchFamily="18" charset="0"/>
              </a:rPr>
            </a:br>
            <a:endParaRPr lang="en-US" sz="4000" smtClean="0">
              <a:solidFill>
                <a:srgbClr val="0C4225"/>
              </a:solidFill>
              <a:latin typeface="Georgia" pitchFamily="18" charset="0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3394075" y="3009900"/>
            <a:ext cx="5614123" cy="3403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Lynn Cole, Queens Public Library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, susanlynn.cole@queenslibrary.org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Joe </a:t>
            </a:r>
            <a:r>
              <a:rPr lang="en-US" sz="2400" dirty="0" err="1" smtClean="0">
                <a:solidFill>
                  <a:srgbClr val="0C4225"/>
                </a:solidFill>
                <a:ea typeface="MS Mincho" pitchFamily="49" charset="-128"/>
              </a:rPr>
              <a:t>Schwanebeck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, Science Center of Iowa, 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joe.schwanebeck@sciowa.org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Mike </a:t>
            </a:r>
            <a:r>
              <a:rPr lang="en-US" sz="2400" dirty="0" err="1" smtClean="0">
                <a:solidFill>
                  <a:srgbClr val="0C4225"/>
                </a:solidFill>
                <a:ea typeface="MS Mincho" pitchFamily="49" charset="-128"/>
              </a:rPr>
              <a:t>Rathbun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, Discovery Center Museum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, michaelr@discoverycentermuseum.org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Bethany Thomas, Children’s Discovery Museum, 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bthomas@normal.org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endParaRPr lang="en-US" sz="2400" dirty="0" smtClean="0">
              <a:solidFill>
                <a:srgbClr val="0C4225"/>
              </a:solidFill>
              <a:ea typeface="MS Mincho" pitchFamily="49" charset="-128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endParaRPr lang="en-US" sz="2400" dirty="0" smtClean="0">
              <a:solidFill>
                <a:srgbClr val="0C4225"/>
              </a:solidFill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2000" y="0"/>
            <a:ext cx="92075" cy="6858000"/>
          </a:xfrm>
          <a:prstGeom prst="rect">
            <a:avLst/>
          </a:prstGeom>
          <a:solidFill>
            <a:srgbClr val="ABCB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6" descr="NISE_tag_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20111219-0919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3"/>
            <a:ext cx="330200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673100"/>
            <a:ext cx="4749800" cy="220980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5500" dirty="0" smtClean="0">
                <a:solidFill>
                  <a:srgbClr val="0C4225"/>
                </a:solidFill>
                <a:latin typeface="Georgia" pitchFamily="18" charset="0"/>
              </a:rPr>
              <a:t>Breakout </a:t>
            </a:r>
            <a:br>
              <a:rPr lang="en-US" sz="5500" dirty="0" smtClean="0">
                <a:solidFill>
                  <a:srgbClr val="0C4225"/>
                </a:solidFill>
                <a:latin typeface="Georgia" pitchFamily="18" charset="0"/>
              </a:rPr>
            </a:br>
            <a:r>
              <a:rPr lang="en-US" sz="5500" dirty="0" smtClean="0">
                <a:solidFill>
                  <a:srgbClr val="0C4225"/>
                </a:solidFill>
                <a:latin typeface="Georgia" pitchFamily="18" charset="0"/>
              </a:rPr>
              <a:t>Groups Led By:</a:t>
            </a:r>
            <a:r>
              <a:rPr lang="en-US" sz="4000" dirty="0" smtClean="0">
                <a:solidFill>
                  <a:srgbClr val="0C4225"/>
                </a:solidFill>
                <a:latin typeface="Georgia" pitchFamily="18" charset="0"/>
              </a:rPr>
              <a:t/>
            </a:r>
            <a:br>
              <a:rPr lang="en-US" sz="4000" dirty="0" smtClean="0">
                <a:solidFill>
                  <a:srgbClr val="0C4225"/>
                </a:solidFill>
                <a:latin typeface="Georgia" pitchFamily="18" charset="0"/>
              </a:rPr>
            </a:br>
            <a:endParaRPr lang="en-US" sz="4000" dirty="0" smtClean="0">
              <a:solidFill>
                <a:srgbClr val="0C4225"/>
              </a:solidFill>
              <a:latin typeface="Georgia" pitchFamily="18" charset="0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3394075" y="3009900"/>
            <a:ext cx="5614123" cy="34036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Lynn Cole, Queens Public Library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, susanlynn.cole@queenslibrary.org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Joe </a:t>
            </a:r>
            <a:r>
              <a:rPr lang="en-US" sz="2400" dirty="0" err="1" smtClean="0">
                <a:solidFill>
                  <a:srgbClr val="0C4225"/>
                </a:solidFill>
                <a:ea typeface="MS Mincho" pitchFamily="49" charset="-128"/>
              </a:rPr>
              <a:t>Schwanebeck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, Science Center of Iowa, 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joe.schwanebeck@sciowa.org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Mike </a:t>
            </a:r>
            <a:r>
              <a:rPr lang="en-US" sz="2400" dirty="0" err="1" smtClean="0">
                <a:solidFill>
                  <a:srgbClr val="0C4225"/>
                </a:solidFill>
                <a:ea typeface="MS Mincho" pitchFamily="49" charset="-128"/>
              </a:rPr>
              <a:t>Rathbun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, Discovery Center Museum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, michaelr@discoverycentermuseum.org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Bethany Thomas, Children’s Discovery Museum, </a:t>
            </a:r>
            <a:r>
              <a:rPr lang="en-US" sz="2400" dirty="0" smtClean="0">
                <a:solidFill>
                  <a:srgbClr val="0C4225"/>
                </a:solidFill>
                <a:ea typeface="MS Mincho" pitchFamily="49" charset="-128"/>
              </a:rPr>
              <a:t>bthomas@normal.org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endParaRPr lang="en-US" sz="2400" dirty="0" smtClean="0">
              <a:solidFill>
                <a:srgbClr val="0C4225"/>
              </a:solidFill>
              <a:ea typeface="MS Mincho" pitchFamily="49" charset="-128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35000"/>
              </a:spcBef>
              <a:buClr>
                <a:srgbClr val="0C4225"/>
              </a:buClr>
              <a:buFont typeface="Arial" charset="0"/>
              <a:buChar char="•"/>
            </a:pPr>
            <a:endParaRPr lang="en-US" sz="2400" dirty="0" smtClean="0">
              <a:solidFill>
                <a:srgbClr val="0C4225"/>
              </a:solidFill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2000" y="0"/>
            <a:ext cx="92075" cy="6858000"/>
          </a:xfrm>
          <a:prstGeom prst="rect">
            <a:avLst/>
          </a:prstGeom>
          <a:solidFill>
            <a:srgbClr val="ABCB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8" name="Picture 6" descr="NISE_tag_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20111219-0919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3"/>
            <a:ext cx="330200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20100815GH_1502_ppt.jpg"/>
          <p:cNvPicPr>
            <a:picLocks noChangeAspect="1"/>
          </p:cNvPicPr>
          <p:nvPr/>
        </p:nvPicPr>
        <p:blipFill>
          <a:blip r:embed="rId3"/>
          <a:srcRect t="18633" b="2753"/>
          <a:stretch>
            <a:fillRect/>
          </a:stretch>
        </p:blipFill>
        <p:spPr bwMode="auto">
          <a:xfrm>
            <a:off x="0" y="2063750"/>
            <a:ext cx="91440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73263"/>
            <a:ext cx="9144000" cy="90487"/>
          </a:xfrm>
          <a:prstGeom prst="rect">
            <a:avLst/>
          </a:prstGeom>
          <a:solidFill>
            <a:srgbClr val="ABC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pic>
        <p:nvPicPr>
          <p:cNvPr id="32771" name="Picture 8" descr="NIS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86038" y="490538"/>
            <a:ext cx="52959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kern="0" dirty="0">
                <a:latin typeface="+mn-lt"/>
                <a:ea typeface="+mn-ea"/>
              </a:rPr>
              <a:t>This presentation is based on work supported by the National Science Foundation under Grant No. </a:t>
            </a:r>
            <a:r>
              <a:rPr lang="en-US" sz="1200" dirty="0">
                <a:latin typeface="+mn-lt"/>
                <a:ea typeface="+mn-ea"/>
              </a:rPr>
              <a:t>0940143</a:t>
            </a:r>
            <a:r>
              <a:rPr lang="en-US" sz="1200" kern="0" dirty="0">
                <a:latin typeface="+mn-lt"/>
                <a:ea typeface="+mn-ea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kern="0" dirty="0">
                <a:latin typeface="+mn-lt"/>
                <a:ea typeface="+mn-ea"/>
              </a:rPr>
              <a:t>Any opinions, findings, and conclusions or recommendations expressed in this presentation are those of the </a:t>
            </a:r>
            <a:r>
              <a:rPr lang="en-US" sz="1200" kern="0" dirty="0" err="1">
                <a:latin typeface="+mn-lt"/>
                <a:ea typeface="+mn-ea"/>
              </a:rPr>
              <a:t>author(s</a:t>
            </a:r>
            <a:r>
              <a:rPr lang="en-US" sz="1200" kern="0" dirty="0">
                <a:latin typeface="+mn-lt"/>
                <a:ea typeface="+mn-ea"/>
              </a:rPr>
              <a:t>) and do not necessarily reflect the views of the Foundation. </a:t>
            </a:r>
          </a:p>
        </p:txBody>
      </p:sp>
      <p:pic>
        <p:nvPicPr>
          <p:cNvPr id="32773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0800" y="465138"/>
            <a:ext cx="99218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73263"/>
            <a:ext cx="9144000" cy="90487"/>
          </a:xfrm>
          <a:prstGeom prst="rect">
            <a:avLst/>
          </a:prstGeom>
          <a:solidFill>
            <a:srgbClr val="ABC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pic>
        <p:nvPicPr>
          <p:cNvPr id="34818" name="Picture 8" descr="NISE_tag_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1546225" y="333375"/>
            <a:ext cx="62658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600">
              <a:solidFill>
                <a:srgbClr val="0C4225"/>
              </a:solidFill>
              <a:latin typeface="Georgia" pitchFamily="18" charset="0"/>
            </a:endParaRPr>
          </a:p>
          <a:p>
            <a:pPr algn="ctr"/>
            <a:r>
              <a:rPr lang="en-US" sz="4000">
                <a:solidFill>
                  <a:srgbClr val="0C4225"/>
                </a:solidFill>
                <a:latin typeface="Georgia" pitchFamily="18" charset="0"/>
              </a:rPr>
              <a:t>Questions and Discussion?</a:t>
            </a:r>
          </a:p>
          <a:p>
            <a:pPr algn="ctr"/>
            <a:endParaRPr lang="en-US" sz="2000">
              <a:solidFill>
                <a:srgbClr val="0C4225"/>
              </a:solidFill>
              <a:latin typeface="Georgia" pitchFamily="18" charset="0"/>
            </a:endParaRPr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2079625"/>
            <a:ext cx="9144001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NISE_tag_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6432550"/>
            <a:ext cx="8985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157</Words>
  <Application>Microsoft Office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MS PGothic</vt:lpstr>
      <vt:lpstr>Arial</vt:lpstr>
      <vt:lpstr>Georgia</vt:lpstr>
      <vt:lpstr>MS Mincho</vt:lpstr>
      <vt:lpstr>Office Theme</vt:lpstr>
      <vt:lpstr>Slide 1</vt:lpstr>
      <vt:lpstr>Presentation  Overview </vt:lpstr>
      <vt:lpstr>Breakout  Groups Led By: </vt:lpstr>
      <vt:lpstr>Slide 4</vt:lpstr>
      <vt:lpstr>Slide 5</vt:lpstr>
    </vt:vector>
  </TitlesOfParts>
  <Company>Emily Maletz Graphic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Frank Kusiak</cp:lastModifiedBy>
  <cp:revision>205</cp:revision>
  <dcterms:created xsi:type="dcterms:W3CDTF">2010-10-02T00:55:54Z</dcterms:created>
  <dcterms:modified xsi:type="dcterms:W3CDTF">2012-12-12T16:13:48Z</dcterms:modified>
</cp:coreProperties>
</file>