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A16A6-81E6-4F45-B424-3BD873AB26A6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2E72F-188B-4358-84DA-4B8962B7224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wu.edu/~sps/Society%20of%20Physics%20Students%20(SPS)/Events/232B3207-4CB8-4E3A-8341-286F32BE4156_files/21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NISE Grant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South Florida Science Museum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we reached – 50 Palm Beach County at-risk students from Title 1 schools, grades 3-5</a:t>
            </a:r>
          </a:p>
          <a:p>
            <a:r>
              <a:rPr lang="en-US" dirty="0" smtClean="0"/>
              <a:t>Provided an outreach program – </a:t>
            </a:r>
            <a:r>
              <a:rPr lang="en-US" i="1" dirty="0" smtClean="0"/>
              <a:t>Chemical Concoctions</a:t>
            </a:r>
          </a:p>
          <a:p>
            <a:r>
              <a:rPr lang="en-US" dirty="0" smtClean="0"/>
              <a:t>Bused the students to the museum to explore our temporary exhibit “It’s a </a:t>
            </a:r>
            <a:r>
              <a:rPr lang="en-US" dirty="0" err="1" smtClean="0"/>
              <a:t>Nano</a:t>
            </a:r>
            <a:r>
              <a:rPr lang="en-US" dirty="0" smtClean="0"/>
              <a:t>-World” and experience another educational program – </a:t>
            </a:r>
            <a:r>
              <a:rPr lang="en-US" i="1" dirty="0" err="1" smtClean="0"/>
              <a:t>Nitromania</a:t>
            </a:r>
            <a:endParaRPr lang="en-US" i="1" dirty="0" smtClean="0"/>
          </a:p>
          <a:p>
            <a:r>
              <a:rPr lang="en-US" dirty="0" smtClean="0"/>
              <a:t>Main purpose – introduce </a:t>
            </a:r>
            <a:r>
              <a:rPr lang="en-US" dirty="0" err="1" smtClean="0"/>
              <a:t>nano</a:t>
            </a:r>
            <a:r>
              <a:rPr lang="en-US" dirty="0" smtClean="0"/>
              <a:t>-content in an engaging 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</a:t>
            </a:r>
            <a:r>
              <a:rPr lang="en-US" dirty="0" err="1" smtClean="0"/>
              <a:t>Nano</a:t>
            </a:r>
            <a:r>
              <a:rPr lang="en-US" dirty="0" smtClean="0"/>
              <a:t>-Content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/>
              <a:t>Chemical Concoctions:</a:t>
            </a:r>
          </a:p>
          <a:p>
            <a:pPr lvl="1"/>
            <a:r>
              <a:rPr lang="en-US" dirty="0" smtClean="0"/>
              <a:t>Understand the differences between the states of matter on an atomic level</a:t>
            </a:r>
          </a:p>
          <a:p>
            <a:pPr lvl="1"/>
            <a:r>
              <a:rPr lang="en-US" dirty="0" smtClean="0"/>
              <a:t>Emphasize that to work on a </a:t>
            </a:r>
            <a:r>
              <a:rPr lang="en-US" dirty="0" err="1" smtClean="0"/>
              <a:t>nano</a:t>
            </a:r>
            <a:r>
              <a:rPr lang="en-US" dirty="0" smtClean="0"/>
              <a:t>-scale with atoms and molecules, scientists would have to work on things that they can’t even see!</a:t>
            </a:r>
          </a:p>
          <a:p>
            <a:pPr lvl="1"/>
            <a:r>
              <a:rPr lang="en-US" dirty="0" smtClean="0"/>
              <a:t>Make their own polymer ‘</a:t>
            </a:r>
            <a:r>
              <a:rPr lang="en-US" dirty="0" err="1" smtClean="0"/>
              <a:t>flubber</a:t>
            </a:r>
            <a:r>
              <a:rPr lang="en-US" dirty="0" smtClean="0"/>
              <a:t>’ – borax, water, glue</a:t>
            </a:r>
          </a:p>
          <a:p>
            <a:pPr lvl="1"/>
            <a:r>
              <a:rPr lang="en-US" dirty="0" smtClean="0"/>
              <a:t>Discuss material engineering &amp; importance of nanotechnology in creating new products</a:t>
            </a:r>
          </a:p>
        </p:txBody>
      </p:sp>
      <p:pic>
        <p:nvPicPr>
          <p:cNvPr id="4098" name="Picture 2" descr="http://www.stevespangler.com/stevespangler/uploads/2009/09/Slime-Spangler-Halloween-Science-Win-25-Gallon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41353"/>
            <a:ext cx="1723466" cy="2278047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r>
              <a:rPr lang="en-US" dirty="0" smtClean="0"/>
              <a:t>Integrating </a:t>
            </a:r>
            <a:r>
              <a:rPr lang="en-US" dirty="0" err="1" smtClean="0"/>
              <a:t>Nano</a:t>
            </a:r>
            <a:r>
              <a:rPr lang="en-US" dirty="0" smtClean="0"/>
              <a:t>-Content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500" b="1" dirty="0" err="1" smtClean="0"/>
              <a:t>Nitromania</a:t>
            </a:r>
            <a:r>
              <a:rPr lang="en-US" sz="3500" b="1" dirty="0" smtClean="0"/>
              <a:t>:</a:t>
            </a:r>
          </a:p>
          <a:p>
            <a:pPr lvl="1"/>
            <a:r>
              <a:rPr lang="en-US" dirty="0" smtClean="0"/>
              <a:t>Explore physical properties of water and nitrogen</a:t>
            </a:r>
          </a:p>
          <a:p>
            <a:pPr lvl="1"/>
            <a:r>
              <a:rPr lang="en-US" dirty="0" smtClean="0"/>
              <a:t>Matter changes states right in front of their eyes as they learn the atomic and molecular behavior behind the phenomena</a:t>
            </a:r>
          </a:p>
          <a:p>
            <a:pPr lvl="1"/>
            <a:r>
              <a:rPr lang="en-US" dirty="0" smtClean="0"/>
              <a:t>We can work on the </a:t>
            </a:r>
            <a:r>
              <a:rPr lang="en-US" dirty="0" err="1" smtClean="0"/>
              <a:t>nano</a:t>
            </a:r>
            <a:r>
              <a:rPr lang="en-US" dirty="0" smtClean="0"/>
              <a:t>-scale to improve material strength, change physical and electrical properties, and make things like superfast computer chips, water-repellent fabrics, and really good ice cream.</a:t>
            </a:r>
          </a:p>
          <a:p>
            <a:pPr lvl="1"/>
            <a:r>
              <a:rPr lang="en-US" dirty="0" smtClean="0"/>
              <a:t>Make liquid nitrogen ice cream!</a:t>
            </a:r>
          </a:p>
          <a:p>
            <a:pPr lvl="2"/>
            <a:r>
              <a:rPr lang="en-US" dirty="0" smtClean="0"/>
              <a:t>LN2 freezes ice cream so fast that the ice crystals that form are super small – down to the </a:t>
            </a:r>
            <a:r>
              <a:rPr lang="en-US" dirty="0" err="1" smtClean="0"/>
              <a:t>nano</a:t>
            </a:r>
            <a:r>
              <a:rPr lang="en-US" dirty="0" smtClean="0"/>
              <a:t> scale.  </a:t>
            </a:r>
          </a:p>
          <a:p>
            <a:pPr lvl="2"/>
            <a:r>
              <a:rPr lang="en-US" dirty="0" smtClean="0"/>
              <a:t>These super tiny crystals make the ice cream very smooth. 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990600"/>
            <a:ext cx="200025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‘It’s a </a:t>
            </a:r>
            <a:r>
              <a:rPr lang="en-US" dirty="0" err="1" smtClean="0"/>
              <a:t>Nano</a:t>
            </a:r>
            <a:r>
              <a:rPr lang="en-US" dirty="0" smtClean="0"/>
              <a:t>-World’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534400" cy="4389120"/>
          </a:xfrm>
        </p:spPr>
        <p:txBody>
          <a:bodyPr/>
          <a:lstStyle/>
          <a:p>
            <a:r>
              <a:rPr lang="en-US" dirty="0" smtClean="0"/>
              <a:t>Students enjoyed free exploration of the exhibit!</a:t>
            </a:r>
          </a:p>
          <a:p>
            <a:pPr lvl="1"/>
            <a:r>
              <a:rPr lang="en-US" dirty="0" smtClean="0"/>
              <a:t>Blood drop ball pit – balls inside represented red and white blood cells</a:t>
            </a:r>
          </a:p>
          <a:p>
            <a:pPr lvl="1"/>
            <a:r>
              <a:rPr lang="en-US" dirty="0" smtClean="0"/>
              <a:t>Measure how many nanometers tall you are</a:t>
            </a:r>
          </a:p>
          <a:p>
            <a:pPr lvl="1"/>
            <a:r>
              <a:rPr lang="en-US" dirty="0" smtClean="0"/>
              <a:t>View highly magnified photos and guessed what they were</a:t>
            </a:r>
          </a:p>
          <a:p>
            <a:pPr lvl="1"/>
            <a:r>
              <a:rPr lang="en-US" dirty="0" smtClean="0"/>
              <a:t>Look through microscopes and magnifiers to view shells, clothing, hair, skin.</a:t>
            </a:r>
            <a:endParaRPr lang="en-US" dirty="0"/>
          </a:p>
        </p:txBody>
      </p:sp>
      <p:pic>
        <p:nvPicPr>
          <p:cNvPr id="2050" name="Picture 2" descr="It's a Nano 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933949"/>
            <a:ext cx="7143750" cy="1924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were given a pre and post test on the material covered in both classes</a:t>
            </a:r>
          </a:p>
          <a:p>
            <a:r>
              <a:rPr lang="en-US" dirty="0" smtClean="0"/>
              <a:t>Average pre-test score – 50%</a:t>
            </a:r>
          </a:p>
          <a:p>
            <a:r>
              <a:rPr lang="en-US" dirty="0" smtClean="0"/>
              <a:t>Average post-test score- 80%</a:t>
            </a:r>
          </a:p>
          <a:p>
            <a:r>
              <a:rPr lang="en-US" dirty="0" smtClean="0"/>
              <a:t>83% of students showed improvement in content knowledge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595959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328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NISE Grant Report</vt:lpstr>
      <vt:lpstr>Our Project</vt:lpstr>
      <vt:lpstr>Integrating Nano-Content</vt:lpstr>
      <vt:lpstr>Integrating Nano-Content</vt:lpstr>
      <vt:lpstr>‘It’s a Nano-World’</vt:lpstr>
      <vt:lpstr>Results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NISE Grant Report</dc:title>
  <dc:creator>sbogotch</dc:creator>
  <cp:lastModifiedBy>Sara</cp:lastModifiedBy>
  <cp:revision>26</cp:revision>
  <dcterms:created xsi:type="dcterms:W3CDTF">2011-09-15T17:02:22Z</dcterms:created>
  <dcterms:modified xsi:type="dcterms:W3CDTF">2012-12-09T23:40:22Z</dcterms:modified>
</cp:coreProperties>
</file>