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59" r:id="rId6"/>
    <p:sldId id="261" r:id="rId7"/>
    <p:sldId id="258" r:id="rId8"/>
    <p:sldId id="26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 autoAdjust="0"/>
  </p:normalViewPr>
  <p:slideViewPr>
    <p:cSldViewPr>
      <p:cViewPr varScale="1">
        <p:scale>
          <a:sx n="96" d="100"/>
          <a:sy n="96" d="100"/>
        </p:scale>
        <p:origin x="-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A5508-07D5-4783-BB85-BBF1E176DB0F}" type="datetimeFigureOut">
              <a:rPr lang="en-US" smtClean="0"/>
              <a:pPr/>
              <a:t>12/3/12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F3AF-6328-4576-B8DF-51AC1B2364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Large Scale Demonstrations of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800" dirty="0" smtClean="0"/>
              <a:t>Nanoscale</a:t>
            </a:r>
            <a:r>
              <a:rPr lang="en-US" dirty="0" smtClean="0"/>
              <a:t>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Karen Dewhirst</a:t>
            </a:r>
          </a:p>
          <a:p>
            <a:r>
              <a:rPr lang="en-US" dirty="0" smtClean="0"/>
              <a:t>Creative Discovery Museum, </a:t>
            </a:r>
          </a:p>
          <a:p>
            <a:r>
              <a:rPr lang="en-US" dirty="0" smtClean="0"/>
              <a:t>Chattanooga, TN</a:t>
            </a:r>
          </a:p>
          <a:p>
            <a:r>
              <a:rPr lang="en-US" dirty="0" smtClean="0"/>
              <a:t>Museum Experience Manager, Science/Exhibits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Science Demonstrations </a:t>
            </a:r>
            <a:br>
              <a:rPr lang="en-US" dirty="0" smtClean="0"/>
            </a:br>
            <a:r>
              <a:rPr lang="en-US" dirty="0" smtClean="0"/>
              <a:t>at </a:t>
            </a:r>
            <a:br>
              <a:rPr lang="en-US" dirty="0" smtClean="0"/>
            </a:br>
            <a:r>
              <a:rPr lang="en-US" dirty="0" smtClean="0"/>
              <a:t>Creative Discovery 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1"/>
            <a:ext cx="7086600" cy="3657600"/>
          </a:xfrm>
        </p:spPr>
        <p:txBody>
          <a:bodyPr/>
          <a:lstStyle/>
          <a:p>
            <a:r>
              <a:rPr lang="en-US" dirty="0" smtClean="0"/>
              <a:t>General Admission Science Demonstrations</a:t>
            </a:r>
          </a:p>
          <a:p>
            <a:r>
              <a:rPr lang="en-US" dirty="0" smtClean="0"/>
              <a:t>Special Event demonstrations</a:t>
            </a:r>
          </a:p>
          <a:p>
            <a:r>
              <a:rPr lang="en-US" dirty="0" smtClean="0"/>
              <a:t>Science Demonstrations for School Groups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Admission Science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minute presentation in auditorium</a:t>
            </a:r>
          </a:p>
          <a:p>
            <a:r>
              <a:rPr lang="en-US" dirty="0" smtClean="0"/>
              <a:t>Daily in high season; weekends in low season</a:t>
            </a:r>
          </a:p>
          <a:p>
            <a:r>
              <a:rPr lang="en-US" dirty="0" smtClean="0"/>
              <a:t>Audience participation in experiments</a:t>
            </a:r>
          </a:p>
          <a:p>
            <a:r>
              <a:rPr lang="en-US" dirty="0" smtClean="0"/>
              <a:t>Presented by Museum Educators </a:t>
            </a:r>
          </a:p>
          <a:p>
            <a:r>
              <a:rPr lang="en-US" dirty="0" smtClean="0"/>
              <a:t>Topic changes every 3-4 months</a:t>
            </a:r>
          </a:p>
          <a:p>
            <a:r>
              <a:rPr lang="en-US" dirty="0" smtClean="0"/>
              <a:t>Occasional school group tours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no demo.jpg"/>
          <p:cNvPicPr>
            <a:picLocks noChangeAspect="1"/>
          </p:cNvPicPr>
          <p:nvPr/>
        </p:nvPicPr>
        <p:blipFill>
          <a:blip r:embed="rId2" cstate="print"/>
          <a:srcRect l="8929" t="3571" r="20089"/>
          <a:stretch>
            <a:fillRect/>
          </a:stretch>
        </p:blipFill>
        <p:spPr>
          <a:xfrm>
            <a:off x="4953000" y="2590800"/>
            <a:ext cx="40386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Area Demonstration for General Admission Guests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Modified to increase length and audience participation – Spring 2012</a:t>
            </a:r>
          </a:p>
          <a:p>
            <a:r>
              <a:rPr lang="en-US" dirty="0" smtClean="0"/>
              <a:t>Presented by Museum </a:t>
            </a:r>
          </a:p>
          <a:p>
            <a:pPr>
              <a:buNone/>
            </a:pPr>
            <a:r>
              <a:rPr lang="en-US" dirty="0" smtClean="0"/>
              <a:t>	Educators</a:t>
            </a:r>
          </a:p>
          <a:p>
            <a:r>
              <a:rPr lang="en-US" dirty="0" smtClean="0"/>
              <a:t>Added PowerPoint </a:t>
            </a:r>
          </a:p>
          <a:p>
            <a:pPr>
              <a:buNone/>
            </a:pPr>
            <a:r>
              <a:rPr lang="en-US" dirty="0" smtClean="0"/>
              <a:t>	to facilitate presentation </a:t>
            </a:r>
          </a:p>
          <a:p>
            <a:pPr>
              <a:buNone/>
            </a:pPr>
            <a:r>
              <a:rPr lang="en-US" dirty="0" smtClean="0"/>
              <a:t>	of science content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no man.jpg"/>
          <p:cNvPicPr>
            <a:picLocks noChangeAspect="1"/>
          </p:cNvPicPr>
          <p:nvPr/>
        </p:nvPicPr>
        <p:blipFill>
          <a:blip r:embed="rId2" cstate="print"/>
          <a:srcRect l="12500" t="17778" r="25000" b="18889"/>
          <a:stretch>
            <a:fillRect/>
          </a:stretch>
        </p:blipFill>
        <p:spPr>
          <a:xfrm rot="5400000">
            <a:off x="3962400" y="1066800"/>
            <a:ext cx="57150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Special Event - Attack of the Nano Scientist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Part of Nano Day 2011 </a:t>
            </a:r>
          </a:p>
          <a:p>
            <a:pPr>
              <a:buNone/>
            </a:pPr>
            <a:r>
              <a:rPr lang="en-US" sz="3400" dirty="0" smtClean="0"/>
              <a:t>	and Nano Night 2012 </a:t>
            </a:r>
          </a:p>
          <a:p>
            <a:pPr>
              <a:buNone/>
            </a:pPr>
            <a:r>
              <a:rPr lang="en-US" sz="3400" dirty="0" smtClean="0"/>
              <a:t>	festivities</a:t>
            </a:r>
          </a:p>
          <a:p>
            <a:r>
              <a:rPr lang="en-US" sz="3400" dirty="0" smtClean="0"/>
              <a:t>Nano man pre-sells </a:t>
            </a:r>
          </a:p>
          <a:p>
            <a:pPr>
              <a:buNone/>
            </a:pPr>
            <a:r>
              <a:rPr lang="en-US" sz="3400" dirty="0" smtClean="0"/>
              <a:t>	presentation</a:t>
            </a:r>
          </a:p>
          <a:p>
            <a:r>
              <a:rPr lang="en-US" sz="3400" dirty="0" smtClean="0"/>
              <a:t>Nano man - super hero </a:t>
            </a:r>
          </a:p>
          <a:p>
            <a:pPr>
              <a:buNone/>
            </a:pPr>
            <a:r>
              <a:rPr lang="en-US" sz="3400" dirty="0" smtClean="0"/>
              <a:t>	status/photo opportunities</a:t>
            </a:r>
          </a:p>
          <a:p>
            <a:r>
              <a:rPr lang="en-US" sz="3400" dirty="0" smtClean="0"/>
              <a:t>Presentation provides </a:t>
            </a:r>
          </a:p>
          <a:p>
            <a:pPr>
              <a:buNone/>
            </a:pPr>
            <a:r>
              <a:rPr lang="en-US" sz="3400" dirty="0" smtClean="0"/>
              <a:t>	opportunity to wrap-up nano </a:t>
            </a:r>
          </a:p>
          <a:p>
            <a:pPr>
              <a:buNone/>
            </a:pPr>
            <a:r>
              <a:rPr lang="en-US" sz="3400" dirty="0" smtClean="0"/>
              <a:t>	activity content</a:t>
            </a:r>
          </a:p>
          <a:p>
            <a:r>
              <a:rPr lang="en-US" sz="3400" dirty="0" smtClean="0"/>
              <a:t>Modifications increase</a:t>
            </a:r>
          </a:p>
          <a:p>
            <a:pPr>
              <a:buNone/>
            </a:pPr>
            <a:r>
              <a:rPr lang="en-US" sz="3400" dirty="0" smtClean="0"/>
              <a:t>	audience participation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Science Demonstrations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Written script with experiment details</a:t>
            </a:r>
          </a:p>
          <a:p>
            <a:r>
              <a:rPr lang="en-US" dirty="0" smtClean="0"/>
              <a:t>Group training</a:t>
            </a:r>
          </a:p>
          <a:p>
            <a:pPr lvl="1"/>
            <a:r>
              <a:rPr lang="en-US" dirty="0" smtClean="0"/>
              <a:t>Watch the demo</a:t>
            </a:r>
          </a:p>
          <a:p>
            <a:pPr lvl="1"/>
            <a:r>
              <a:rPr lang="en-US" dirty="0" smtClean="0"/>
              <a:t>Do the experiments</a:t>
            </a:r>
          </a:p>
          <a:p>
            <a:r>
              <a:rPr lang="en-US" dirty="0" smtClean="0"/>
              <a:t>Individual practice sessions</a:t>
            </a:r>
          </a:p>
          <a:p>
            <a:r>
              <a:rPr lang="en-US" dirty="0" smtClean="0"/>
              <a:t>Check-off performance</a:t>
            </a:r>
          </a:p>
          <a:p>
            <a:r>
              <a:rPr lang="en-US" dirty="0" smtClean="0"/>
              <a:t>Live performance</a:t>
            </a:r>
          </a:p>
          <a:p>
            <a:r>
              <a:rPr lang="en-US" dirty="0" smtClean="0"/>
              <a:t>Peer review every month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ssing sti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3993844" cy="266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Science Demonstrations for School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60 minute presentation by reservation only followed by a 60 minute hands-on workshop</a:t>
            </a:r>
          </a:p>
          <a:p>
            <a:r>
              <a:rPr lang="en-US" sz="2400" dirty="0" smtClean="0"/>
              <a:t>Grade level specific (K-5)</a:t>
            </a:r>
          </a:p>
          <a:p>
            <a:r>
              <a:rPr lang="en-US" sz="2400" dirty="0" smtClean="0"/>
              <a:t>Meets state science standards </a:t>
            </a:r>
          </a:p>
          <a:p>
            <a:r>
              <a:rPr lang="en-US" sz="2400" dirty="0" smtClean="0"/>
              <a:t>Audience participation</a:t>
            </a:r>
          </a:p>
          <a:p>
            <a:r>
              <a:rPr lang="en-US" sz="2400" dirty="0" smtClean="0"/>
              <a:t>Larger than life equipment</a:t>
            </a:r>
          </a:p>
          <a:p>
            <a:r>
              <a:rPr lang="en-US" sz="2400" dirty="0" smtClean="0"/>
              <a:t>Engaging and animated presenter with science background (back-up presenters trained)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 demo.jpg"/>
          <p:cNvPicPr>
            <a:picLocks noChangeAspect="1"/>
          </p:cNvPicPr>
          <p:nvPr/>
        </p:nvPicPr>
        <p:blipFill>
          <a:blip r:embed="rId2" cstate="print"/>
          <a:srcRect l="4545" t="21212"/>
          <a:stretch>
            <a:fillRect/>
          </a:stretch>
        </p:blipFill>
        <p:spPr>
          <a:xfrm>
            <a:off x="5410200" y="1828800"/>
            <a:ext cx="3200400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 mini-grant recipient</a:t>
            </a:r>
          </a:p>
          <a:p>
            <a:r>
              <a:rPr lang="en-US" dirty="0" smtClean="0"/>
              <a:t>Expand museum audience</a:t>
            </a:r>
          </a:p>
          <a:p>
            <a:pPr>
              <a:buNone/>
            </a:pPr>
            <a:r>
              <a:rPr lang="en-US" dirty="0" smtClean="0"/>
              <a:t>	in age and geography</a:t>
            </a:r>
          </a:p>
          <a:p>
            <a:pPr lvl="1"/>
            <a:r>
              <a:rPr lang="en-US" dirty="0" smtClean="0"/>
              <a:t>Develop nanoscale science </a:t>
            </a:r>
          </a:p>
          <a:p>
            <a:pPr lvl="1">
              <a:buNone/>
            </a:pPr>
            <a:r>
              <a:rPr lang="en-US" dirty="0" smtClean="0"/>
              <a:t>	demonstration and workshop for middle school groups</a:t>
            </a:r>
          </a:p>
          <a:p>
            <a:pPr lvl="1"/>
            <a:r>
              <a:rPr lang="en-US" dirty="0" smtClean="0"/>
              <a:t>Develop distance learning nanoscale science lesson with hands-on activities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197</Words>
  <Application>Microsoft Macintosh PowerPoint</Application>
  <PresentationFormat>On-screen Show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Large Scale Demonstrations of  Nanoscale Science</vt:lpstr>
      <vt:lpstr>Types of Science Demonstrations  at  Creative Discovery Museum</vt:lpstr>
      <vt:lpstr>General Admission Science Demonstration</vt:lpstr>
      <vt:lpstr>Surface Area Demonstration for General Admission Guests</vt:lpstr>
      <vt:lpstr>Special Event - Attack of the Nano Scientist</vt:lpstr>
      <vt:lpstr>Training Science Demonstrations</vt:lpstr>
      <vt:lpstr>Science Demonstrations for School Groups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Demonstrations of  Nano Science</dc:title>
  <dc:creator>Karen Dewhirst</dc:creator>
  <cp:lastModifiedBy>Stephanie Long</cp:lastModifiedBy>
  <cp:revision>25</cp:revision>
  <dcterms:created xsi:type="dcterms:W3CDTF">2012-11-28T16:45:09Z</dcterms:created>
  <dcterms:modified xsi:type="dcterms:W3CDTF">2012-12-03T19:33:55Z</dcterms:modified>
</cp:coreProperties>
</file>