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nano@mo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4294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Sharing Science </a:t>
            </a:r>
            <a:br>
              <a:rPr lang="en-US" sz="6000" dirty="0" smtClean="0"/>
            </a:br>
            <a:r>
              <a:rPr lang="en-US" sz="6000" dirty="0" smtClean="0"/>
              <a:t>Workshop &amp; Practicum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Contact </a:t>
            </a:r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hlinkClick r:id="rId2"/>
              </a:rPr>
              <a:t>nano@mos.org</a:t>
            </a:r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smtClean="0"/>
              <a:t>for updated PowerPoint slides.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1338194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</TotalTime>
  <Words>11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 Black </vt:lpstr>
      <vt:lpstr>Sharing Science  Workshop &amp; Practicum</vt:lpstr>
    </vt:vector>
  </TitlesOfParts>
  <Company>Museum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Science  Workshop &amp; Practicum</dc:title>
  <dc:creator>Karine Thate</dc:creator>
  <cp:lastModifiedBy>Karine Thate</cp:lastModifiedBy>
  <cp:revision>1</cp:revision>
  <dcterms:created xsi:type="dcterms:W3CDTF">2014-11-26T02:10:23Z</dcterms:created>
  <dcterms:modified xsi:type="dcterms:W3CDTF">2014-11-26T02:11:49Z</dcterms:modified>
</cp:coreProperties>
</file>