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tmp" ContentType="image/png"/>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57.jpg" ContentType="image/jpg"/>
  <Override PartName="/ppt/notesSlides/notesSlide17.xml" ContentType="application/vnd.openxmlformats-officedocument.presentationml.notesSlide+xml"/>
  <Override PartName="/ppt/media/image72.jpg" ContentType="image/jpg"/>
  <Override PartName="/ppt/media/image86.jpg" ContentType="image/jpg"/>
  <Override PartName="/ppt/notesSlides/notesSlide18.xml" ContentType="application/vnd.openxmlformats-officedocument.presentationml.notesSlide+xml"/>
  <Override PartName="/ppt/media/image87.jpg" ContentType="image/jpg"/>
  <Override PartName="/ppt/notesSlides/notesSlide19.xml" ContentType="application/vnd.openxmlformats-officedocument.presentationml.notesSlide+xml"/>
  <Override PartName="/ppt/media/image104.jpg" ContentType="image/jpg"/>
  <Override PartName="/ppt/notesSlides/notesSlide20.xml" ContentType="application/vnd.openxmlformats-officedocument.presentationml.notesSlide+xml"/>
  <Override PartName="/ppt/media/image113.jpg" ContentType="image/jpg"/>
  <Override PartName="/ppt/notesSlides/notesSlide21.xml" ContentType="application/vnd.openxmlformats-officedocument.presentationml.notesSlide+xml"/>
  <Override PartName="/ppt/media/image121.jpg" ContentType="image/jpg"/>
  <Override PartName="/ppt/media/image122.jpg" ContentType="image/jpg"/>
  <Override PartName="/ppt/media/image123.jpg" ContentType="image/jp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3712" r:id="rId2"/>
    <p:sldMasterId id="2147483739" r:id="rId3"/>
    <p:sldMasterId id="2147483747" r:id="rId4"/>
    <p:sldMasterId id="2147483759" r:id="rId5"/>
    <p:sldMasterId id="2147483761" r:id="rId6"/>
    <p:sldMasterId id="2147483763" r:id="rId7"/>
    <p:sldMasterId id="2147483777" r:id="rId8"/>
  </p:sldMasterIdLst>
  <p:notesMasterIdLst>
    <p:notesMasterId r:id="rId71"/>
  </p:notesMasterIdLst>
  <p:sldIdLst>
    <p:sldId id="308" r:id="rId9"/>
    <p:sldId id="302" r:id="rId10"/>
    <p:sldId id="306" r:id="rId11"/>
    <p:sldId id="314" r:id="rId12"/>
    <p:sldId id="347"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 id="360" r:id="rId26"/>
    <p:sldId id="361" r:id="rId27"/>
    <p:sldId id="362" r:id="rId28"/>
    <p:sldId id="363" r:id="rId29"/>
    <p:sldId id="364" r:id="rId30"/>
    <p:sldId id="365" r:id="rId31"/>
    <p:sldId id="366" r:id="rId32"/>
    <p:sldId id="367" r:id="rId33"/>
    <p:sldId id="368" r:id="rId34"/>
    <p:sldId id="318" r:id="rId35"/>
    <p:sldId id="309" r:id="rId36"/>
    <p:sldId id="315" r:id="rId37"/>
    <p:sldId id="316" r:id="rId38"/>
    <p:sldId id="317" r:id="rId39"/>
    <p:sldId id="310" r:id="rId40"/>
    <p:sldId id="311" r:id="rId41"/>
    <p:sldId id="312" r:id="rId42"/>
    <p:sldId id="296" r:id="rId43"/>
    <p:sldId id="297" r:id="rId44"/>
    <p:sldId id="327" r:id="rId45"/>
    <p:sldId id="326" r:id="rId46"/>
    <p:sldId id="298" r:id="rId47"/>
    <p:sldId id="332" r:id="rId48"/>
    <p:sldId id="328" r:id="rId49"/>
    <p:sldId id="293" r:id="rId50"/>
    <p:sldId id="319" r:id="rId51"/>
    <p:sldId id="336" r:id="rId52"/>
    <p:sldId id="337" r:id="rId53"/>
    <p:sldId id="338" r:id="rId54"/>
    <p:sldId id="339" r:id="rId55"/>
    <p:sldId id="340" r:id="rId56"/>
    <p:sldId id="320" r:id="rId57"/>
    <p:sldId id="341" r:id="rId58"/>
    <p:sldId id="342" r:id="rId59"/>
    <p:sldId id="343" r:id="rId60"/>
    <p:sldId id="344" r:id="rId61"/>
    <p:sldId id="345" r:id="rId62"/>
    <p:sldId id="346" r:id="rId63"/>
    <p:sldId id="330" r:id="rId64"/>
    <p:sldId id="321" r:id="rId65"/>
    <p:sldId id="322" r:id="rId66"/>
    <p:sldId id="294" r:id="rId67"/>
    <p:sldId id="329" r:id="rId68"/>
    <p:sldId id="331" r:id="rId69"/>
    <p:sldId id="307"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68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64" autoAdjust="0"/>
    <p:restoredTop sz="74347" autoAdjust="0"/>
  </p:normalViewPr>
  <p:slideViewPr>
    <p:cSldViewPr snapToGrid="0" snapToObjects="1">
      <p:cViewPr varScale="1">
        <p:scale>
          <a:sx n="82" d="100"/>
          <a:sy n="82" d="100"/>
        </p:scale>
        <p:origin x="2280" y="16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70" Type="http://schemas.openxmlformats.org/officeDocument/2006/relationships/slide" Target="slides/slide62.xml"/><Relationship Id="rId71" Type="http://schemas.openxmlformats.org/officeDocument/2006/relationships/notesMaster" Target="notesMasters/notesMaster1.xml"/><Relationship Id="rId72" Type="http://schemas.openxmlformats.org/officeDocument/2006/relationships/presProps" Target="presProps.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D6A3E2-CDAD-7246-B7AB-26F7B7494236}" type="doc">
      <dgm:prSet loTypeId="urn:microsoft.com/office/officeart/2005/8/layout/default" loCatId="" qsTypeId="urn:microsoft.com/office/officeart/2005/8/quickstyle/simple4" qsCatId="simple" csTypeId="urn:microsoft.com/office/officeart/2005/8/colors/accent1_2" csCatId="accent1" phldr="1"/>
      <dgm:spPr/>
      <dgm:t>
        <a:bodyPr/>
        <a:lstStyle/>
        <a:p>
          <a:endParaRPr lang="en-US"/>
        </a:p>
      </dgm:t>
    </dgm:pt>
    <dgm:pt modelId="{2C47C459-FF72-684A-B45E-98A5FAB8C187}">
      <dgm:prSet phldrT="[Text]"/>
      <dgm:spPr>
        <a:solidFill>
          <a:srgbClr val="008000"/>
        </a:solidFill>
      </dgm:spPr>
      <dgm:t>
        <a:bodyPr/>
        <a:lstStyle/>
        <a:p>
          <a:r>
            <a:rPr lang="en-US">
              <a:latin typeface="Arial" charset="0"/>
              <a:ea typeface="Arial" charset="0"/>
              <a:cs typeface="Arial" charset="0"/>
            </a:rPr>
            <a:t>STEM Interest</a:t>
          </a:r>
        </a:p>
      </dgm:t>
    </dgm:pt>
    <dgm:pt modelId="{FE6B8E49-0610-744F-9001-7799F16F9FAE}" type="parTrans" cxnId="{20DB50A9-F360-4040-9E49-D85C6A0576A8}">
      <dgm:prSet/>
      <dgm:spPr/>
      <dgm:t>
        <a:bodyPr/>
        <a:lstStyle/>
        <a:p>
          <a:endParaRPr lang="en-US"/>
        </a:p>
      </dgm:t>
    </dgm:pt>
    <dgm:pt modelId="{3109C157-5D33-0148-ABEE-76BF61D70F58}" type="sibTrans" cxnId="{20DB50A9-F360-4040-9E49-D85C6A0576A8}">
      <dgm:prSet/>
      <dgm:spPr/>
      <dgm:t>
        <a:bodyPr/>
        <a:lstStyle/>
        <a:p>
          <a:endParaRPr lang="en-US"/>
        </a:p>
      </dgm:t>
    </dgm:pt>
    <dgm:pt modelId="{C1D49E72-CA2F-A345-A71E-C7E55DDA8D9B}">
      <dgm:prSet phldrT="[Text]"/>
      <dgm:spPr>
        <a:solidFill>
          <a:srgbClr val="008000"/>
        </a:solidFill>
      </dgm:spPr>
      <dgm:t>
        <a:bodyPr/>
        <a:lstStyle/>
        <a:p>
          <a:endParaRPr lang="en-US"/>
        </a:p>
        <a:p>
          <a:r>
            <a:rPr lang="en-US">
              <a:latin typeface="Arial" charset="0"/>
              <a:ea typeface="Arial" charset="0"/>
              <a:cs typeface="Arial" charset="0"/>
            </a:rPr>
            <a:t>STEM Confidence</a:t>
          </a:r>
        </a:p>
        <a:p>
          <a:endParaRPr lang="en-US"/>
        </a:p>
      </dgm:t>
    </dgm:pt>
    <dgm:pt modelId="{23CCD139-6D5B-A84A-9F4A-D1068EDAC1BF}" type="parTrans" cxnId="{D8A9C8F1-2354-214F-B2DB-0C0D345B2896}">
      <dgm:prSet/>
      <dgm:spPr/>
      <dgm:t>
        <a:bodyPr/>
        <a:lstStyle/>
        <a:p>
          <a:endParaRPr lang="en-US"/>
        </a:p>
      </dgm:t>
    </dgm:pt>
    <dgm:pt modelId="{8B96F476-E5BF-0B43-83BC-4018D0E2DB7B}" type="sibTrans" cxnId="{D8A9C8F1-2354-214F-B2DB-0C0D345B2896}">
      <dgm:prSet/>
      <dgm:spPr/>
      <dgm:t>
        <a:bodyPr/>
        <a:lstStyle/>
        <a:p>
          <a:endParaRPr lang="en-US"/>
        </a:p>
      </dgm:t>
    </dgm:pt>
    <dgm:pt modelId="{7071776D-53B3-3A42-BB6C-7466BD0D6497}">
      <dgm:prSet phldrT="[Text]"/>
      <dgm:spPr>
        <a:solidFill>
          <a:srgbClr val="008000"/>
        </a:solidFill>
      </dgm:spPr>
      <dgm:t>
        <a:bodyPr/>
        <a:lstStyle/>
        <a:p>
          <a:r>
            <a:rPr lang="en-US" dirty="0">
              <a:latin typeface="Arial" charset="0"/>
              <a:ea typeface="Arial" charset="0"/>
              <a:cs typeface="Arial" charset="0"/>
            </a:rPr>
            <a:t>Value of STEM to People &amp; Society</a:t>
          </a:r>
        </a:p>
      </dgm:t>
    </dgm:pt>
    <dgm:pt modelId="{2B58B24B-D6DF-F147-801E-B05109252720}" type="parTrans" cxnId="{B698130A-2170-6A4E-9F05-8FB18725EAD2}">
      <dgm:prSet/>
      <dgm:spPr/>
      <dgm:t>
        <a:bodyPr/>
        <a:lstStyle/>
        <a:p>
          <a:endParaRPr lang="en-US"/>
        </a:p>
      </dgm:t>
    </dgm:pt>
    <dgm:pt modelId="{59EBAA76-AC74-7C4F-9FE7-488A8E04510E}" type="sibTrans" cxnId="{B698130A-2170-6A4E-9F05-8FB18725EAD2}">
      <dgm:prSet/>
      <dgm:spPr/>
      <dgm:t>
        <a:bodyPr/>
        <a:lstStyle/>
        <a:p>
          <a:endParaRPr lang="en-US"/>
        </a:p>
      </dgm:t>
    </dgm:pt>
    <dgm:pt modelId="{8B6A1201-0B23-504F-9FDF-C0981488C629}">
      <dgm:prSet phldrT="[Text]"/>
      <dgm:spPr>
        <a:solidFill>
          <a:srgbClr val="008000"/>
        </a:solidFill>
      </dgm:spPr>
      <dgm:t>
        <a:bodyPr/>
        <a:lstStyle/>
        <a:p>
          <a:r>
            <a:rPr lang="en-US" dirty="0">
              <a:latin typeface="Arial" charset="0"/>
              <a:ea typeface="Arial" charset="0"/>
              <a:cs typeface="Arial" charset="0"/>
            </a:rPr>
            <a:t>STEM Competence (Knowledge)</a:t>
          </a:r>
        </a:p>
      </dgm:t>
    </dgm:pt>
    <dgm:pt modelId="{FEEEFAB7-0C08-5A4F-82AD-6C304E0B7F79}" type="parTrans" cxnId="{EA9668B8-EA86-1D43-9DFC-0DEF637D5463}">
      <dgm:prSet/>
      <dgm:spPr/>
      <dgm:t>
        <a:bodyPr/>
        <a:lstStyle/>
        <a:p>
          <a:endParaRPr lang="en-US"/>
        </a:p>
      </dgm:t>
    </dgm:pt>
    <dgm:pt modelId="{67E8DAB4-0D31-3E48-ACF0-7D6021773E06}" type="sibTrans" cxnId="{EA9668B8-EA86-1D43-9DFC-0DEF637D5463}">
      <dgm:prSet/>
      <dgm:spPr/>
      <dgm:t>
        <a:bodyPr/>
        <a:lstStyle/>
        <a:p>
          <a:endParaRPr lang="en-US"/>
        </a:p>
      </dgm:t>
    </dgm:pt>
    <dgm:pt modelId="{69F5FD2A-3259-4948-964E-C68A9E068124}" type="pres">
      <dgm:prSet presAssocID="{66D6A3E2-CDAD-7246-B7AB-26F7B7494236}" presName="diagram" presStyleCnt="0">
        <dgm:presLayoutVars>
          <dgm:dir/>
          <dgm:resizeHandles val="exact"/>
        </dgm:presLayoutVars>
      </dgm:prSet>
      <dgm:spPr/>
      <dgm:t>
        <a:bodyPr/>
        <a:lstStyle/>
        <a:p>
          <a:endParaRPr lang="en-US"/>
        </a:p>
      </dgm:t>
    </dgm:pt>
    <dgm:pt modelId="{56CE6040-917B-A346-BD27-AAD07BB95DF0}" type="pres">
      <dgm:prSet presAssocID="{2C47C459-FF72-684A-B45E-98A5FAB8C187}" presName="node" presStyleLbl="node1" presStyleIdx="0" presStyleCnt="4" custLinFactNeighborX="-1294">
        <dgm:presLayoutVars>
          <dgm:bulletEnabled val="1"/>
        </dgm:presLayoutVars>
      </dgm:prSet>
      <dgm:spPr/>
      <dgm:t>
        <a:bodyPr/>
        <a:lstStyle/>
        <a:p>
          <a:endParaRPr lang="en-US"/>
        </a:p>
      </dgm:t>
    </dgm:pt>
    <dgm:pt modelId="{BDC25ACE-6B81-BA4A-8169-710F35696636}" type="pres">
      <dgm:prSet presAssocID="{3109C157-5D33-0148-ABEE-76BF61D70F58}" presName="sibTrans" presStyleCnt="0"/>
      <dgm:spPr/>
    </dgm:pt>
    <dgm:pt modelId="{9D00D223-8E1A-F94C-AC70-8B357A03E425}" type="pres">
      <dgm:prSet presAssocID="{C1D49E72-CA2F-A345-A71E-C7E55DDA8D9B}" presName="node" presStyleLbl="node1" presStyleIdx="1" presStyleCnt="4">
        <dgm:presLayoutVars>
          <dgm:bulletEnabled val="1"/>
        </dgm:presLayoutVars>
      </dgm:prSet>
      <dgm:spPr/>
      <dgm:t>
        <a:bodyPr/>
        <a:lstStyle/>
        <a:p>
          <a:endParaRPr lang="en-US"/>
        </a:p>
      </dgm:t>
    </dgm:pt>
    <dgm:pt modelId="{148B80C8-7869-FC49-8CF2-95C68EFAA102}" type="pres">
      <dgm:prSet presAssocID="{8B96F476-E5BF-0B43-83BC-4018D0E2DB7B}" presName="sibTrans" presStyleCnt="0"/>
      <dgm:spPr/>
    </dgm:pt>
    <dgm:pt modelId="{69E9DAD9-F6C6-DA41-9C2C-E6F94CA7ED96}" type="pres">
      <dgm:prSet presAssocID="{7071776D-53B3-3A42-BB6C-7466BD0D6497}" presName="node" presStyleLbl="node1" presStyleIdx="2" presStyleCnt="4">
        <dgm:presLayoutVars>
          <dgm:bulletEnabled val="1"/>
        </dgm:presLayoutVars>
      </dgm:prSet>
      <dgm:spPr/>
      <dgm:t>
        <a:bodyPr/>
        <a:lstStyle/>
        <a:p>
          <a:endParaRPr lang="en-US"/>
        </a:p>
      </dgm:t>
    </dgm:pt>
    <dgm:pt modelId="{620AF6F3-CED3-C347-8B90-E9CCB2BE0A5A}" type="pres">
      <dgm:prSet presAssocID="{59EBAA76-AC74-7C4F-9FE7-488A8E04510E}" presName="sibTrans" presStyleCnt="0"/>
      <dgm:spPr/>
    </dgm:pt>
    <dgm:pt modelId="{25369A80-23A1-5445-BCDF-4FB4BACFC5F1}" type="pres">
      <dgm:prSet presAssocID="{8B6A1201-0B23-504F-9FDF-C0981488C629}" presName="node" presStyleLbl="node1" presStyleIdx="3" presStyleCnt="4">
        <dgm:presLayoutVars>
          <dgm:bulletEnabled val="1"/>
        </dgm:presLayoutVars>
      </dgm:prSet>
      <dgm:spPr/>
      <dgm:t>
        <a:bodyPr/>
        <a:lstStyle/>
        <a:p>
          <a:endParaRPr lang="en-US"/>
        </a:p>
      </dgm:t>
    </dgm:pt>
  </dgm:ptLst>
  <dgm:cxnLst>
    <dgm:cxn modelId="{D9440D25-3F14-244C-A163-F9FEC517E8A9}" type="presOf" srcId="{7071776D-53B3-3A42-BB6C-7466BD0D6497}" destId="{69E9DAD9-F6C6-DA41-9C2C-E6F94CA7ED96}" srcOrd="0" destOrd="0" presId="urn:microsoft.com/office/officeart/2005/8/layout/default"/>
    <dgm:cxn modelId="{400C31C6-3BA1-B249-B167-04467DB15EBA}" type="presOf" srcId="{2C47C459-FF72-684A-B45E-98A5FAB8C187}" destId="{56CE6040-917B-A346-BD27-AAD07BB95DF0}" srcOrd="0" destOrd="0" presId="urn:microsoft.com/office/officeart/2005/8/layout/default"/>
    <dgm:cxn modelId="{B698130A-2170-6A4E-9F05-8FB18725EAD2}" srcId="{66D6A3E2-CDAD-7246-B7AB-26F7B7494236}" destId="{7071776D-53B3-3A42-BB6C-7466BD0D6497}" srcOrd="2" destOrd="0" parTransId="{2B58B24B-D6DF-F147-801E-B05109252720}" sibTransId="{59EBAA76-AC74-7C4F-9FE7-488A8E04510E}"/>
    <dgm:cxn modelId="{20DB50A9-F360-4040-9E49-D85C6A0576A8}" srcId="{66D6A3E2-CDAD-7246-B7AB-26F7B7494236}" destId="{2C47C459-FF72-684A-B45E-98A5FAB8C187}" srcOrd="0" destOrd="0" parTransId="{FE6B8E49-0610-744F-9001-7799F16F9FAE}" sibTransId="{3109C157-5D33-0148-ABEE-76BF61D70F58}"/>
    <dgm:cxn modelId="{2B7C198D-9768-C549-8771-334E229E9D41}" type="presOf" srcId="{8B6A1201-0B23-504F-9FDF-C0981488C629}" destId="{25369A80-23A1-5445-BCDF-4FB4BACFC5F1}" srcOrd="0" destOrd="0" presId="urn:microsoft.com/office/officeart/2005/8/layout/default"/>
    <dgm:cxn modelId="{D8A9C8F1-2354-214F-B2DB-0C0D345B2896}" srcId="{66D6A3E2-CDAD-7246-B7AB-26F7B7494236}" destId="{C1D49E72-CA2F-A345-A71E-C7E55DDA8D9B}" srcOrd="1" destOrd="0" parTransId="{23CCD139-6D5B-A84A-9F4A-D1068EDAC1BF}" sibTransId="{8B96F476-E5BF-0B43-83BC-4018D0E2DB7B}"/>
    <dgm:cxn modelId="{EA9668B8-EA86-1D43-9DFC-0DEF637D5463}" srcId="{66D6A3E2-CDAD-7246-B7AB-26F7B7494236}" destId="{8B6A1201-0B23-504F-9FDF-C0981488C629}" srcOrd="3" destOrd="0" parTransId="{FEEEFAB7-0C08-5A4F-82AD-6C304E0B7F79}" sibTransId="{67E8DAB4-0D31-3E48-ACF0-7D6021773E06}"/>
    <dgm:cxn modelId="{E4A8AC47-7D5C-9B40-A6D2-09374C69F0AC}" type="presOf" srcId="{C1D49E72-CA2F-A345-A71E-C7E55DDA8D9B}" destId="{9D00D223-8E1A-F94C-AC70-8B357A03E425}" srcOrd="0" destOrd="0" presId="urn:microsoft.com/office/officeart/2005/8/layout/default"/>
    <dgm:cxn modelId="{AA415A1B-05C0-F24C-A8AD-A10FB946A2E6}" type="presOf" srcId="{66D6A3E2-CDAD-7246-B7AB-26F7B7494236}" destId="{69F5FD2A-3259-4948-964E-C68A9E068124}" srcOrd="0" destOrd="0" presId="urn:microsoft.com/office/officeart/2005/8/layout/default"/>
    <dgm:cxn modelId="{B9FF36F5-BCA4-F940-B158-E729311BB47A}" type="presParOf" srcId="{69F5FD2A-3259-4948-964E-C68A9E068124}" destId="{56CE6040-917B-A346-BD27-AAD07BB95DF0}" srcOrd="0" destOrd="0" presId="urn:microsoft.com/office/officeart/2005/8/layout/default"/>
    <dgm:cxn modelId="{EACC7939-CA70-8B48-8331-CBE62156A4CC}" type="presParOf" srcId="{69F5FD2A-3259-4948-964E-C68A9E068124}" destId="{BDC25ACE-6B81-BA4A-8169-710F35696636}" srcOrd="1" destOrd="0" presId="urn:microsoft.com/office/officeart/2005/8/layout/default"/>
    <dgm:cxn modelId="{48FD38E3-6C37-1B40-8EB1-7DE76930B785}" type="presParOf" srcId="{69F5FD2A-3259-4948-964E-C68A9E068124}" destId="{9D00D223-8E1A-F94C-AC70-8B357A03E425}" srcOrd="2" destOrd="0" presId="urn:microsoft.com/office/officeart/2005/8/layout/default"/>
    <dgm:cxn modelId="{609BA998-C99A-B34E-B19E-7C7A0430803F}" type="presParOf" srcId="{69F5FD2A-3259-4948-964E-C68A9E068124}" destId="{148B80C8-7869-FC49-8CF2-95C68EFAA102}" srcOrd="3" destOrd="0" presId="urn:microsoft.com/office/officeart/2005/8/layout/default"/>
    <dgm:cxn modelId="{C52957BC-B9B4-5B47-9F0F-2B1B51C16DD0}" type="presParOf" srcId="{69F5FD2A-3259-4948-964E-C68A9E068124}" destId="{69E9DAD9-F6C6-DA41-9C2C-E6F94CA7ED96}" srcOrd="4" destOrd="0" presId="urn:microsoft.com/office/officeart/2005/8/layout/default"/>
    <dgm:cxn modelId="{153AF10F-1D9D-1D4C-B7E1-8CFA304E699F}" type="presParOf" srcId="{69F5FD2A-3259-4948-964E-C68A9E068124}" destId="{620AF6F3-CED3-C347-8B90-E9CCB2BE0A5A}" srcOrd="5" destOrd="0" presId="urn:microsoft.com/office/officeart/2005/8/layout/default"/>
    <dgm:cxn modelId="{003218A6-0F64-8349-AF9E-DDAF03EB2BC6}" type="presParOf" srcId="{69F5FD2A-3259-4948-964E-C68A9E068124}" destId="{25369A80-23A1-5445-BCDF-4FB4BACFC5F1}"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D6A3E2-CDAD-7246-B7AB-26F7B7494236}" type="doc">
      <dgm:prSet loTypeId="urn:microsoft.com/office/officeart/2005/8/layout/venn1" loCatId="" qsTypeId="urn:microsoft.com/office/officeart/2005/8/quickstyle/simple4" qsCatId="simple" csTypeId="urn:microsoft.com/office/officeart/2005/8/colors/accent1_2" csCatId="accent1" phldr="1"/>
      <dgm:spPr/>
    </dgm:pt>
    <dgm:pt modelId="{D80FE3AA-79AF-2843-AF29-87B0D5D22E24}">
      <dgm:prSet phldrT="[Text]" custT="1"/>
      <dgm:spPr>
        <a:solidFill>
          <a:srgbClr val="008000">
            <a:alpha val="50000"/>
          </a:srgbClr>
        </a:solidFill>
      </dgm:spPr>
      <dgm:t>
        <a:bodyPr/>
        <a:lstStyle/>
        <a:p>
          <a:r>
            <a:rPr lang="en-US" sz="2000" dirty="0">
              <a:latin typeface="Arial" charset="0"/>
              <a:ea typeface="Arial" charset="0"/>
              <a:cs typeface="Arial" charset="0"/>
            </a:rPr>
            <a:t>Engineering</a:t>
          </a:r>
        </a:p>
      </dgm:t>
    </dgm:pt>
    <dgm:pt modelId="{23A9AD8F-5A81-1A49-BF37-71605F2806BD}" type="parTrans" cxnId="{F2CC688A-288E-2241-9B89-59EF4AC31697}">
      <dgm:prSet/>
      <dgm:spPr/>
      <dgm:t>
        <a:bodyPr/>
        <a:lstStyle/>
        <a:p>
          <a:endParaRPr lang="en-US"/>
        </a:p>
      </dgm:t>
    </dgm:pt>
    <dgm:pt modelId="{33DE45C3-2145-5441-8475-F10B3A0CA0E8}" type="sibTrans" cxnId="{F2CC688A-288E-2241-9B89-59EF4AC31697}">
      <dgm:prSet/>
      <dgm:spPr/>
      <dgm:t>
        <a:bodyPr/>
        <a:lstStyle/>
        <a:p>
          <a:endParaRPr lang="en-US"/>
        </a:p>
      </dgm:t>
    </dgm:pt>
    <dgm:pt modelId="{8A2F4A2E-BFAB-2849-A69E-2A9C78288793}">
      <dgm:prSet phldrT="[Text]" custT="1"/>
      <dgm:spPr>
        <a:solidFill>
          <a:srgbClr val="008000">
            <a:alpha val="50000"/>
          </a:srgbClr>
        </a:solidFill>
      </dgm:spPr>
      <dgm:t>
        <a:bodyPr/>
        <a:lstStyle/>
        <a:p>
          <a:r>
            <a:rPr lang="en-US" sz="2000" dirty="0">
              <a:latin typeface="Arial" charset="0"/>
              <a:ea typeface="Arial" charset="0"/>
              <a:cs typeface="Arial" charset="0"/>
            </a:rPr>
            <a:t>Outdoor STEM</a:t>
          </a:r>
        </a:p>
      </dgm:t>
    </dgm:pt>
    <dgm:pt modelId="{29A83A70-E99C-E64C-921C-B8F229577E1D}" type="parTrans" cxnId="{9E3B29C2-2868-6A4E-8915-FCBE8FB050F1}">
      <dgm:prSet/>
      <dgm:spPr/>
      <dgm:t>
        <a:bodyPr/>
        <a:lstStyle/>
        <a:p>
          <a:endParaRPr lang="en-US"/>
        </a:p>
      </dgm:t>
    </dgm:pt>
    <dgm:pt modelId="{723B2A02-0F1E-2E41-9D31-ED88FCEC01D2}" type="sibTrans" cxnId="{9E3B29C2-2868-6A4E-8915-FCBE8FB050F1}">
      <dgm:prSet/>
      <dgm:spPr/>
      <dgm:t>
        <a:bodyPr/>
        <a:lstStyle/>
        <a:p>
          <a:endParaRPr lang="en-US"/>
        </a:p>
      </dgm:t>
    </dgm:pt>
    <dgm:pt modelId="{E3837525-0B69-F148-922A-495BE5E5E20D}">
      <dgm:prSet phldrT="[Text]" custT="1"/>
      <dgm:spPr>
        <a:solidFill>
          <a:srgbClr val="008000">
            <a:alpha val="50000"/>
          </a:srgbClr>
        </a:solidFill>
      </dgm:spPr>
      <dgm:t>
        <a:bodyPr/>
        <a:lstStyle/>
        <a:p>
          <a:r>
            <a:rPr lang="en-US" sz="2000" dirty="0">
              <a:latin typeface="Arial" charset="0"/>
              <a:ea typeface="Arial" charset="0"/>
              <a:cs typeface="Arial" charset="0"/>
            </a:rPr>
            <a:t>Computer Science</a:t>
          </a:r>
        </a:p>
      </dgm:t>
    </dgm:pt>
    <dgm:pt modelId="{D1344687-DF0D-2F49-AB59-7981516C2C31}" type="parTrans" cxnId="{045C7E9C-7271-1D43-9D83-4686BFCA769E}">
      <dgm:prSet/>
      <dgm:spPr/>
      <dgm:t>
        <a:bodyPr/>
        <a:lstStyle/>
        <a:p>
          <a:endParaRPr lang="en-US"/>
        </a:p>
      </dgm:t>
    </dgm:pt>
    <dgm:pt modelId="{F4404B50-F725-D040-BAC6-63BD7EAB44B3}" type="sibTrans" cxnId="{045C7E9C-7271-1D43-9D83-4686BFCA769E}">
      <dgm:prSet/>
      <dgm:spPr/>
      <dgm:t>
        <a:bodyPr/>
        <a:lstStyle/>
        <a:p>
          <a:endParaRPr lang="en-US"/>
        </a:p>
      </dgm:t>
    </dgm:pt>
    <dgm:pt modelId="{BBA5BEF4-07F3-BD43-815C-1AA77C362267}" type="pres">
      <dgm:prSet presAssocID="{66D6A3E2-CDAD-7246-B7AB-26F7B7494236}" presName="compositeShape" presStyleCnt="0">
        <dgm:presLayoutVars>
          <dgm:chMax val="7"/>
          <dgm:dir/>
          <dgm:resizeHandles val="exact"/>
        </dgm:presLayoutVars>
      </dgm:prSet>
      <dgm:spPr/>
    </dgm:pt>
    <dgm:pt modelId="{6531B069-FC78-6941-8EFB-BF5C203553B5}" type="pres">
      <dgm:prSet presAssocID="{D80FE3AA-79AF-2843-AF29-87B0D5D22E24}" presName="circ1" presStyleLbl="vennNode1" presStyleIdx="0" presStyleCnt="3"/>
      <dgm:spPr/>
      <dgm:t>
        <a:bodyPr/>
        <a:lstStyle/>
        <a:p>
          <a:endParaRPr lang="en-US"/>
        </a:p>
      </dgm:t>
    </dgm:pt>
    <dgm:pt modelId="{0E519471-C366-5844-BA19-250040A7C63D}" type="pres">
      <dgm:prSet presAssocID="{D80FE3AA-79AF-2843-AF29-87B0D5D22E24}" presName="circ1Tx" presStyleLbl="revTx" presStyleIdx="0" presStyleCnt="0">
        <dgm:presLayoutVars>
          <dgm:chMax val="0"/>
          <dgm:chPref val="0"/>
          <dgm:bulletEnabled val="1"/>
        </dgm:presLayoutVars>
      </dgm:prSet>
      <dgm:spPr/>
      <dgm:t>
        <a:bodyPr/>
        <a:lstStyle/>
        <a:p>
          <a:endParaRPr lang="en-US"/>
        </a:p>
      </dgm:t>
    </dgm:pt>
    <dgm:pt modelId="{0F0BADA4-4299-1945-9207-29864ED3E594}" type="pres">
      <dgm:prSet presAssocID="{8A2F4A2E-BFAB-2849-A69E-2A9C78288793}" presName="circ2" presStyleLbl="vennNode1" presStyleIdx="1" presStyleCnt="3"/>
      <dgm:spPr/>
      <dgm:t>
        <a:bodyPr/>
        <a:lstStyle/>
        <a:p>
          <a:endParaRPr lang="en-US"/>
        </a:p>
      </dgm:t>
    </dgm:pt>
    <dgm:pt modelId="{D5657AB6-32AA-A644-8198-461C9FBBB57C}" type="pres">
      <dgm:prSet presAssocID="{8A2F4A2E-BFAB-2849-A69E-2A9C78288793}" presName="circ2Tx" presStyleLbl="revTx" presStyleIdx="0" presStyleCnt="0">
        <dgm:presLayoutVars>
          <dgm:chMax val="0"/>
          <dgm:chPref val="0"/>
          <dgm:bulletEnabled val="1"/>
        </dgm:presLayoutVars>
      </dgm:prSet>
      <dgm:spPr/>
      <dgm:t>
        <a:bodyPr/>
        <a:lstStyle/>
        <a:p>
          <a:endParaRPr lang="en-US"/>
        </a:p>
      </dgm:t>
    </dgm:pt>
    <dgm:pt modelId="{4FF7679C-DD7A-4749-AFF5-A773EBDA14A7}" type="pres">
      <dgm:prSet presAssocID="{E3837525-0B69-F148-922A-495BE5E5E20D}" presName="circ3" presStyleLbl="vennNode1" presStyleIdx="2" presStyleCnt="3"/>
      <dgm:spPr/>
      <dgm:t>
        <a:bodyPr/>
        <a:lstStyle/>
        <a:p>
          <a:endParaRPr lang="en-US"/>
        </a:p>
      </dgm:t>
    </dgm:pt>
    <dgm:pt modelId="{01B7A601-1047-304F-A61D-FEA5B63E9A3A}" type="pres">
      <dgm:prSet presAssocID="{E3837525-0B69-F148-922A-495BE5E5E20D}" presName="circ3Tx" presStyleLbl="revTx" presStyleIdx="0" presStyleCnt="0">
        <dgm:presLayoutVars>
          <dgm:chMax val="0"/>
          <dgm:chPref val="0"/>
          <dgm:bulletEnabled val="1"/>
        </dgm:presLayoutVars>
      </dgm:prSet>
      <dgm:spPr/>
      <dgm:t>
        <a:bodyPr/>
        <a:lstStyle/>
        <a:p>
          <a:endParaRPr lang="en-US"/>
        </a:p>
      </dgm:t>
    </dgm:pt>
  </dgm:ptLst>
  <dgm:cxnLst>
    <dgm:cxn modelId="{BE4E6CB6-5D6E-134D-A8ED-9ABEA37BA0BF}" type="presOf" srcId="{66D6A3E2-CDAD-7246-B7AB-26F7B7494236}" destId="{BBA5BEF4-07F3-BD43-815C-1AA77C362267}" srcOrd="0" destOrd="0" presId="urn:microsoft.com/office/officeart/2005/8/layout/venn1"/>
    <dgm:cxn modelId="{35E144B6-82C6-A34F-BF26-B57B9CA3AAE1}" type="presOf" srcId="{8A2F4A2E-BFAB-2849-A69E-2A9C78288793}" destId="{0F0BADA4-4299-1945-9207-29864ED3E594}" srcOrd="0" destOrd="0" presId="urn:microsoft.com/office/officeart/2005/8/layout/venn1"/>
    <dgm:cxn modelId="{4625C5D7-6949-A74F-8EBD-933D62939585}" type="presOf" srcId="{E3837525-0B69-F148-922A-495BE5E5E20D}" destId="{4FF7679C-DD7A-4749-AFF5-A773EBDA14A7}" srcOrd="0" destOrd="0" presId="urn:microsoft.com/office/officeart/2005/8/layout/venn1"/>
    <dgm:cxn modelId="{F2CC688A-288E-2241-9B89-59EF4AC31697}" srcId="{66D6A3E2-CDAD-7246-B7AB-26F7B7494236}" destId="{D80FE3AA-79AF-2843-AF29-87B0D5D22E24}" srcOrd="0" destOrd="0" parTransId="{23A9AD8F-5A81-1A49-BF37-71605F2806BD}" sibTransId="{33DE45C3-2145-5441-8475-F10B3A0CA0E8}"/>
    <dgm:cxn modelId="{A2D75E2B-FA9F-CD41-AF78-46D61FC5E780}" type="presOf" srcId="{8A2F4A2E-BFAB-2849-A69E-2A9C78288793}" destId="{D5657AB6-32AA-A644-8198-461C9FBBB57C}" srcOrd="1" destOrd="0" presId="urn:microsoft.com/office/officeart/2005/8/layout/venn1"/>
    <dgm:cxn modelId="{D87011DA-2152-6B4E-B57D-810F5656FC74}" type="presOf" srcId="{D80FE3AA-79AF-2843-AF29-87B0D5D22E24}" destId="{0E519471-C366-5844-BA19-250040A7C63D}" srcOrd="1" destOrd="0" presId="urn:microsoft.com/office/officeart/2005/8/layout/venn1"/>
    <dgm:cxn modelId="{045C7E9C-7271-1D43-9D83-4686BFCA769E}" srcId="{66D6A3E2-CDAD-7246-B7AB-26F7B7494236}" destId="{E3837525-0B69-F148-922A-495BE5E5E20D}" srcOrd="2" destOrd="0" parTransId="{D1344687-DF0D-2F49-AB59-7981516C2C31}" sibTransId="{F4404B50-F725-D040-BAC6-63BD7EAB44B3}"/>
    <dgm:cxn modelId="{9E3B29C2-2868-6A4E-8915-FCBE8FB050F1}" srcId="{66D6A3E2-CDAD-7246-B7AB-26F7B7494236}" destId="{8A2F4A2E-BFAB-2849-A69E-2A9C78288793}" srcOrd="1" destOrd="0" parTransId="{29A83A70-E99C-E64C-921C-B8F229577E1D}" sibTransId="{723B2A02-0F1E-2E41-9D31-ED88FCEC01D2}"/>
    <dgm:cxn modelId="{F4F4120F-ACC8-614E-A197-3FE2D720D700}" type="presOf" srcId="{E3837525-0B69-F148-922A-495BE5E5E20D}" destId="{01B7A601-1047-304F-A61D-FEA5B63E9A3A}" srcOrd="1" destOrd="0" presId="urn:microsoft.com/office/officeart/2005/8/layout/venn1"/>
    <dgm:cxn modelId="{5954A841-26EE-E64B-82D8-317361D08BE0}" type="presOf" srcId="{D80FE3AA-79AF-2843-AF29-87B0D5D22E24}" destId="{6531B069-FC78-6941-8EFB-BF5C203553B5}" srcOrd="0" destOrd="0" presId="urn:microsoft.com/office/officeart/2005/8/layout/venn1"/>
    <dgm:cxn modelId="{F061C84B-40AF-9F40-A29B-972D12239561}" type="presParOf" srcId="{BBA5BEF4-07F3-BD43-815C-1AA77C362267}" destId="{6531B069-FC78-6941-8EFB-BF5C203553B5}" srcOrd="0" destOrd="0" presId="urn:microsoft.com/office/officeart/2005/8/layout/venn1"/>
    <dgm:cxn modelId="{8231957A-75F2-724E-9BCF-23CC459FEE09}" type="presParOf" srcId="{BBA5BEF4-07F3-BD43-815C-1AA77C362267}" destId="{0E519471-C366-5844-BA19-250040A7C63D}" srcOrd="1" destOrd="0" presId="urn:microsoft.com/office/officeart/2005/8/layout/venn1"/>
    <dgm:cxn modelId="{F7DBF706-AEAD-C14F-9F14-08CBB6B5F29A}" type="presParOf" srcId="{BBA5BEF4-07F3-BD43-815C-1AA77C362267}" destId="{0F0BADA4-4299-1945-9207-29864ED3E594}" srcOrd="2" destOrd="0" presId="urn:microsoft.com/office/officeart/2005/8/layout/venn1"/>
    <dgm:cxn modelId="{5F26B6D8-6526-D44A-9C47-CE2E60BF426A}" type="presParOf" srcId="{BBA5BEF4-07F3-BD43-815C-1AA77C362267}" destId="{D5657AB6-32AA-A644-8198-461C9FBBB57C}" srcOrd="3" destOrd="0" presId="urn:microsoft.com/office/officeart/2005/8/layout/venn1"/>
    <dgm:cxn modelId="{44445C85-60EA-1341-8D6D-F5FB77CB7B9E}" type="presParOf" srcId="{BBA5BEF4-07F3-BD43-815C-1AA77C362267}" destId="{4FF7679C-DD7A-4749-AFF5-A773EBDA14A7}" srcOrd="4" destOrd="0" presId="urn:microsoft.com/office/officeart/2005/8/layout/venn1"/>
    <dgm:cxn modelId="{830A6F51-36FF-1A46-97F5-CFD55487C289}" type="presParOf" srcId="{BBA5BEF4-07F3-BD43-815C-1AA77C362267}" destId="{01B7A601-1047-304F-A61D-FEA5B63E9A3A}"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D6A3E2-CDAD-7246-B7AB-26F7B7494236}" type="doc">
      <dgm:prSet loTypeId="urn:microsoft.com/office/officeart/2005/8/layout/venn1" loCatId="" qsTypeId="urn:microsoft.com/office/officeart/2005/8/quickstyle/simple4" qsCatId="simple" csTypeId="urn:microsoft.com/office/officeart/2005/8/colors/accent1_2" csCatId="accent1" phldr="1"/>
      <dgm:spPr/>
    </dgm:pt>
    <dgm:pt modelId="{D80FE3AA-79AF-2843-AF29-87B0D5D22E24}">
      <dgm:prSet phldrT="[Text]" custT="1"/>
      <dgm:spPr>
        <a:solidFill>
          <a:srgbClr val="008000">
            <a:alpha val="50000"/>
          </a:srgbClr>
        </a:solidFill>
      </dgm:spPr>
      <dgm:t>
        <a:bodyPr/>
        <a:lstStyle/>
        <a:p>
          <a:r>
            <a:rPr lang="en-US" sz="1800" dirty="0">
              <a:latin typeface="Arial" charset="0"/>
              <a:ea typeface="Arial" charset="0"/>
              <a:cs typeface="Arial" charset="0"/>
            </a:rPr>
            <a:t>Councils &amp; Volunteers</a:t>
          </a:r>
        </a:p>
      </dgm:t>
    </dgm:pt>
    <dgm:pt modelId="{23A9AD8F-5A81-1A49-BF37-71605F2806BD}" type="parTrans" cxnId="{F2CC688A-288E-2241-9B89-59EF4AC31697}">
      <dgm:prSet/>
      <dgm:spPr/>
      <dgm:t>
        <a:bodyPr/>
        <a:lstStyle/>
        <a:p>
          <a:endParaRPr lang="en-US"/>
        </a:p>
      </dgm:t>
    </dgm:pt>
    <dgm:pt modelId="{33DE45C3-2145-5441-8475-F10B3A0CA0E8}" type="sibTrans" cxnId="{F2CC688A-288E-2241-9B89-59EF4AC31697}">
      <dgm:prSet/>
      <dgm:spPr/>
      <dgm:t>
        <a:bodyPr/>
        <a:lstStyle/>
        <a:p>
          <a:endParaRPr lang="en-US"/>
        </a:p>
      </dgm:t>
    </dgm:pt>
    <dgm:pt modelId="{8A2F4A2E-BFAB-2849-A69E-2A9C78288793}">
      <dgm:prSet phldrT="[Text]" custT="1"/>
      <dgm:spPr>
        <a:solidFill>
          <a:srgbClr val="008000">
            <a:alpha val="50000"/>
          </a:srgbClr>
        </a:solidFill>
      </dgm:spPr>
      <dgm:t>
        <a:bodyPr/>
        <a:lstStyle/>
        <a:p>
          <a:r>
            <a:rPr lang="en-US" sz="1800" dirty="0">
              <a:latin typeface="Arial" charset="0"/>
              <a:ea typeface="Arial" charset="0"/>
              <a:cs typeface="Arial" charset="0"/>
            </a:rPr>
            <a:t>Funders</a:t>
          </a:r>
        </a:p>
      </dgm:t>
    </dgm:pt>
    <dgm:pt modelId="{29A83A70-E99C-E64C-921C-B8F229577E1D}" type="parTrans" cxnId="{9E3B29C2-2868-6A4E-8915-FCBE8FB050F1}">
      <dgm:prSet/>
      <dgm:spPr/>
      <dgm:t>
        <a:bodyPr/>
        <a:lstStyle/>
        <a:p>
          <a:endParaRPr lang="en-US"/>
        </a:p>
      </dgm:t>
    </dgm:pt>
    <dgm:pt modelId="{723B2A02-0F1E-2E41-9D31-ED88FCEC01D2}" type="sibTrans" cxnId="{9E3B29C2-2868-6A4E-8915-FCBE8FB050F1}">
      <dgm:prSet/>
      <dgm:spPr/>
      <dgm:t>
        <a:bodyPr/>
        <a:lstStyle/>
        <a:p>
          <a:endParaRPr lang="en-US"/>
        </a:p>
      </dgm:t>
    </dgm:pt>
    <dgm:pt modelId="{E3837525-0B69-F148-922A-495BE5E5E20D}">
      <dgm:prSet phldrT="[Text]" custT="1"/>
      <dgm:spPr>
        <a:solidFill>
          <a:srgbClr val="008000">
            <a:alpha val="50000"/>
          </a:srgbClr>
        </a:solidFill>
      </dgm:spPr>
      <dgm:t>
        <a:bodyPr/>
        <a:lstStyle/>
        <a:p>
          <a:r>
            <a:rPr lang="en-US" sz="1800" dirty="0">
              <a:latin typeface="Arial" charset="0"/>
              <a:ea typeface="Arial" charset="0"/>
              <a:cs typeface="Arial" charset="0"/>
            </a:rPr>
            <a:t>STEM Organizations</a:t>
          </a:r>
        </a:p>
      </dgm:t>
    </dgm:pt>
    <dgm:pt modelId="{D1344687-DF0D-2F49-AB59-7981516C2C31}" type="parTrans" cxnId="{045C7E9C-7271-1D43-9D83-4686BFCA769E}">
      <dgm:prSet/>
      <dgm:spPr/>
      <dgm:t>
        <a:bodyPr/>
        <a:lstStyle/>
        <a:p>
          <a:endParaRPr lang="en-US"/>
        </a:p>
      </dgm:t>
    </dgm:pt>
    <dgm:pt modelId="{F4404B50-F725-D040-BAC6-63BD7EAB44B3}" type="sibTrans" cxnId="{045C7E9C-7271-1D43-9D83-4686BFCA769E}">
      <dgm:prSet/>
      <dgm:spPr/>
      <dgm:t>
        <a:bodyPr/>
        <a:lstStyle/>
        <a:p>
          <a:endParaRPr lang="en-US"/>
        </a:p>
      </dgm:t>
    </dgm:pt>
    <dgm:pt modelId="{BBA5BEF4-07F3-BD43-815C-1AA77C362267}" type="pres">
      <dgm:prSet presAssocID="{66D6A3E2-CDAD-7246-B7AB-26F7B7494236}" presName="compositeShape" presStyleCnt="0">
        <dgm:presLayoutVars>
          <dgm:chMax val="7"/>
          <dgm:dir/>
          <dgm:resizeHandles val="exact"/>
        </dgm:presLayoutVars>
      </dgm:prSet>
      <dgm:spPr/>
    </dgm:pt>
    <dgm:pt modelId="{6531B069-FC78-6941-8EFB-BF5C203553B5}" type="pres">
      <dgm:prSet presAssocID="{D80FE3AA-79AF-2843-AF29-87B0D5D22E24}" presName="circ1" presStyleLbl="vennNode1" presStyleIdx="0" presStyleCnt="3"/>
      <dgm:spPr/>
      <dgm:t>
        <a:bodyPr/>
        <a:lstStyle/>
        <a:p>
          <a:endParaRPr lang="en-US"/>
        </a:p>
      </dgm:t>
    </dgm:pt>
    <dgm:pt modelId="{0E519471-C366-5844-BA19-250040A7C63D}" type="pres">
      <dgm:prSet presAssocID="{D80FE3AA-79AF-2843-AF29-87B0D5D22E24}" presName="circ1Tx" presStyleLbl="revTx" presStyleIdx="0" presStyleCnt="0">
        <dgm:presLayoutVars>
          <dgm:chMax val="0"/>
          <dgm:chPref val="0"/>
          <dgm:bulletEnabled val="1"/>
        </dgm:presLayoutVars>
      </dgm:prSet>
      <dgm:spPr/>
      <dgm:t>
        <a:bodyPr/>
        <a:lstStyle/>
        <a:p>
          <a:endParaRPr lang="en-US"/>
        </a:p>
      </dgm:t>
    </dgm:pt>
    <dgm:pt modelId="{0F0BADA4-4299-1945-9207-29864ED3E594}" type="pres">
      <dgm:prSet presAssocID="{8A2F4A2E-BFAB-2849-A69E-2A9C78288793}" presName="circ2" presStyleLbl="vennNode1" presStyleIdx="1" presStyleCnt="3"/>
      <dgm:spPr/>
      <dgm:t>
        <a:bodyPr/>
        <a:lstStyle/>
        <a:p>
          <a:endParaRPr lang="en-US"/>
        </a:p>
      </dgm:t>
    </dgm:pt>
    <dgm:pt modelId="{D5657AB6-32AA-A644-8198-461C9FBBB57C}" type="pres">
      <dgm:prSet presAssocID="{8A2F4A2E-BFAB-2849-A69E-2A9C78288793}" presName="circ2Tx" presStyleLbl="revTx" presStyleIdx="0" presStyleCnt="0">
        <dgm:presLayoutVars>
          <dgm:chMax val="0"/>
          <dgm:chPref val="0"/>
          <dgm:bulletEnabled val="1"/>
        </dgm:presLayoutVars>
      </dgm:prSet>
      <dgm:spPr/>
      <dgm:t>
        <a:bodyPr/>
        <a:lstStyle/>
        <a:p>
          <a:endParaRPr lang="en-US"/>
        </a:p>
      </dgm:t>
    </dgm:pt>
    <dgm:pt modelId="{4FF7679C-DD7A-4749-AFF5-A773EBDA14A7}" type="pres">
      <dgm:prSet presAssocID="{E3837525-0B69-F148-922A-495BE5E5E20D}" presName="circ3" presStyleLbl="vennNode1" presStyleIdx="2" presStyleCnt="3"/>
      <dgm:spPr/>
      <dgm:t>
        <a:bodyPr/>
        <a:lstStyle/>
        <a:p>
          <a:endParaRPr lang="en-US"/>
        </a:p>
      </dgm:t>
    </dgm:pt>
    <dgm:pt modelId="{01B7A601-1047-304F-A61D-FEA5B63E9A3A}" type="pres">
      <dgm:prSet presAssocID="{E3837525-0B69-F148-922A-495BE5E5E20D}" presName="circ3Tx" presStyleLbl="revTx" presStyleIdx="0" presStyleCnt="0">
        <dgm:presLayoutVars>
          <dgm:chMax val="0"/>
          <dgm:chPref val="0"/>
          <dgm:bulletEnabled val="1"/>
        </dgm:presLayoutVars>
      </dgm:prSet>
      <dgm:spPr/>
      <dgm:t>
        <a:bodyPr/>
        <a:lstStyle/>
        <a:p>
          <a:endParaRPr lang="en-US"/>
        </a:p>
      </dgm:t>
    </dgm:pt>
  </dgm:ptLst>
  <dgm:cxnLst>
    <dgm:cxn modelId="{62E0DFE1-4FD0-B648-A077-3C15352A76C0}" type="presOf" srcId="{8A2F4A2E-BFAB-2849-A69E-2A9C78288793}" destId="{0F0BADA4-4299-1945-9207-29864ED3E594}" srcOrd="0" destOrd="0" presId="urn:microsoft.com/office/officeart/2005/8/layout/venn1"/>
    <dgm:cxn modelId="{8011316A-5275-164C-B359-D1C7DBCB049F}" type="presOf" srcId="{66D6A3E2-CDAD-7246-B7AB-26F7B7494236}" destId="{BBA5BEF4-07F3-BD43-815C-1AA77C362267}" srcOrd="0" destOrd="0" presId="urn:microsoft.com/office/officeart/2005/8/layout/venn1"/>
    <dgm:cxn modelId="{2914358A-0A89-8546-8044-9F96894BAE67}" type="presOf" srcId="{E3837525-0B69-F148-922A-495BE5E5E20D}" destId="{4FF7679C-DD7A-4749-AFF5-A773EBDA14A7}" srcOrd="0" destOrd="0" presId="urn:microsoft.com/office/officeart/2005/8/layout/venn1"/>
    <dgm:cxn modelId="{539B0528-0D18-0648-8826-F37AF77321AF}" type="presOf" srcId="{D80FE3AA-79AF-2843-AF29-87B0D5D22E24}" destId="{0E519471-C366-5844-BA19-250040A7C63D}" srcOrd="1" destOrd="0" presId="urn:microsoft.com/office/officeart/2005/8/layout/venn1"/>
    <dgm:cxn modelId="{F1E88886-590C-664C-9935-CD3D3FC19695}" type="presOf" srcId="{D80FE3AA-79AF-2843-AF29-87B0D5D22E24}" destId="{6531B069-FC78-6941-8EFB-BF5C203553B5}" srcOrd="0" destOrd="0" presId="urn:microsoft.com/office/officeart/2005/8/layout/venn1"/>
    <dgm:cxn modelId="{9E3B29C2-2868-6A4E-8915-FCBE8FB050F1}" srcId="{66D6A3E2-CDAD-7246-B7AB-26F7B7494236}" destId="{8A2F4A2E-BFAB-2849-A69E-2A9C78288793}" srcOrd="1" destOrd="0" parTransId="{29A83A70-E99C-E64C-921C-B8F229577E1D}" sibTransId="{723B2A02-0F1E-2E41-9D31-ED88FCEC01D2}"/>
    <dgm:cxn modelId="{8B2412E0-AB56-5D48-8DEF-DE3443F765FF}" type="presOf" srcId="{8A2F4A2E-BFAB-2849-A69E-2A9C78288793}" destId="{D5657AB6-32AA-A644-8198-461C9FBBB57C}" srcOrd="1" destOrd="0" presId="urn:microsoft.com/office/officeart/2005/8/layout/venn1"/>
    <dgm:cxn modelId="{F2CC688A-288E-2241-9B89-59EF4AC31697}" srcId="{66D6A3E2-CDAD-7246-B7AB-26F7B7494236}" destId="{D80FE3AA-79AF-2843-AF29-87B0D5D22E24}" srcOrd="0" destOrd="0" parTransId="{23A9AD8F-5A81-1A49-BF37-71605F2806BD}" sibTransId="{33DE45C3-2145-5441-8475-F10B3A0CA0E8}"/>
    <dgm:cxn modelId="{C8C98B82-CDF4-0D4E-BD17-4679CBFA69E8}" type="presOf" srcId="{E3837525-0B69-F148-922A-495BE5E5E20D}" destId="{01B7A601-1047-304F-A61D-FEA5B63E9A3A}" srcOrd="1" destOrd="0" presId="urn:microsoft.com/office/officeart/2005/8/layout/venn1"/>
    <dgm:cxn modelId="{045C7E9C-7271-1D43-9D83-4686BFCA769E}" srcId="{66D6A3E2-CDAD-7246-B7AB-26F7B7494236}" destId="{E3837525-0B69-F148-922A-495BE5E5E20D}" srcOrd="2" destOrd="0" parTransId="{D1344687-DF0D-2F49-AB59-7981516C2C31}" sibTransId="{F4404B50-F725-D040-BAC6-63BD7EAB44B3}"/>
    <dgm:cxn modelId="{99E5D287-1E1F-704E-9723-FF70E0274B00}" type="presParOf" srcId="{BBA5BEF4-07F3-BD43-815C-1AA77C362267}" destId="{6531B069-FC78-6941-8EFB-BF5C203553B5}" srcOrd="0" destOrd="0" presId="urn:microsoft.com/office/officeart/2005/8/layout/venn1"/>
    <dgm:cxn modelId="{2D716219-3676-8043-9CCE-35CE7FD72EA4}" type="presParOf" srcId="{BBA5BEF4-07F3-BD43-815C-1AA77C362267}" destId="{0E519471-C366-5844-BA19-250040A7C63D}" srcOrd="1" destOrd="0" presId="urn:microsoft.com/office/officeart/2005/8/layout/venn1"/>
    <dgm:cxn modelId="{226F66F7-8B67-394A-A160-6A2F6505824D}" type="presParOf" srcId="{BBA5BEF4-07F3-BD43-815C-1AA77C362267}" destId="{0F0BADA4-4299-1945-9207-29864ED3E594}" srcOrd="2" destOrd="0" presId="urn:microsoft.com/office/officeart/2005/8/layout/venn1"/>
    <dgm:cxn modelId="{95D27BEC-EBB7-D245-B326-72EB424E610E}" type="presParOf" srcId="{BBA5BEF4-07F3-BD43-815C-1AA77C362267}" destId="{D5657AB6-32AA-A644-8198-461C9FBBB57C}" srcOrd="3" destOrd="0" presId="urn:microsoft.com/office/officeart/2005/8/layout/venn1"/>
    <dgm:cxn modelId="{02A7FF92-79D9-7E4F-A0DD-1940F8AE2961}" type="presParOf" srcId="{BBA5BEF4-07F3-BD43-815C-1AA77C362267}" destId="{4FF7679C-DD7A-4749-AFF5-A773EBDA14A7}" srcOrd="4" destOrd="0" presId="urn:microsoft.com/office/officeart/2005/8/layout/venn1"/>
    <dgm:cxn modelId="{A7041CAD-213C-9C40-9A93-367624AAFB39}" type="presParOf" srcId="{BBA5BEF4-07F3-BD43-815C-1AA77C362267}" destId="{01B7A601-1047-304F-A61D-FEA5B63E9A3A}"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CE6040-917B-A346-BD27-AAD07BB95DF0}">
      <dsp:nvSpPr>
        <dsp:cNvPr id="0" name=""/>
        <dsp:cNvSpPr/>
      </dsp:nvSpPr>
      <dsp:spPr>
        <a:xfrm>
          <a:off x="0" y="123382"/>
          <a:ext cx="2902148" cy="1741289"/>
        </a:xfrm>
        <a:prstGeom prst="rect">
          <a:avLst/>
        </a:prstGeom>
        <a:solidFill>
          <a:srgbClr val="008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a:latin typeface="Arial" charset="0"/>
              <a:ea typeface="Arial" charset="0"/>
              <a:cs typeface="Arial" charset="0"/>
            </a:rPr>
            <a:t>STEM Interest</a:t>
          </a:r>
        </a:p>
      </dsp:txBody>
      <dsp:txXfrm>
        <a:off x="0" y="123382"/>
        <a:ext cx="2902148" cy="1741289"/>
      </dsp:txXfrm>
    </dsp:sp>
    <dsp:sp modelId="{9D00D223-8E1A-F94C-AC70-8B357A03E425}">
      <dsp:nvSpPr>
        <dsp:cNvPr id="0" name=""/>
        <dsp:cNvSpPr/>
      </dsp:nvSpPr>
      <dsp:spPr>
        <a:xfrm>
          <a:off x="3193107" y="123382"/>
          <a:ext cx="2902148" cy="1741289"/>
        </a:xfrm>
        <a:prstGeom prst="rect">
          <a:avLst/>
        </a:prstGeom>
        <a:solidFill>
          <a:srgbClr val="008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n-US" sz="2600" kern="1200"/>
        </a:p>
        <a:p>
          <a:pPr lvl="0" algn="ctr" defTabSz="1155700">
            <a:lnSpc>
              <a:spcPct val="90000"/>
            </a:lnSpc>
            <a:spcBef>
              <a:spcPct val="0"/>
            </a:spcBef>
            <a:spcAft>
              <a:spcPct val="35000"/>
            </a:spcAft>
          </a:pPr>
          <a:r>
            <a:rPr lang="en-US" sz="2600" kern="1200">
              <a:latin typeface="Arial" charset="0"/>
              <a:ea typeface="Arial" charset="0"/>
              <a:cs typeface="Arial" charset="0"/>
            </a:rPr>
            <a:t>STEM Confidence</a:t>
          </a:r>
        </a:p>
        <a:p>
          <a:pPr lvl="0" algn="ctr" defTabSz="1155700">
            <a:lnSpc>
              <a:spcPct val="90000"/>
            </a:lnSpc>
            <a:spcBef>
              <a:spcPct val="0"/>
            </a:spcBef>
            <a:spcAft>
              <a:spcPct val="35000"/>
            </a:spcAft>
          </a:pPr>
          <a:endParaRPr lang="en-US" sz="2600" kern="1200"/>
        </a:p>
      </dsp:txBody>
      <dsp:txXfrm>
        <a:off x="3193107" y="123382"/>
        <a:ext cx="2902148" cy="1741289"/>
      </dsp:txXfrm>
    </dsp:sp>
    <dsp:sp modelId="{69E9DAD9-F6C6-DA41-9C2C-E6F94CA7ED96}">
      <dsp:nvSpPr>
        <dsp:cNvPr id="0" name=""/>
        <dsp:cNvSpPr/>
      </dsp:nvSpPr>
      <dsp:spPr>
        <a:xfrm>
          <a:off x="744" y="2154885"/>
          <a:ext cx="2902148" cy="1741289"/>
        </a:xfrm>
        <a:prstGeom prst="rect">
          <a:avLst/>
        </a:prstGeom>
        <a:solidFill>
          <a:srgbClr val="008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latin typeface="Arial" charset="0"/>
              <a:ea typeface="Arial" charset="0"/>
              <a:cs typeface="Arial" charset="0"/>
            </a:rPr>
            <a:t>Value of STEM to People &amp; Society</a:t>
          </a:r>
        </a:p>
      </dsp:txBody>
      <dsp:txXfrm>
        <a:off x="744" y="2154885"/>
        <a:ext cx="2902148" cy="1741289"/>
      </dsp:txXfrm>
    </dsp:sp>
    <dsp:sp modelId="{25369A80-23A1-5445-BCDF-4FB4BACFC5F1}">
      <dsp:nvSpPr>
        <dsp:cNvPr id="0" name=""/>
        <dsp:cNvSpPr/>
      </dsp:nvSpPr>
      <dsp:spPr>
        <a:xfrm>
          <a:off x="3193107" y="2154885"/>
          <a:ext cx="2902148" cy="1741289"/>
        </a:xfrm>
        <a:prstGeom prst="rect">
          <a:avLst/>
        </a:prstGeom>
        <a:solidFill>
          <a:srgbClr val="008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latin typeface="Arial" charset="0"/>
              <a:ea typeface="Arial" charset="0"/>
              <a:cs typeface="Arial" charset="0"/>
            </a:rPr>
            <a:t>STEM Competence (Knowledge)</a:t>
          </a:r>
        </a:p>
      </dsp:txBody>
      <dsp:txXfrm>
        <a:off x="3193107" y="2154885"/>
        <a:ext cx="2902148" cy="1741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31B069-FC78-6941-8EFB-BF5C203553B5}">
      <dsp:nvSpPr>
        <dsp:cNvPr id="0" name=""/>
        <dsp:cNvSpPr/>
      </dsp:nvSpPr>
      <dsp:spPr>
        <a:xfrm>
          <a:off x="1828799" y="50799"/>
          <a:ext cx="2438400" cy="2438400"/>
        </a:xfrm>
        <a:prstGeom prst="ellipse">
          <a:avLst/>
        </a:prstGeom>
        <a:solidFill>
          <a:srgbClr val="008000">
            <a:alpha val="5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a:latin typeface="Arial" charset="0"/>
              <a:ea typeface="Arial" charset="0"/>
              <a:cs typeface="Arial" charset="0"/>
            </a:rPr>
            <a:t>Engineering</a:t>
          </a:r>
        </a:p>
      </dsp:txBody>
      <dsp:txXfrm>
        <a:off x="2153920" y="477519"/>
        <a:ext cx="1788160" cy="1097280"/>
      </dsp:txXfrm>
    </dsp:sp>
    <dsp:sp modelId="{0F0BADA4-4299-1945-9207-29864ED3E594}">
      <dsp:nvSpPr>
        <dsp:cNvPr id="0" name=""/>
        <dsp:cNvSpPr/>
      </dsp:nvSpPr>
      <dsp:spPr>
        <a:xfrm>
          <a:off x="2708656" y="1574800"/>
          <a:ext cx="2438400" cy="2438400"/>
        </a:xfrm>
        <a:prstGeom prst="ellipse">
          <a:avLst/>
        </a:prstGeom>
        <a:solidFill>
          <a:srgbClr val="008000">
            <a:alpha val="5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a:latin typeface="Arial" charset="0"/>
              <a:ea typeface="Arial" charset="0"/>
              <a:cs typeface="Arial" charset="0"/>
            </a:rPr>
            <a:t>Outdoor STEM</a:t>
          </a:r>
        </a:p>
      </dsp:txBody>
      <dsp:txXfrm>
        <a:off x="3454400" y="2204720"/>
        <a:ext cx="1463040" cy="1341120"/>
      </dsp:txXfrm>
    </dsp:sp>
    <dsp:sp modelId="{4FF7679C-DD7A-4749-AFF5-A773EBDA14A7}">
      <dsp:nvSpPr>
        <dsp:cNvPr id="0" name=""/>
        <dsp:cNvSpPr/>
      </dsp:nvSpPr>
      <dsp:spPr>
        <a:xfrm>
          <a:off x="948943" y="1574800"/>
          <a:ext cx="2438400" cy="2438400"/>
        </a:xfrm>
        <a:prstGeom prst="ellipse">
          <a:avLst/>
        </a:prstGeom>
        <a:solidFill>
          <a:srgbClr val="008000">
            <a:alpha val="5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a:latin typeface="Arial" charset="0"/>
              <a:ea typeface="Arial" charset="0"/>
              <a:cs typeface="Arial" charset="0"/>
            </a:rPr>
            <a:t>Computer Science</a:t>
          </a:r>
        </a:p>
      </dsp:txBody>
      <dsp:txXfrm>
        <a:off x="1178560" y="2204720"/>
        <a:ext cx="1463040" cy="1341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31B069-FC78-6941-8EFB-BF5C203553B5}">
      <dsp:nvSpPr>
        <dsp:cNvPr id="0" name=""/>
        <dsp:cNvSpPr/>
      </dsp:nvSpPr>
      <dsp:spPr>
        <a:xfrm>
          <a:off x="1828799" y="50799"/>
          <a:ext cx="2438400" cy="2438400"/>
        </a:xfrm>
        <a:prstGeom prst="ellipse">
          <a:avLst/>
        </a:prstGeom>
        <a:solidFill>
          <a:srgbClr val="008000">
            <a:alpha val="5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a:latin typeface="Arial" charset="0"/>
              <a:ea typeface="Arial" charset="0"/>
              <a:cs typeface="Arial" charset="0"/>
            </a:rPr>
            <a:t>Councils &amp; Volunteers</a:t>
          </a:r>
        </a:p>
      </dsp:txBody>
      <dsp:txXfrm>
        <a:off x="2153920" y="477519"/>
        <a:ext cx="1788160" cy="1097280"/>
      </dsp:txXfrm>
    </dsp:sp>
    <dsp:sp modelId="{0F0BADA4-4299-1945-9207-29864ED3E594}">
      <dsp:nvSpPr>
        <dsp:cNvPr id="0" name=""/>
        <dsp:cNvSpPr/>
      </dsp:nvSpPr>
      <dsp:spPr>
        <a:xfrm>
          <a:off x="2708656" y="1574800"/>
          <a:ext cx="2438400" cy="2438400"/>
        </a:xfrm>
        <a:prstGeom prst="ellipse">
          <a:avLst/>
        </a:prstGeom>
        <a:solidFill>
          <a:srgbClr val="008000">
            <a:alpha val="5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a:latin typeface="Arial" charset="0"/>
              <a:ea typeface="Arial" charset="0"/>
              <a:cs typeface="Arial" charset="0"/>
            </a:rPr>
            <a:t>Funders</a:t>
          </a:r>
        </a:p>
      </dsp:txBody>
      <dsp:txXfrm>
        <a:off x="3454400" y="2204720"/>
        <a:ext cx="1463040" cy="1341120"/>
      </dsp:txXfrm>
    </dsp:sp>
    <dsp:sp modelId="{4FF7679C-DD7A-4749-AFF5-A773EBDA14A7}">
      <dsp:nvSpPr>
        <dsp:cNvPr id="0" name=""/>
        <dsp:cNvSpPr/>
      </dsp:nvSpPr>
      <dsp:spPr>
        <a:xfrm>
          <a:off x="948943" y="1574800"/>
          <a:ext cx="2438400" cy="2438400"/>
        </a:xfrm>
        <a:prstGeom prst="ellipse">
          <a:avLst/>
        </a:prstGeom>
        <a:solidFill>
          <a:srgbClr val="008000">
            <a:alpha val="5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a:latin typeface="Arial" charset="0"/>
              <a:ea typeface="Arial" charset="0"/>
              <a:cs typeface="Arial" charset="0"/>
            </a:rPr>
            <a:t>STEM Organizations</a:t>
          </a:r>
        </a:p>
      </dsp:txBody>
      <dsp:txXfrm>
        <a:off x="1178560" y="2204720"/>
        <a:ext cx="1463040" cy="134112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A5AE01-9850-5646-A235-8EBE86D66B33}" type="datetimeFigureOut">
              <a:rPr lang="en-US" smtClean="0"/>
              <a:t>10/1/18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5DBB94-E1E6-CB47-BBAF-4413B01E3ECC}" type="slidenum">
              <a:rPr lang="en-US" smtClean="0"/>
              <a:t>‹#›</a:t>
            </a:fld>
            <a:endParaRPr lang="en-US"/>
          </a:p>
        </p:txBody>
      </p:sp>
    </p:spTree>
    <p:extLst>
      <p:ext uri="{BB962C8B-B14F-4D97-AF65-F5344CB8AC3E}">
        <p14:creationId xmlns:p14="http://schemas.microsoft.com/office/powerpoint/2010/main" val="590425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credit: </a:t>
            </a:r>
            <a:r>
              <a:rPr lang="en-US" baseline="0" dirty="0" smtClean="0"/>
              <a:t>Science Museum of Minnesota for NISE Network</a:t>
            </a:r>
          </a:p>
        </p:txBody>
      </p:sp>
      <p:sp>
        <p:nvSpPr>
          <p:cNvPr id="4" name="Slide Number Placeholder 3"/>
          <p:cNvSpPr>
            <a:spLocks noGrp="1"/>
          </p:cNvSpPr>
          <p:nvPr>
            <p:ph type="sldNum" sz="quarter" idx="10"/>
          </p:nvPr>
        </p:nvSpPr>
        <p:spPr/>
        <p:txBody>
          <a:bodyPr/>
          <a:lstStyle/>
          <a:p>
            <a:fld id="{B137CB7A-4147-48D3-9A33-0254E69753E2}" type="slidenum">
              <a:rPr lang="en-US" smtClean="0"/>
              <a:t>1</a:t>
            </a:fld>
            <a:endParaRPr lang="en-US"/>
          </a:p>
        </p:txBody>
      </p:sp>
    </p:spTree>
    <p:extLst>
      <p:ext uri="{BB962C8B-B14F-4D97-AF65-F5344CB8AC3E}">
        <p14:creationId xmlns:p14="http://schemas.microsoft.com/office/powerpoint/2010/main" val="977528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685800" y="4400549"/>
            <a:ext cx="5470249" cy="4515340"/>
          </a:xfrm>
        </p:spPr>
        <p:txBody>
          <a:bodyPr/>
          <a:lstStyle/>
          <a:p>
            <a:r>
              <a:rPr lang="en-US" dirty="0"/>
              <a:t>This will include a survey that councils can use to measure the impact of their own local program as well as the national STEM program. The national STEM outcomes are: STEM interest, STEM confidence, understanding the value of stem to people and society and STEM competence.   We are currently testing the measures that will be associated with the outcomes. </a:t>
            </a:r>
          </a:p>
          <a:p>
            <a:endParaRPr lang="en-US" dirty="0"/>
          </a:p>
          <a:p>
            <a:r>
              <a:rPr lang="en-US" dirty="0"/>
              <a:t>o   A girl who is interested in STEM, identifies STEM subjects as something she likes, wants to learn more about and wants to pursue further.</a:t>
            </a:r>
          </a:p>
          <a:p>
            <a:r>
              <a:rPr lang="en-US" dirty="0"/>
              <a:t>o   A girl who is confident in STEM feels that she has the skills and abilities to successfully engage in STEM programs and activities.  </a:t>
            </a:r>
          </a:p>
          <a:p>
            <a:r>
              <a:rPr lang="en-US" dirty="0"/>
              <a:t>o   A girl who understands the value of STEM to people and society believes that STEM knowledge and pursuits are important and relevant to real life, and that these can be used to address personal and/or societal problems.</a:t>
            </a:r>
          </a:p>
          <a:p>
            <a:r>
              <a:rPr lang="en-US" dirty="0"/>
              <a:t>o   A girl who is competent in STEM has learned the intended domain-specific skills and/or content knowledge of the program.  This may be through specific national program (such as engineering) or through local STEM program or a combination of both. </a:t>
            </a:r>
          </a:p>
          <a:p>
            <a:r>
              <a:rPr lang="en-US" dirty="0"/>
              <a:t> </a:t>
            </a:r>
          </a:p>
          <a:p>
            <a:r>
              <a:rPr lang="en-US" dirty="0"/>
              <a:t>In June, we plan to provide councils with more detailed information about the outcomes and measures and a plan for resource roll-out (surveys, webinars, supporting documentation, etc.)   The outcome measures that we will be releasing are being provided as a resource to help the movement (GSUSA and councils) assess STEM program consistently and to help program align to national standards known to increase girls interest and engagement in STEM.    </a:t>
            </a:r>
          </a:p>
          <a:p>
            <a:endParaRPr lang="en-US" dirty="0"/>
          </a:p>
          <a:p>
            <a:endParaRPr lang="en-US" dirty="0"/>
          </a:p>
        </p:txBody>
      </p:sp>
      <p:sp>
        <p:nvSpPr>
          <p:cNvPr id="4" name="Slide Number Placeholder 3"/>
          <p:cNvSpPr>
            <a:spLocks noGrp="1"/>
          </p:cNvSpPr>
          <p:nvPr>
            <p:ph type="sldNum" sz="quarter" idx="10"/>
          </p:nvPr>
        </p:nvSpPr>
        <p:spPr/>
        <p:txBody>
          <a:bodyPr/>
          <a:lstStyle/>
          <a:p>
            <a:fld id="{8905220A-FE79-4852-8EDE-85099DEC7B7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689040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So where do we start?</a:t>
            </a:r>
          </a:p>
          <a:p>
            <a:endParaRPr lang="en-US" dirty="0"/>
          </a:p>
          <a:p>
            <a:r>
              <a:rPr lang="en-US" dirty="0"/>
              <a:t>STEM covers</a:t>
            </a:r>
            <a:r>
              <a:rPr lang="en-US" baseline="0" dirty="0"/>
              <a:t> a very wide range of topics and disciplines, so we’re starting with a focus on just three: Engineering, Outdoor STEM, and Computer Science.</a:t>
            </a:r>
            <a:endParaRPr lang="en-US" dirty="0"/>
          </a:p>
          <a:p>
            <a:endParaRPr lang="en-US" dirty="0"/>
          </a:p>
          <a:p>
            <a:r>
              <a:rPr lang="en-US" dirty="0"/>
              <a:t>These focus areas were chosen based on girl interest, council requests, funders’ needs</a:t>
            </a:r>
            <a:r>
              <a:rPr lang="en-US" baseline="0" dirty="0"/>
              <a:t>, current organization relationships (Society of Women Engineers or SWE, National Center for Women in Information and Technology or NCWIT, FIRST Robotics). Outdoor STEM also supports another key initiative for the Movement.</a:t>
            </a:r>
          </a:p>
          <a:p>
            <a:endParaRPr lang="en-US" dirty="0"/>
          </a:p>
        </p:txBody>
      </p:sp>
      <p:sp>
        <p:nvSpPr>
          <p:cNvPr id="4" name="Slide Number Placeholder 3"/>
          <p:cNvSpPr>
            <a:spLocks noGrp="1"/>
          </p:cNvSpPr>
          <p:nvPr>
            <p:ph type="sldNum" sz="quarter" idx="10"/>
          </p:nvPr>
        </p:nvSpPr>
        <p:spPr/>
        <p:txBody>
          <a:bodyPr/>
          <a:lstStyle/>
          <a:p>
            <a:fld id="{8905220A-FE79-4852-8EDE-85099DEC7B7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713123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So where do we start?</a:t>
            </a:r>
          </a:p>
          <a:p>
            <a:endParaRPr lang="en-US" dirty="0"/>
          </a:p>
          <a:p>
            <a:r>
              <a:rPr lang="en-US" dirty="0"/>
              <a:t>STEM covers</a:t>
            </a:r>
            <a:r>
              <a:rPr lang="en-US" baseline="0" dirty="0"/>
              <a:t> a very wide range of topics and disciplines, so we’re starting with a focus on just three: Engineering, Outdoor STEM, and Computer Science.</a:t>
            </a:r>
            <a:endParaRPr lang="en-US" dirty="0"/>
          </a:p>
          <a:p>
            <a:endParaRPr lang="en-US" dirty="0"/>
          </a:p>
          <a:p>
            <a:r>
              <a:rPr lang="en-US" dirty="0"/>
              <a:t>These focus areas were chosen based on girl interest, council requests, funders’ needs</a:t>
            </a:r>
            <a:r>
              <a:rPr lang="en-US" baseline="0" dirty="0"/>
              <a:t>, current organization relationships (Society of Women Engineers or SWE, National Center for Women in Information and Technology or NCWIT, FIRST Robotics). Outdoor STEM also supports another key initiative for the Movement.</a:t>
            </a:r>
          </a:p>
          <a:p>
            <a:endParaRPr lang="en-US" dirty="0"/>
          </a:p>
        </p:txBody>
      </p:sp>
      <p:sp>
        <p:nvSpPr>
          <p:cNvPr id="4" name="Slide Number Placeholder 3"/>
          <p:cNvSpPr>
            <a:spLocks noGrp="1"/>
          </p:cNvSpPr>
          <p:nvPr>
            <p:ph type="sldNum" sz="quarter" idx="10"/>
          </p:nvPr>
        </p:nvSpPr>
        <p:spPr/>
        <p:txBody>
          <a:bodyPr/>
          <a:lstStyle/>
          <a:p>
            <a:fld id="{8905220A-FE79-4852-8EDE-85099DEC7B7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3764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So where do we start?</a:t>
            </a:r>
          </a:p>
          <a:p>
            <a:endParaRPr lang="en-US" dirty="0"/>
          </a:p>
          <a:p>
            <a:r>
              <a:rPr lang="en-US" dirty="0"/>
              <a:t>STEM covers</a:t>
            </a:r>
            <a:r>
              <a:rPr lang="en-US" baseline="0" dirty="0"/>
              <a:t> a very wide range of topics and disciplines, so we’re starting with a focus on just three: Engineering, Outdoor STEM, and Computer Science.</a:t>
            </a:r>
            <a:endParaRPr lang="en-US" dirty="0"/>
          </a:p>
          <a:p>
            <a:endParaRPr lang="en-US" dirty="0"/>
          </a:p>
          <a:p>
            <a:r>
              <a:rPr lang="en-US" dirty="0"/>
              <a:t>These focus areas were chosen based on girl interest, council requests, funders’ needs</a:t>
            </a:r>
            <a:r>
              <a:rPr lang="en-US" baseline="0" dirty="0"/>
              <a:t>, current organization relationships (Society of Women Engineers or SWE, National Center for Women in Information and Technology or NCWIT, FIRST Robotics). Outdoor STEM also supports another key initiative for the Movement.</a:t>
            </a:r>
          </a:p>
          <a:p>
            <a:endParaRPr lang="en-US" dirty="0"/>
          </a:p>
        </p:txBody>
      </p:sp>
      <p:sp>
        <p:nvSpPr>
          <p:cNvPr id="4" name="Slide Number Placeholder 3"/>
          <p:cNvSpPr>
            <a:spLocks noGrp="1"/>
          </p:cNvSpPr>
          <p:nvPr>
            <p:ph type="sldNum" sz="quarter" idx="10"/>
          </p:nvPr>
        </p:nvSpPr>
        <p:spPr/>
        <p:txBody>
          <a:bodyPr/>
          <a:lstStyle/>
          <a:p>
            <a:fld id="{8905220A-FE79-4852-8EDE-85099DEC7B7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888064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000" dirty="0">
                <a:latin typeface="Arial" panose="020B0604020202020204" pitchFamily="34" charset="0"/>
                <a:cs typeface="Arial" panose="020B0604020202020204" pitchFamily="34" charset="0"/>
              </a:rPr>
              <a:t>Workshops</a:t>
            </a:r>
            <a:r>
              <a:rPr lang="en-US" sz="1000" baseline="0" dirty="0">
                <a:latin typeface="Arial" panose="020B0604020202020204" pitchFamily="34" charset="0"/>
                <a:cs typeface="Arial" panose="020B0604020202020204" pitchFamily="34" charset="0"/>
              </a:rPr>
              <a:t> that tie to national and/or local program</a:t>
            </a:r>
          </a:p>
          <a:p>
            <a:endParaRPr lang="en-US" sz="1000" dirty="0">
              <a:latin typeface="Arial" panose="020B060402020202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r>
              <a:rPr lang="en-US">
                <a:solidFill>
                  <a:prstClr val="black"/>
                </a:solidFill>
              </a:rPr>
              <a:t>Suzanne Harper    5/9/16</a:t>
            </a:r>
          </a:p>
        </p:txBody>
      </p:sp>
      <p:sp>
        <p:nvSpPr>
          <p:cNvPr id="5" name="Slide Number Placeholder 4"/>
          <p:cNvSpPr>
            <a:spLocks noGrp="1"/>
          </p:cNvSpPr>
          <p:nvPr>
            <p:ph type="sldNum" sz="quarter" idx="11"/>
          </p:nvPr>
        </p:nvSpPr>
        <p:spPr/>
        <p:txBody>
          <a:bodyPr/>
          <a:lstStyle/>
          <a:p>
            <a:fld id="{4A999193-3566-564D-8DA9-E1569611AFD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866718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1" name="Shape 181"/>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000" b="0" i="0" u="none" strike="noStrike" cap="none" dirty="0">
                <a:solidFill>
                  <a:schemeClr val="dk1"/>
                </a:solidFill>
                <a:latin typeface="Arial"/>
                <a:ea typeface="Arial"/>
                <a:cs typeface="Arial"/>
                <a:sym typeface="Arial"/>
              </a:rPr>
              <a:t>The new STEM Journey teach girls a way of thinking. That’s why they’re called Think Like an Engineer, Think Like a Programmer, and Think Like a Citizen Scientist.</a:t>
            </a:r>
          </a:p>
          <a:p>
            <a:pPr marL="0" marR="0" lvl="0" indent="0" algn="l" rtl="0">
              <a:spcBef>
                <a:spcPts val="0"/>
              </a:spcBef>
              <a:buSzPct val="25000"/>
              <a:buNone/>
            </a:pPr>
            <a:endParaRPr lang="en-US" sz="10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000" b="0" i="0" u="none" strike="noStrike" cap="none" dirty="0">
                <a:solidFill>
                  <a:schemeClr val="dk1"/>
                </a:solidFill>
                <a:latin typeface="Arial"/>
                <a:ea typeface="Arial"/>
                <a:cs typeface="Arial"/>
                <a:sym typeface="Arial"/>
              </a:rPr>
              <a:t>Engineering teaches design thinking. That’s how engineers solve problems.</a:t>
            </a:r>
          </a:p>
          <a:p>
            <a:pPr marL="0" marR="0" lvl="0" indent="0" algn="l" rtl="0">
              <a:spcBef>
                <a:spcPts val="0"/>
              </a:spcBef>
              <a:buSzPct val="25000"/>
              <a:buNone/>
            </a:pPr>
            <a:r>
              <a:rPr lang="en-US" sz="1000" b="0" i="0" u="none" strike="noStrike" cap="none" dirty="0">
                <a:solidFill>
                  <a:schemeClr val="dk1"/>
                </a:solidFill>
                <a:latin typeface="Arial"/>
                <a:ea typeface="Arial"/>
                <a:cs typeface="Arial"/>
                <a:sym typeface="Arial"/>
              </a:rPr>
              <a:t>Computer Science teaches computational thinking. That’s how programmers solve problems.</a:t>
            </a:r>
          </a:p>
          <a:p>
            <a:pPr marL="0" marR="0" lvl="0" indent="0" algn="l" rtl="0">
              <a:spcBef>
                <a:spcPts val="0"/>
              </a:spcBef>
              <a:buSzPct val="25000"/>
              <a:buNone/>
            </a:pPr>
            <a:r>
              <a:rPr lang="en-US" sz="1000" b="0" i="0" u="none" strike="noStrike" cap="none" dirty="0">
                <a:solidFill>
                  <a:schemeClr val="dk1"/>
                </a:solidFill>
                <a:latin typeface="Arial"/>
                <a:ea typeface="Arial"/>
                <a:cs typeface="Arial"/>
                <a:sym typeface="Arial"/>
              </a:rPr>
              <a:t>Outdoor STEM teaches the scientific method. That’s how citizen scientists make observations in nature, then collect and analyze their data.</a:t>
            </a:r>
          </a:p>
          <a:p>
            <a:pPr marL="0" marR="0" lvl="0" indent="0" algn="l" rtl="0">
              <a:spcBef>
                <a:spcPts val="0"/>
              </a:spcBef>
              <a:buSzPct val="25000"/>
              <a:buNone/>
            </a:pPr>
            <a:endParaRPr lang="en-US" sz="10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000" b="0" i="0" u="none" strike="noStrike" cap="none" dirty="0">
                <a:solidFill>
                  <a:schemeClr val="dk1"/>
                </a:solidFill>
                <a:latin typeface="Arial"/>
                <a:ea typeface="Arial"/>
                <a:cs typeface="Arial"/>
                <a:sym typeface="Arial"/>
              </a:rPr>
              <a:t>These ways of thinking will help girls when they do any STEM program, including national badges, service unit events, and council programs.</a:t>
            </a:r>
          </a:p>
          <a:p>
            <a:pPr marL="0" marR="0" lvl="0" indent="0" algn="l" rtl="0">
              <a:spcBef>
                <a:spcPts val="0"/>
              </a:spcBef>
              <a:buSzPct val="25000"/>
              <a:buNone/>
            </a:pPr>
            <a:r>
              <a:rPr lang="en-US" sz="1000" b="0" i="0" u="none" strike="noStrike" cap="none" dirty="0">
                <a:solidFill>
                  <a:schemeClr val="dk1"/>
                </a:solidFill>
                <a:latin typeface="Arial"/>
                <a:ea typeface="Arial"/>
                <a:cs typeface="Arial"/>
                <a:sym typeface="Arial"/>
              </a:rPr>
              <a:t>The Journeys, of course, also include a Take Action project. Girls can use what they’ve learned about how engineers, programmers and scientists solve problems and use that to address a problem in their community.</a:t>
            </a:r>
          </a:p>
          <a:p>
            <a:pPr marL="0" marR="0" lvl="0" indent="0" algn="l" rtl="0">
              <a:spcBef>
                <a:spcPts val="0"/>
              </a:spcBef>
              <a:buSzPct val="25000"/>
              <a:buNone/>
            </a:pPr>
            <a:r>
              <a:rPr lang="en-US" sz="1000" b="1" i="0" u="none" strike="noStrike" cap="none" dirty="0">
                <a:solidFill>
                  <a:schemeClr val="dk1"/>
                </a:solidFill>
                <a:latin typeface="Arial"/>
                <a:ea typeface="Arial"/>
                <a:cs typeface="Arial"/>
                <a:sym typeface="Arial"/>
              </a:rPr>
              <a:t>Research shows that girls are more interested in STEM when they understand how it helps people. The combination of STEM and Take Action is a powerful way to make that connection for girls.</a:t>
            </a:r>
          </a:p>
          <a:p>
            <a:pPr marL="0" marR="0" lvl="0" indent="0" algn="l" rtl="0">
              <a:spcBef>
                <a:spcPts val="0"/>
              </a:spcBef>
              <a:buSzPct val="25000"/>
              <a:buNone/>
            </a:pPr>
            <a:endParaRPr lang="en-US" sz="10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000" b="0" i="0" u="none" strike="noStrike" cap="none" dirty="0">
                <a:solidFill>
                  <a:schemeClr val="dk1"/>
                </a:solidFill>
                <a:latin typeface="Arial"/>
                <a:ea typeface="Arial"/>
                <a:cs typeface="Arial"/>
                <a:sym typeface="Arial"/>
              </a:rPr>
              <a:t>The badges focus in on specific skills. For example, girls learn how to build a robot, design a video game, create a wireframe, run a trace route map, or make paper prototypes of an engineering invention. </a:t>
            </a:r>
          </a:p>
          <a:p>
            <a:pPr marL="0" marR="0" lvl="0" indent="0" algn="l" rtl="0">
              <a:spcBef>
                <a:spcPts val="0"/>
              </a:spcBef>
              <a:buSzPct val="25000"/>
              <a:buNone/>
            </a:pPr>
            <a:r>
              <a:rPr lang="en-US" sz="1000" b="1" i="0" u="none" strike="noStrike" cap="none" dirty="0">
                <a:solidFill>
                  <a:schemeClr val="dk1"/>
                </a:solidFill>
                <a:latin typeface="Arial"/>
                <a:ea typeface="Arial"/>
                <a:cs typeface="Arial"/>
                <a:sym typeface="Arial"/>
              </a:rPr>
              <a:t>Building STEM skills builds STEM confidence – one of our 4 STEM outcomes and a very important one for girls!</a:t>
            </a:r>
            <a:endParaRPr sz="1000" b="1" i="0" u="none" strike="noStrike" cap="none" dirty="0">
              <a:solidFill>
                <a:schemeClr val="dk1"/>
              </a:solidFill>
              <a:latin typeface="Arial"/>
              <a:ea typeface="Arial"/>
              <a:cs typeface="Arial"/>
              <a:sym typeface="Arial"/>
            </a:endParaRPr>
          </a:p>
        </p:txBody>
      </p:sp>
      <p:sp>
        <p:nvSpPr>
          <p:cNvPr id="182" name="Shape 182"/>
          <p:cNvSpPr txBox="1">
            <a:spLocks noGrp="1"/>
          </p:cNvSpPr>
          <p:nvPr>
            <p:ph type="hdr" idx="3"/>
          </p:nvPr>
        </p:nvSpPr>
        <p:spPr>
          <a:xfrm>
            <a:off x="0" y="0"/>
            <a:ext cx="3037839" cy="464819"/>
          </a:xfrm>
          <a:prstGeom prst="rect">
            <a:avLst/>
          </a:prstGeom>
          <a:noFill/>
          <a:ln>
            <a:noFill/>
          </a:ln>
        </p:spPr>
        <p:txBody>
          <a:bodyPr lIns="93175" tIns="46575" rIns="93175" bIns="46575" anchor="t" anchorCtr="0">
            <a:noAutofit/>
          </a:bodyPr>
          <a:lstStyle/>
          <a:p>
            <a:pPr>
              <a:buSzPct val="25000"/>
              <a:defRPr/>
            </a:pPr>
            <a:r>
              <a:rPr lang="en-US">
                <a:solidFill>
                  <a:srgbClr val="000000"/>
                </a:solidFill>
                <a:latin typeface="Arial"/>
                <a:ea typeface="Arial"/>
                <a:cs typeface="Arial"/>
                <a:sym typeface="Arial"/>
              </a:rPr>
              <a:t>Suzanne Harper    5/9/16</a:t>
            </a:r>
          </a:p>
        </p:txBody>
      </p:sp>
      <p:sp>
        <p:nvSpPr>
          <p:cNvPr id="183" name="Shape 183"/>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a:buSzPct val="25000"/>
              <a:defRPr/>
            </a:pPr>
            <a:fld id="{00000000-1234-1234-1234-123412341234}" type="slidenum">
              <a:rPr lang="en-US">
                <a:solidFill>
                  <a:srgbClr val="000000"/>
                </a:solidFill>
                <a:latin typeface="Arial"/>
                <a:ea typeface="Arial"/>
                <a:cs typeface="Arial"/>
                <a:sym typeface="Arial"/>
              </a:rPr>
              <a:pPr>
                <a:buSzPct val="25000"/>
                <a:defRPr/>
              </a:pPr>
              <a:t>16</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446344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061149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090749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673823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72794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11E37F-6F67-6248-AB2A-FEDF52C198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2605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74433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936574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27</a:t>
            </a:fld>
            <a:endParaRPr lang="en-US"/>
          </a:p>
        </p:txBody>
      </p:sp>
    </p:spTree>
    <p:extLst>
      <p:ext uri="{BB962C8B-B14F-4D97-AF65-F5344CB8AC3E}">
        <p14:creationId xmlns:p14="http://schemas.microsoft.com/office/powerpoint/2010/main" val="2119326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CB08FA-EBD7-BD4F-B178-1C8DA570F7EE}" type="slidenum">
              <a:rPr lang="en-US" smtClean="0"/>
              <a:t>28</a:t>
            </a:fld>
            <a:endParaRPr lang="en-US"/>
          </a:p>
        </p:txBody>
      </p:sp>
    </p:spTree>
    <p:extLst>
      <p:ext uri="{BB962C8B-B14F-4D97-AF65-F5344CB8AC3E}">
        <p14:creationId xmlns:p14="http://schemas.microsoft.com/office/powerpoint/2010/main" val="669313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29</a:t>
            </a:fld>
            <a:endParaRPr lang="en-US" dirty="0"/>
          </a:p>
        </p:txBody>
      </p:sp>
    </p:spTree>
    <p:extLst>
      <p:ext uri="{BB962C8B-B14F-4D97-AF65-F5344CB8AC3E}">
        <p14:creationId xmlns:p14="http://schemas.microsoft.com/office/powerpoint/2010/main" val="1304436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30</a:t>
            </a:fld>
            <a:endParaRPr lang="en-US" dirty="0"/>
          </a:p>
        </p:txBody>
      </p:sp>
    </p:spTree>
    <p:extLst>
      <p:ext uri="{BB962C8B-B14F-4D97-AF65-F5344CB8AC3E}">
        <p14:creationId xmlns:p14="http://schemas.microsoft.com/office/powerpoint/2010/main" val="1020788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C11E37F-6F67-6248-AB2A-FEDF52C198CB}" type="slidenum">
              <a:rPr lang="en-US" smtClean="0"/>
              <a:t>31</a:t>
            </a:fld>
            <a:endParaRPr lang="en-US" dirty="0"/>
          </a:p>
        </p:txBody>
      </p:sp>
    </p:spTree>
    <p:extLst>
      <p:ext uri="{BB962C8B-B14F-4D97-AF65-F5344CB8AC3E}">
        <p14:creationId xmlns:p14="http://schemas.microsoft.com/office/powerpoint/2010/main" val="761892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11E37F-6F67-6248-AB2A-FEDF52C198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4434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The physical toolkit is designed for informal science education public events and outreach. To be eligible to receive a physical toolkit, you must be</a:t>
            </a:r>
            <a:r>
              <a:rPr lang="en-US" sz="1200" baseline="0" dirty="0" smtClean="0">
                <a:solidFill>
                  <a:srgbClr val="000000"/>
                </a:solidFill>
              </a:rPr>
              <a:t> located in the United States and be a public informal science outreach and education institution. Some examples of those include science museums and science centers, children’s museums, natural history museums, public planetariums and observatories, and NASA visitor centers.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000000"/>
                </a:solidFill>
              </a:rPr>
              <a:t>Please note that K-12 schools, afterschool programs, libraries, parks and astronomy clubs are not eligible to receive a physical toolkit but these organizations would be able to access and download a digital toolkit. If you have questions about your eligibility feel free to ask now in the chat box or consider contacting your regional hub coordinator, again that info can be found on the Contact Us page on </a:t>
            </a:r>
            <a:r>
              <a:rPr lang="en-US" sz="1200" baseline="0" dirty="0" err="1" smtClean="0">
                <a:solidFill>
                  <a:srgbClr val="000000"/>
                </a:solidFill>
              </a:rPr>
              <a:t>nisenet.org</a:t>
            </a:r>
            <a:r>
              <a:rPr lang="en-US" sz="1200" baseline="0" dirty="0" smtClean="0">
                <a:solidFill>
                  <a:srgbClr val="000000"/>
                </a:solidFill>
              </a:rPr>
              <a:t>.</a:t>
            </a:r>
            <a:endParaRPr lang="en-US" sz="1200" dirty="0" smtClean="0">
              <a:solidFill>
                <a:srgbClr val="000000"/>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11E37F-6F67-6248-AB2A-FEDF52C198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95100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1E37F-6F67-6248-AB2A-FEDF52C198CB}" type="slidenum">
              <a:rPr lang="en-US" smtClean="0"/>
              <a:t>37</a:t>
            </a:fld>
            <a:endParaRPr lang="en-US"/>
          </a:p>
        </p:txBody>
      </p:sp>
    </p:spTree>
    <p:extLst>
      <p:ext uri="{BB962C8B-B14F-4D97-AF65-F5344CB8AC3E}">
        <p14:creationId xmlns:p14="http://schemas.microsoft.com/office/powerpoint/2010/main" val="846576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Photos from the MOST in Syracuse,</a:t>
            </a:r>
            <a:r>
              <a:rPr lang="en-US" sz="1200" baseline="0" dirty="0" smtClean="0"/>
              <a:t> NY courtesy of NISE Network</a:t>
            </a:r>
          </a:p>
          <a:p>
            <a:r>
              <a:rPr lang="en-US" sz="1200" baseline="0" dirty="0" smtClean="0"/>
              <a:t>Thin Films activities from our kits in Syracuse NY- I </a:t>
            </a:r>
            <a:r>
              <a:rPr lang="en-US" sz="1200" baseline="0" smtClean="0"/>
              <a:t>reallyl</a:t>
            </a:r>
            <a:r>
              <a:rPr lang="en-US" sz="1200" baseline="0" dirty="0" smtClean="0"/>
              <a:t> should have brought Thin Mints cookies!</a:t>
            </a:r>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11E37F-6F67-6248-AB2A-FEDF52C198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4526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Again, as I mentioned earlier, you must host at least one event between March and May but we encourage you to think about how you can use you toolkit throughout the year. As you can see here, we’ve listed out several options for adding the activities in the toolkit to an existing STEM event. Again, all of these can be found in the overview document.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C11E37F-6F67-6248-AB2A-FEDF52C198CB}" type="slidenum">
              <a:rPr lang="en-US" smtClean="0"/>
              <a:t>38</a:t>
            </a:fld>
            <a:endParaRPr lang="en-US"/>
          </a:p>
        </p:txBody>
      </p:sp>
    </p:spTree>
    <p:extLst>
      <p:ext uri="{BB962C8B-B14F-4D97-AF65-F5344CB8AC3E}">
        <p14:creationId xmlns:p14="http://schemas.microsoft.com/office/powerpoint/2010/main" val="431320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11E37F-6F67-6248-AB2A-FEDF52C198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26781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a:t>
            </a:r>
            <a:r>
              <a:rPr lang="en-US" baseline="0" dirty="0" smtClean="0"/>
              <a:t> see handouts with resource and more details.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11E37F-6F67-6248-AB2A-FEDF52C198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4076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0" i="0" kern="1200" dirty="0" smtClean="0">
                <a:solidFill>
                  <a:schemeClr val="tx1"/>
                </a:solidFill>
                <a:effectLst/>
                <a:latin typeface="+mn-lt"/>
                <a:ea typeface="+mn-ea"/>
                <a:cs typeface="+mn-cs"/>
              </a:rPr>
              <a:t>The National Informal STEM Education Network (NISE Net) is pleased to offer 350 free Explore Science: Earth &amp; Space 2019 toolkits to new and existing eligible partners in the United States.  In collaboration with NASA, the NISE Network has assembled a new set of engaging, hands-on Earth and space science experiences with connections to science, technology, and society. </a:t>
            </a:r>
            <a:endParaRPr lang="en-US" sz="800" dirty="0"/>
          </a:p>
        </p:txBody>
      </p:sp>
      <p:sp>
        <p:nvSpPr>
          <p:cNvPr id="4" name="Slide Number Placeholder 3"/>
          <p:cNvSpPr>
            <a:spLocks noGrp="1"/>
          </p:cNvSpPr>
          <p:nvPr>
            <p:ph type="sldNum" sz="quarter" idx="10"/>
          </p:nvPr>
        </p:nvSpPr>
        <p:spPr/>
        <p:txBody>
          <a:bodyPr/>
          <a:lstStyle/>
          <a:p>
            <a:fld id="{8E2D94B6-39A1-0D44-B772-2E43CAE02935}" type="slidenum">
              <a:rPr lang="en-US" smtClean="0"/>
              <a:t>41</a:t>
            </a:fld>
            <a:endParaRPr lang="en-US" dirty="0"/>
          </a:p>
        </p:txBody>
      </p:sp>
    </p:spTree>
    <p:extLst>
      <p:ext uri="{BB962C8B-B14F-4D97-AF65-F5344CB8AC3E}">
        <p14:creationId xmlns:p14="http://schemas.microsoft.com/office/powerpoint/2010/main" val="98577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0D7951-2FA7-4F4D-B260-5921E172FD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7511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43</a:t>
            </a:fld>
            <a:endParaRPr lang="en-US"/>
          </a:p>
        </p:txBody>
      </p:sp>
    </p:spTree>
    <p:extLst>
      <p:ext uri="{BB962C8B-B14F-4D97-AF65-F5344CB8AC3E}">
        <p14:creationId xmlns:p14="http://schemas.microsoft.com/office/powerpoint/2010/main" val="1834854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the Rochester Museum and Science Center, we have been offering Girl Scout Badge Programs for approximately 20 years.  By utilizing our resources of the Museum, </a:t>
            </a:r>
            <a:r>
              <a:rPr lang="en-US" sz="1200" kern="1200" dirty="0" err="1" smtClean="0">
                <a:solidFill>
                  <a:schemeClr val="tx1"/>
                </a:solidFill>
                <a:effectLst/>
                <a:latin typeface="+mn-lt"/>
                <a:ea typeface="+mn-ea"/>
                <a:cs typeface="+mn-cs"/>
              </a:rPr>
              <a:t>Strasenburgh</a:t>
            </a:r>
            <a:r>
              <a:rPr lang="en-US" sz="1200" kern="1200" dirty="0" smtClean="0">
                <a:solidFill>
                  <a:schemeClr val="tx1"/>
                </a:solidFill>
                <a:effectLst/>
                <a:latin typeface="+mn-lt"/>
                <a:ea typeface="+mn-ea"/>
                <a:cs typeface="+mn-cs"/>
              </a:rPr>
              <a:t> Planetarium and Cumming Nature Center, we are able to offer a variety of programs in the STE(A)M fields.  It</a:t>
            </a:r>
            <a:r>
              <a:rPr lang="en-US" sz="1200" kern="1200" baseline="0" dirty="0" smtClean="0">
                <a:solidFill>
                  <a:schemeClr val="tx1"/>
                </a:solidFill>
                <a:effectLst/>
                <a:latin typeface="+mn-lt"/>
                <a:ea typeface="+mn-ea"/>
                <a:cs typeface="+mn-cs"/>
              </a:rPr>
              <a:t> really allows us </a:t>
            </a:r>
            <a:r>
              <a:rPr lang="en-US" sz="1200" kern="1200" dirty="0" smtClean="0">
                <a:solidFill>
                  <a:schemeClr val="tx1"/>
                </a:solidFill>
                <a:effectLst/>
                <a:latin typeface="+mn-lt"/>
                <a:ea typeface="+mn-ea"/>
                <a:cs typeface="+mn-cs"/>
              </a:rPr>
              <a:t>to focus on programming that we excel at.  This year we have developed some new programming with the new Girl Scout Outdoor Programs and the NISE Net Earth and Space Kits.  </a:t>
            </a:r>
          </a:p>
          <a:p>
            <a:endParaRPr lang="en-US" dirty="0"/>
          </a:p>
        </p:txBody>
      </p:sp>
      <p:sp>
        <p:nvSpPr>
          <p:cNvPr id="4" name="Slide Number Placeholder 3"/>
          <p:cNvSpPr>
            <a:spLocks noGrp="1"/>
          </p:cNvSpPr>
          <p:nvPr>
            <p:ph type="sldNum" sz="quarter" idx="10"/>
          </p:nvPr>
        </p:nvSpPr>
        <p:spPr/>
        <p:txBody>
          <a:bodyPr/>
          <a:lstStyle/>
          <a:p>
            <a:fld id="{A2CE09F9-350E-8349-BFEA-4133C5B38B83}"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97336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Over the past several</a:t>
            </a:r>
            <a:r>
              <a:rPr lang="en-US" baseline="0" dirty="0" smtClean="0"/>
              <a:t> years we have been integrating the </a:t>
            </a:r>
            <a:r>
              <a:rPr lang="en-US" baseline="0" dirty="0" err="1" smtClean="0"/>
              <a:t>NISEnet</a:t>
            </a:r>
            <a:r>
              <a:rPr lang="en-US" baseline="0" dirty="0" smtClean="0"/>
              <a:t> kits into our existing scout programs.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Our most popular classes include Brownie Home Scientist where we explore electricity using the Exploring Forces Static Electricity kit and plasma balls, explore density with liquid layers, explore acids and bases with mini-rockets and balloon blow up, explore matter by making slime and </a:t>
            </a:r>
            <a:r>
              <a:rPr lang="en-US" sz="1200" kern="1200" dirty="0" err="1" smtClean="0">
                <a:solidFill>
                  <a:schemeClr val="tx1"/>
                </a:solidFill>
                <a:effectLst/>
                <a:latin typeface="+mn-lt"/>
                <a:ea typeface="+mn-ea"/>
                <a:cs typeface="+mn-cs"/>
              </a:rPr>
              <a:t>oobleck</a:t>
            </a:r>
            <a:r>
              <a:rPr lang="en-US" sz="1200" kern="1200" dirty="0" smtClean="0">
                <a:solidFill>
                  <a:schemeClr val="tx1"/>
                </a:solidFill>
                <a:effectLst/>
                <a:latin typeface="+mn-lt"/>
                <a:ea typeface="+mn-ea"/>
                <a:cs typeface="+mn-cs"/>
              </a:rPr>
              <a:t> and then tie many of these concepts together by making liquid nitrogen ice cream.  </a:t>
            </a:r>
          </a:p>
        </p:txBody>
      </p:sp>
      <p:sp>
        <p:nvSpPr>
          <p:cNvPr id="4" name="Slide Number Placeholder 3"/>
          <p:cNvSpPr>
            <a:spLocks noGrp="1"/>
          </p:cNvSpPr>
          <p:nvPr>
            <p:ph type="sldNum" sz="quarter" idx="10"/>
          </p:nvPr>
        </p:nvSpPr>
        <p:spPr/>
        <p:txBody>
          <a:bodyPr/>
          <a:lstStyle/>
          <a:p>
            <a:fld id="{A2CE09F9-350E-8349-BFEA-4133C5B38B83}"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069842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a:t>
            </a:r>
            <a:r>
              <a:rPr lang="en-US" baseline="0" dirty="0" smtClean="0"/>
              <a:t>colleague Stephanie </a:t>
            </a:r>
            <a:r>
              <a:rPr lang="en-US" baseline="0" dirty="0" err="1" smtClean="0"/>
              <a:t>Hildreth</a:t>
            </a:r>
            <a:r>
              <a:rPr lang="en-US" baseline="0" dirty="0" smtClean="0"/>
              <a:t> works as a Scout leader for the Girl Scouts of America  she was able utilize the relationship with GSA to receive drafts requirement guides of the Space Science badges and Robotics badge, which allowed us to create curriculum for those badge programs in time for our 2018-2019 scout program season. Building into the use of the </a:t>
            </a:r>
            <a:r>
              <a:rPr lang="en-US" baseline="0" dirty="0" err="1" smtClean="0"/>
              <a:t>NISEnet</a:t>
            </a:r>
            <a:r>
              <a:rPr lang="en-US" baseline="0" dirty="0" smtClean="0"/>
              <a:t> Exploring Science; Earth and Space kits components into the curriculum. </a:t>
            </a:r>
          </a:p>
          <a:p>
            <a:endParaRPr lang="en-US" baseline="0" dirty="0" smtClean="0"/>
          </a:p>
          <a:p>
            <a:r>
              <a:rPr lang="en-US" baseline="0" dirty="0" smtClean="0"/>
              <a:t>Space Science Badges: </a:t>
            </a:r>
          </a:p>
          <a:p>
            <a:r>
              <a:rPr lang="en-US" baseline="0" dirty="0" smtClean="0"/>
              <a:t>Daisy Space Science Explorer badge uses </a:t>
            </a:r>
            <a:r>
              <a:rPr lang="en-US" i="1" baseline="0" dirty="0" smtClean="0"/>
              <a:t>Hide and Seek Moon activity </a:t>
            </a:r>
            <a:r>
              <a:rPr lang="en-US" baseline="0" dirty="0" smtClean="0"/>
              <a:t>and </a:t>
            </a:r>
            <a:r>
              <a:rPr lang="en-US" i="1" baseline="0" dirty="0" smtClean="0"/>
              <a:t>Bear Shadow</a:t>
            </a:r>
            <a:r>
              <a:rPr lang="en-US" i="0" baseline="0" dirty="0" smtClean="0"/>
              <a:t> activity. </a:t>
            </a:r>
            <a:endParaRPr lang="en-US" baseline="0" dirty="0" smtClean="0"/>
          </a:p>
          <a:p>
            <a:r>
              <a:rPr lang="en-US" baseline="0" dirty="0" smtClean="0"/>
              <a:t>Brownie Space Science Adventurer badge uses </a:t>
            </a:r>
            <a:r>
              <a:rPr lang="en-US" i="1" baseline="0" dirty="0" smtClean="0"/>
              <a:t>Pocket Solar System activity</a:t>
            </a:r>
          </a:p>
          <a:p>
            <a:r>
              <a:rPr lang="en-US" i="0" baseline="0" dirty="0" smtClean="0"/>
              <a:t>Junior Space Science Investigator badge uses Mars Rover</a:t>
            </a:r>
          </a:p>
          <a:p>
            <a:r>
              <a:rPr lang="en-US" i="0" baseline="0" dirty="0" smtClean="0"/>
              <a:t> *We also offer a planetarium as an add on, as we cover the entire badge in the program session. </a:t>
            </a:r>
          </a:p>
          <a:p>
            <a:endParaRPr lang="en-US" i="0" baseline="0" dirty="0" smtClean="0"/>
          </a:p>
          <a:p>
            <a:r>
              <a:rPr lang="en-US" i="0" baseline="0" dirty="0" smtClean="0"/>
              <a:t>Robotics Badges: </a:t>
            </a:r>
          </a:p>
          <a:p>
            <a:r>
              <a:rPr lang="en-US" i="0" baseline="0" dirty="0" smtClean="0"/>
              <a:t>Daisy Programming, Design and Showcasing Badge are completed in one program session</a:t>
            </a:r>
          </a:p>
          <a:p>
            <a:r>
              <a:rPr lang="en-US" i="0" baseline="0" dirty="0" smtClean="0"/>
              <a:t>Brownie: Programming and Design badge are covered in one program session  </a:t>
            </a:r>
          </a:p>
          <a:p>
            <a:r>
              <a:rPr lang="en-US" i="0" baseline="0" dirty="0" smtClean="0"/>
              <a:t>Junior: Programming and Design badge are covered in one program session </a:t>
            </a:r>
          </a:p>
          <a:p>
            <a:endParaRPr lang="en-US" i="0" baseline="0" dirty="0" smtClean="0"/>
          </a:p>
          <a:p>
            <a:r>
              <a:rPr lang="en-US" i="0" baseline="0" dirty="0" smtClean="0"/>
              <a:t>*Both Brownie and Juniors have the opportunity to use what they learned from the RMSC Scout program toward their Showcasing Badge. </a:t>
            </a:r>
          </a:p>
          <a:p>
            <a:r>
              <a:rPr lang="en-US" i="0" baseline="0" dirty="0" smtClean="0"/>
              <a:t>These badges use kit activities from both Frankenstein 200 (Scribble bots) and Exploring Science; Earth and Space (Mars Rover) </a:t>
            </a:r>
          </a:p>
        </p:txBody>
      </p:sp>
      <p:sp>
        <p:nvSpPr>
          <p:cNvPr id="4" name="Slide Number Placeholder 3"/>
          <p:cNvSpPr>
            <a:spLocks noGrp="1"/>
          </p:cNvSpPr>
          <p:nvPr>
            <p:ph type="sldNum" sz="quarter" idx="10"/>
          </p:nvPr>
        </p:nvSpPr>
        <p:spPr/>
        <p:txBody>
          <a:bodyPr/>
          <a:lstStyle/>
          <a:p>
            <a:fld id="{A2CE09F9-350E-8349-BFEA-4133C5B38B83}"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216840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Through providing Girl Scout programming, we have learned what works and what doesn’t work for us.</a:t>
            </a:r>
          </a:p>
          <a:p>
            <a:r>
              <a:rPr lang="en-US" sz="1200" kern="1200" dirty="0" smtClean="0">
                <a:solidFill>
                  <a:schemeClr val="tx1"/>
                </a:solidFill>
                <a:effectLst/>
                <a:latin typeface="+mn-lt"/>
                <a:ea typeface="+mn-ea"/>
                <a:cs typeface="+mn-cs"/>
              </a:rPr>
              <a:t>Tips: </a:t>
            </a:r>
          </a:p>
          <a:p>
            <a:r>
              <a:rPr lang="en-US" sz="1200" kern="1200" dirty="0" smtClean="0">
                <a:solidFill>
                  <a:schemeClr val="tx1"/>
                </a:solidFill>
                <a:effectLst/>
                <a:latin typeface="+mn-lt"/>
                <a:ea typeface="+mn-ea"/>
                <a:cs typeface="+mn-cs"/>
              </a:rPr>
              <a:t>One of the most important things we have learned is that Girl Scout Programming should not seem like school!  Programming should be fun.</a:t>
            </a:r>
          </a:p>
          <a:p>
            <a:r>
              <a:rPr lang="en-US" sz="1200" kern="1200" dirty="0" smtClean="0">
                <a:solidFill>
                  <a:schemeClr val="tx1"/>
                </a:solidFill>
                <a:effectLst/>
                <a:latin typeface="+mn-lt"/>
                <a:ea typeface="+mn-ea"/>
                <a:cs typeface="+mn-cs"/>
              </a:rPr>
              <a:t>We want the Girl Scouts to have a unique experience at the Rochester Museum and Science center, the contents of the program should be something that they would be able to replicate completely on their own.  For example- Liquid Nitrogen ice cream, utilizing exhibits, live animals, or special demonstrations and experiments. </a:t>
            </a:r>
          </a:p>
          <a:p>
            <a:r>
              <a:rPr lang="en-US" sz="1200" kern="1200" dirty="0" smtClean="0">
                <a:solidFill>
                  <a:schemeClr val="tx1"/>
                </a:solidFill>
                <a:effectLst/>
                <a:latin typeface="+mn-lt"/>
                <a:ea typeface="+mn-ea"/>
                <a:cs typeface="+mn-cs"/>
              </a:rPr>
              <a:t>Learning is hands on and project based, the instructor introduces a topic and gives any direction needed to help facilitate the activities where the Girl Scouts are learning through doing.  For example, in Brownie home scientist, the Girl Scouts play with Plasma Balls to learn about conductors and insulators, make their own slime to learn about phases of matter and blow up a balloon using vinegar and baking soda to learn about acids and bases. </a:t>
            </a:r>
          </a:p>
          <a:p>
            <a:r>
              <a:rPr lang="en-US" sz="1200" kern="1200" dirty="0" smtClean="0">
                <a:solidFill>
                  <a:schemeClr val="tx1"/>
                </a:solidFill>
                <a:effectLst/>
                <a:latin typeface="+mn-lt"/>
                <a:ea typeface="+mn-ea"/>
                <a:cs typeface="+mn-cs"/>
              </a:rPr>
              <a:t>We use the Inquiry process for all of our classes.  Instructors aren’t talking at the Scouts; we are engaging them with questions.  For example, instead of telling Scouts what an insulator or conductor is, I ask them to tell me about a time that they have given or received a static shock.  Through their stories, they have now told me several different conductors of electricity.</a:t>
            </a:r>
          </a:p>
          <a:p>
            <a:r>
              <a:rPr lang="en-US" sz="1200" kern="1200" dirty="0" smtClean="0">
                <a:solidFill>
                  <a:schemeClr val="tx1"/>
                </a:solidFill>
                <a:effectLst/>
                <a:latin typeface="+mn-lt"/>
                <a:ea typeface="+mn-ea"/>
                <a:cs typeface="+mn-cs"/>
              </a:rPr>
              <a:t>One of the most helpful things we do is provide a complete badge program for the Scouts within the timeframe of three hours or less.  At the end of class we can tell the Scouts: You have earned ___badge.  As a Girl Scout leader, I know it often takes me 4-5 meetings to complete an entire badge.  </a:t>
            </a:r>
          </a:p>
          <a:p>
            <a:r>
              <a:rPr lang="en-US" sz="1200" kern="1200" dirty="0" smtClean="0">
                <a:solidFill>
                  <a:schemeClr val="tx1"/>
                </a:solidFill>
                <a:effectLst/>
                <a:latin typeface="+mn-lt"/>
                <a:ea typeface="+mn-ea"/>
                <a:cs typeface="+mn-cs"/>
              </a:rPr>
              <a:t>We know Scouts have to spend their money wisely.  We try to keep Scout classes cost effective at $15-$20 per Scout depending on the level of program.  Before their badge class begins or after their badge class is complete, the Girls participating have admission to the RMSC and are able to explore on their own. </a:t>
            </a:r>
          </a:p>
          <a:p>
            <a:r>
              <a:rPr lang="en-US" sz="1200" kern="1200" dirty="0" smtClean="0">
                <a:solidFill>
                  <a:schemeClr val="tx1"/>
                </a:solidFill>
                <a:effectLst/>
                <a:latin typeface="+mn-lt"/>
                <a:ea typeface="+mn-ea"/>
                <a:cs typeface="+mn-cs"/>
              </a:rPr>
              <a:t>Our Girl Scout programming is completed by a trained, professional instructors teaching within areas of their expertise with the help of an assistant.  This means that the class is in the instructor’s hands and Leaders and parents can sit back and relax or join in the fun.  </a:t>
            </a:r>
          </a:p>
          <a:p>
            <a:r>
              <a:rPr lang="en-US" sz="1200" kern="1200" dirty="0" smtClean="0">
                <a:solidFill>
                  <a:schemeClr val="tx1"/>
                </a:solidFill>
                <a:effectLst/>
                <a:latin typeface="+mn-lt"/>
                <a:ea typeface="+mn-ea"/>
                <a:cs typeface="+mn-cs"/>
              </a:rPr>
              <a:t>We make the class as easy as possible for the instructors by having all of the materials for their program together for them in a prepared bin.  </a:t>
            </a:r>
          </a:p>
          <a:p>
            <a:r>
              <a:rPr lang="en-US" sz="1200" kern="1200" dirty="0" smtClean="0">
                <a:solidFill>
                  <a:schemeClr val="tx1"/>
                </a:solidFill>
                <a:effectLst/>
                <a:latin typeface="+mn-lt"/>
                <a:ea typeface="+mn-ea"/>
                <a:cs typeface="+mn-cs"/>
              </a:rPr>
              <a:t>Challenges: </a:t>
            </a:r>
          </a:p>
          <a:p>
            <a:r>
              <a:rPr lang="en-US" sz="1200" kern="1200" dirty="0" smtClean="0">
                <a:solidFill>
                  <a:schemeClr val="tx1"/>
                </a:solidFill>
                <a:effectLst/>
                <a:latin typeface="+mn-lt"/>
                <a:ea typeface="+mn-ea"/>
                <a:cs typeface="+mn-cs"/>
              </a:rPr>
              <a:t>Marketing and Letting Scouts know what we offer for them is a challenge.  Information appears on our website, the Girl Scouts of Western New York website and is often featured in the Council Information Sheet.  Most often, Scouts know about our programming because they have attended a Scout program previously. </a:t>
            </a:r>
          </a:p>
          <a:p>
            <a:r>
              <a:rPr lang="en-US" sz="1200" kern="1200" dirty="0" smtClean="0">
                <a:solidFill>
                  <a:schemeClr val="tx1"/>
                </a:solidFill>
                <a:effectLst/>
                <a:latin typeface="+mn-lt"/>
                <a:ea typeface="+mn-ea"/>
                <a:cs typeface="+mn-cs"/>
              </a:rPr>
              <a:t>Creating programming that our Museum can excel at teaching.  Not every STEM badge that Girl Scouts comes out with will be something that we will be able to offer.  We have tried offering several badges that aren’t quite in our areas of expertise or that we do not have all of the equipment for and have not succeeded, especially if there is another community resource that is able to create a better program for that topic.  Know what you are good at and stick to it. </a:t>
            </a:r>
          </a:p>
          <a:p>
            <a:r>
              <a:rPr lang="en-US" sz="1200" kern="1200" dirty="0" smtClean="0">
                <a:solidFill>
                  <a:schemeClr val="tx1"/>
                </a:solidFill>
                <a:effectLst/>
                <a:latin typeface="+mn-lt"/>
                <a:ea typeface="+mn-ea"/>
                <a:cs typeface="+mn-cs"/>
              </a:rPr>
              <a:t>Scout classes are taught on weekends and we mainly utilize part-time, per –diem staff.  Finding strong staff to commit to changing hours is challenging.  We do have a core group of reliable, committed part-time staff who truly enjoy teaching at the RMSC on their weekends. </a:t>
            </a:r>
          </a:p>
          <a:p>
            <a:r>
              <a:rPr lang="en-US" sz="1200" kern="1200" dirty="0" smtClean="0">
                <a:solidFill>
                  <a:schemeClr val="tx1"/>
                </a:solidFill>
                <a:effectLst/>
                <a:latin typeface="+mn-lt"/>
                <a:ea typeface="+mn-ea"/>
                <a:cs typeface="+mn-cs"/>
              </a:rPr>
              <a:t>At the RMSC we are lucky enough to have plentiful classroom spaces; however, many of the classroom spaces are lacking technological updates or lab spaces.  Scout classes also often need a plethora of supplies, everything from basic craft supplies, to food supplies, to chemicals and lab equipment.  </a:t>
            </a:r>
          </a:p>
          <a:p>
            <a:endParaRPr lang="en-US" dirty="0"/>
          </a:p>
        </p:txBody>
      </p:sp>
      <p:sp>
        <p:nvSpPr>
          <p:cNvPr id="4" name="Slide Number Placeholder 3"/>
          <p:cNvSpPr>
            <a:spLocks noGrp="1"/>
          </p:cNvSpPr>
          <p:nvPr>
            <p:ph type="sldNum" sz="quarter" idx="10"/>
          </p:nvPr>
        </p:nvSpPr>
        <p:spPr/>
        <p:txBody>
          <a:bodyPr/>
          <a:lstStyle/>
          <a:p>
            <a:fld id="{A2CE09F9-350E-8349-BFEA-4133C5B38B83}"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54989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4</a:t>
            </a:fld>
            <a:endParaRPr lang="en-US"/>
          </a:p>
        </p:txBody>
      </p:sp>
    </p:spTree>
    <p:extLst>
      <p:ext uri="{BB962C8B-B14F-4D97-AF65-F5344CB8AC3E}">
        <p14:creationId xmlns:p14="http://schemas.microsoft.com/office/powerpoint/2010/main" val="2108876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have begun to partner with Girl Scouts of Western New York for Science Programming.  We recently tabled at STEM-A-</a:t>
            </a:r>
            <a:r>
              <a:rPr lang="en-US" sz="1200" kern="1200" dirty="0" err="1" smtClean="0">
                <a:solidFill>
                  <a:schemeClr val="tx1"/>
                </a:solidFill>
                <a:effectLst/>
                <a:latin typeface="+mn-lt"/>
                <a:ea typeface="+mn-ea"/>
                <a:cs typeface="+mn-cs"/>
              </a:rPr>
              <a:t>Palooza</a:t>
            </a:r>
            <a:r>
              <a:rPr lang="en-US" sz="1200" kern="1200" dirty="0" smtClean="0">
                <a:solidFill>
                  <a:schemeClr val="tx1"/>
                </a:solidFill>
                <a:effectLst/>
                <a:latin typeface="+mn-lt"/>
                <a:ea typeface="+mn-ea"/>
                <a:cs typeface="+mn-cs"/>
              </a:rPr>
              <a:t>.  I also use our RMSC kits to facilitate Girl Scout Troops. </a:t>
            </a:r>
          </a:p>
          <a:p>
            <a:endParaRPr lang="en-US" dirty="0"/>
          </a:p>
        </p:txBody>
      </p:sp>
      <p:sp>
        <p:nvSpPr>
          <p:cNvPr id="4" name="Slide Number Placeholder 3"/>
          <p:cNvSpPr>
            <a:spLocks noGrp="1"/>
          </p:cNvSpPr>
          <p:nvPr>
            <p:ph type="sldNum" sz="quarter" idx="10"/>
          </p:nvPr>
        </p:nvSpPr>
        <p:spPr/>
        <p:txBody>
          <a:bodyPr/>
          <a:lstStyle/>
          <a:p>
            <a:fld id="{A2CE09F9-350E-8349-BFEA-4133C5B38B83}"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5771624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49</a:t>
            </a:fld>
            <a:endParaRPr lang="en-US"/>
          </a:p>
        </p:txBody>
      </p:sp>
    </p:spTree>
    <p:extLst>
      <p:ext uri="{BB962C8B-B14F-4D97-AF65-F5344CB8AC3E}">
        <p14:creationId xmlns:p14="http://schemas.microsoft.com/office/powerpoint/2010/main" val="1977346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p:cNvGrpSpPr/>
        <p:nvPr/>
      </p:nvGrpSpPr>
      <p:grpSpPr>
        <a:xfrm>
          <a:off x="0" y="0"/>
          <a:ext cx="0" cy="0"/>
          <a:chOff x="0" y="0"/>
          <a:chExt cx="0" cy="0"/>
        </a:xfrm>
      </p:grpSpPr>
      <p:sp>
        <p:nvSpPr>
          <p:cNvPr id="23" name="Google Shape;2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 name="Google Shape;2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66358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g114df45b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*2009 - 2013 only ran 6-8 sessions per year</a:t>
            </a:r>
            <a:endParaRPr/>
          </a:p>
        </p:txBody>
      </p:sp>
      <p:sp>
        <p:nvSpPr>
          <p:cNvPr id="29" name="Google Shape;29;g114df45b0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08790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g42b0d7a9b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 name="Google Shape;39;g42b0d7a9b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 name="Google Shape;40;g42b0d7a9b2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algn="r"/>
            <a:fld id="{00000000-1234-1234-1234-123412341234}" type="slidenum">
              <a:rPr lang="en-US"/>
              <a:pPr algn="r"/>
              <a:t>52</a:t>
            </a:fld>
            <a:endParaRPr/>
          </a:p>
        </p:txBody>
      </p:sp>
    </p:spTree>
    <p:extLst>
      <p:ext uri="{BB962C8B-B14F-4D97-AF65-F5344CB8AC3E}">
        <p14:creationId xmlns:p14="http://schemas.microsoft.com/office/powerpoint/2010/main" val="15142823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42b0d7a9b2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42b0d7a9b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 name="Google Shape;57;g42b0d7a9b2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algn="r"/>
            <a:fld id="{00000000-1234-1234-1234-123412341234}" type="slidenum">
              <a:rPr lang="en-US"/>
              <a:pPr algn="r"/>
              <a:t>53</a:t>
            </a:fld>
            <a:endParaRPr/>
          </a:p>
        </p:txBody>
      </p:sp>
    </p:spTree>
    <p:extLst>
      <p:ext uri="{BB962C8B-B14F-4D97-AF65-F5344CB8AC3E}">
        <p14:creationId xmlns:p14="http://schemas.microsoft.com/office/powerpoint/2010/main" val="20289424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42b0d7a9b2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42b0d7a9b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 name="Google Shape;66;g42b0d7a9b2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algn="r"/>
            <a:fld id="{00000000-1234-1234-1234-123412341234}" type="slidenum">
              <a:rPr lang="en-US"/>
              <a:pPr algn="r"/>
              <a:t>54</a:t>
            </a:fld>
            <a:endParaRPr/>
          </a:p>
        </p:txBody>
      </p:sp>
    </p:spTree>
    <p:extLst>
      <p:ext uri="{BB962C8B-B14F-4D97-AF65-F5344CB8AC3E}">
        <p14:creationId xmlns:p14="http://schemas.microsoft.com/office/powerpoint/2010/main" val="3610903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42b0d7a9b2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42b0d7a9b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g42b0d7a9b2_0_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algn="r"/>
            <a:fld id="{00000000-1234-1234-1234-123412341234}" type="slidenum">
              <a:rPr lang="en-US"/>
              <a:pPr algn="r"/>
              <a:t>55</a:t>
            </a:fld>
            <a:endParaRPr/>
          </a:p>
        </p:txBody>
      </p:sp>
    </p:spTree>
    <p:extLst>
      <p:ext uri="{BB962C8B-B14F-4D97-AF65-F5344CB8AC3E}">
        <p14:creationId xmlns:p14="http://schemas.microsoft.com/office/powerpoint/2010/main" val="19467786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94B6-39A1-0D44-B772-2E43CAE02935}" type="slidenum">
              <a:rPr lang="en-US" smtClean="0"/>
              <a:t>56</a:t>
            </a:fld>
            <a:endParaRPr lang="en-US"/>
          </a:p>
        </p:txBody>
      </p:sp>
    </p:spTree>
    <p:extLst>
      <p:ext uri="{BB962C8B-B14F-4D97-AF65-F5344CB8AC3E}">
        <p14:creationId xmlns:p14="http://schemas.microsoft.com/office/powerpoint/2010/main" val="9650904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11E37F-6F67-6248-AB2A-FEDF52C198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5521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5DBB94-E1E6-CB47-BBAF-4413B01E3EC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6571452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11E37F-6F67-6248-AB2A-FEDF52C198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93061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11E37F-6F67-6248-AB2A-FEDF52C198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11415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11E37F-6F67-6248-AB2A-FEDF52C198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55723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11E37F-6F67-6248-AB2A-FEDF52C198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40894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latin typeface="+mn-lt"/>
            </a:endParaRPr>
          </a:p>
        </p:txBody>
      </p:sp>
      <p:sp>
        <p:nvSpPr>
          <p:cNvPr id="4" name="Slide Number Placeholder 3"/>
          <p:cNvSpPr>
            <a:spLocks noGrp="1"/>
          </p:cNvSpPr>
          <p:nvPr>
            <p:ph type="sldNum" sz="quarter" idx="10"/>
          </p:nvPr>
        </p:nvSpPr>
        <p:spPr/>
        <p:txBody>
          <a:bodyPr/>
          <a:lstStyle/>
          <a:p>
            <a:fld id="{BC11E37F-6F67-6248-AB2A-FEDF52C198CB}" type="slidenum">
              <a:rPr lang="en-US" smtClean="0"/>
              <a:t>62</a:t>
            </a:fld>
            <a:endParaRPr lang="en-US"/>
          </a:p>
        </p:txBody>
      </p:sp>
    </p:spTree>
    <p:extLst>
      <p:ext uri="{BB962C8B-B14F-4D97-AF65-F5344CB8AC3E}">
        <p14:creationId xmlns:p14="http://schemas.microsoft.com/office/powerpoint/2010/main" val="2017837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a:t>Test sound</a:t>
            </a:r>
          </a:p>
        </p:txBody>
      </p:sp>
    </p:spTree>
    <p:extLst>
      <p:ext uri="{BB962C8B-B14F-4D97-AF65-F5344CB8AC3E}">
        <p14:creationId xmlns:p14="http://schemas.microsoft.com/office/powerpoint/2010/main" val="1362961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5DB782-5051-4D47-884F-4E041568556D}"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087914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000">
                <a:latin typeface="Arial" panose="020B0604020202020204" pitchFamily="34" charset="0"/>
                <a:cs typeface="Arial" panose="020B0604020202020204" pitchFamily="34" charset="0"/>
              </a:rPr>
              <a:t>Our goal is to offer all Girl Scouts high-quality, progressive STEM program. In fact because of our national reach, we currently serve 456K girls in underserved communities and we plan to reach more.  </a:t>
            </a:r>
          </a:p>
          <a:p>
            <a:r>
              <a:rPr lang="en-US" sz="1000">
                <a:latin typeface="Arial" panose="020B0604020202020204" pitchFamily="34" charset="0"/>
                <a:cs typeface="Arial" panose="020B0604020202020204" pitchFamily="34" charset="0"/>
              </a:rPr>
              <a:t>We plan to show :</a:t>
            </a:r>
          </a:p>
          <a:p>
            <a:pPr marL="336488" indent="-336488">
              <a:buFont typeface="Arial"/>
              <a:buChar char="•"/>
            </a:pPr>
            <a:r>
              <a:rPr lang="en-US" sz="1000">
                <a:latin typeface="Arial" panose="020B0604020202020204" pitchFamily="34" charset="0"/>
                <a:cs typeface="Arial" panose="020B0604020202020204" pitchFamily="34" charset="0"/>
              </a:rPr>
              <a:t>increased STEM interest, confidence and competency among girls; and frankly increased satisfaction with Girl Scouts among girls, parents and volunteers.</a:t>
            </a:r>
          </a:p>
          <a:p>
            <a:pPr marL="336488" indent="-336488">
              <a:buFont typeface="Arial"/>
              <a:buChar char="•"/>
            </a:pPr>
            <a:r>
              <a:rPr lang="en-US" sz="1000">
                <a:latin typeface="Arial" panose="020B0604020202020204" pitchFamily="34" charset="0"/>
                <a:cs typeface="Arial" panose="020B0604020202020204" pitchFamily="34" charset="0"/>
              </a:rPr>
              <a:t>That will translate to more women in STEM, helping to close the digital divide and reduce economic disparities.</a:t>
            </a:r>
          </a:p>
          <a:p>
            <a:endParaRPr lang="en-US" sz="1000" b="1">
              <a:solidFill>
                <a:srgbClr val="008000"/>
              </a:solidFill>
              <a:latin typeface="Arial" panose="020B0604020202020204" pitchFamily="34" charset="0"/>
              <a:cs typeface="Arial" panose="020B0604020202020204" pitchFamily="34" charset="0"/>
            </a:endParaRPr>
          </a:p>
          <a:p>
            <a:endParaRPr lang="en-US"/>
          </a:p>
          <a:p>
            <a:endParaRPr lang="en-US" sz="1000">
              <a:latin typeface="Arial" panose="020B060402020202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r>
              <a:rPr lang="en-US">
                <a:solidFill>
                  <a:prstClr val="black"/>
                </a:solidFill>
              </a:rPr>
              <a:t>Suzanne Harper    5/9/16</a:t>
            </a:r>
          </a:p>
        </p:txBody>
      </p:sp>
      <p:sp>
        <p:nvSpPr>
          <p:cNvPr id="5" name="Slide Number Placeholder 4"/>
          <p:cNvSpPr>
            <a:spLocks noGrp="1"/>
          </p:cNvSpPr>
          <p:nvPr>
            <p:ph type="sldNum" sz="quarter" idx="11"/>
          </p:nvPr>
        </p:nvSpPr>
        <p:spPr/>
        <p:txBody>
          <a:bodyPr/>
          <a:lstStyle/>
          <a:p>
            <a:fld id="{4A999193-3566-564D-8DA9-E1569611AFD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593517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Most children develop their STEM identity in </a:t>
            </a:r>
            <a:r>
              <a:rPr lang="en-US" b="1" dirty="0"/>
              <a:t>2nd or 3rd grade. </a:t>
            </a:r>
            <a:endParaRPr lang="en-US" dirty="0"/>
          </a:p>
          <a:p>
            <a:r>
              <a:rPr lang="en-US" b="1" dirty="0"/>
              <a:t>75%</a:t>
            </a:r>
            <a:r>
              <a:rPr lang="en-US" dirty="0"/>
              <a:t> of Girl Scouts are in grades K – 5.</a:t>
            </a:r>
          </a:p>
          <a:p>
            <a:r>
              <a:rPr lang="en-US" dirty="0"/>
              <a:t>We </a:t>
            </a:r>
            <a:r>
              <a:rPr lang="en-US" b="1" dirty="0"/>
              <a:t>reach 1.4 million girls</a:t>
            </a:r>
            <a:r>
              <a:rPr lang="en-US" dirty="0"/>
              <a:t> at the very moment in their lives when they are deciding "STEM is fun and I am good at it" or "STEM is not for me."</a:t>
            </a:r>
          </a:p>
          <a:p>
            <a:r>
              <a:rPr lang="en-US" b="1" dirty="0"/>
              <a:t>That. Is. Impact.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C31AB5B-E18E-4067-8BA7-A6B35B54CB98}"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95107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DC45EA-19BB-CA46-8DFF-6C3FEA903B97}" type="datetimeFigureOut">
              <a:rPr lang="en-US" smtClean="0"/>
              <a:t>10/1/18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67B0CD-4AF4-3140-A20A-B6F3E4C75DFA}" type="slidenum">
              <a:rPr lang="en-US" smtClean="0"/>
              <a:t>‹#›</a:t>
            </a:fld>
            <a:endParaRPr lang="en-US"/>
          </a:p>
        </p:txBody>
      </p:sp>
    </p:spTree>
    <p:extLst>
      <p:ext uri="{BB962C8B-B14F-4D97-AF65-F5344CB8AC3E}">
        <p14:creationId xmlns:p14="http://schemas.microsoft.com/office/powerpoint/2010/main" val="1230686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DC45EA-19BB-CA46-8DFF-6C3FEA903B97}" type="datetimeFigureOut">
              <a:rPr lang="en-US" smtClean="0"/>
              <a:t>10/1/18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67B0CD-4AF4-3140-A20A-B6F3E4C75DFA}" type="slidenum">
              <a:rPr lang="en-US" smtClean="0"/>
              <a:t>‹#›</a:t>
            </a:fld>
            <a:endParaRPr lang="en-US"/>
          </a:p>
        </p:txBody>
      </p:sp>
    </p:spTree>
    <p:extLst>
      <p:ext uri="{BB962C8B-B14F-4D97-AF65-F5344CB8AC3E}">
        <p14:creationId xmlns:p14="http://schemas.microsoft.com/office/powerpoint/2010/main" val="5555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DC45EA-19BB-CA46-8DFF-6C3FEA903B97}" type="datetimeFigureOut">
              <a:rPr lang="en-US" smtClean="0"/>
              <a:t>10/1/18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67B0CD-4AF4-3140-A20A-B6F3E4C75DFA}" type="slidenum">
              <a:rPr lang="en-US" smtClean="0"/>
              <a:t>‹#›</a:t>
            </a:fld>
            <a:endParaRPr lang="en-US"/>
          </a:p>
        </p:txBody>
      </p:sp>
    </p:spTree>
    <p:extLst>
      <p:ext uri="{BB962C8B-B14F-4D97-AF65-F5344CB8AC3E}">
        <p14:creationId xmlns:p14="http://schemas.microsoft.com/office/powerpoint/2010/main" val="1445539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8" name="Picture 7" descr="NewBrand_PPTemplates.jpg"/>
          <p:cNvPicPr>
            <a:picLocks noChangeAspect="1"/>
          </p:cNvPicPr>
          <p:nvPr userDrawn="1"/>
        </p:nvPicPr>
        <p:blipFill>
          <a:blip r:embed="rId2"/>
          <a:stretch>
            <a:fillRect/>
          </a:stretch>
        </p:blipFill>
        <p:spPr>
          <a:xfrm>
            <a:off x="1" y="0"/>
            <a:ext cx="9143999" cy="6858000"/>
          </a:xfrm>
          <a:prstGeom prst="rect">
            <a:avLst/>
          </a:prstGeom>
        </p:spPr>
      </p:pic>
      <p:pic>
        <p:nvPicPr>
          <p:cNvPr id="10" name="Picture 9" descr="GSUSA_servicemark_RGB_white_profiles.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3489" y="173860"/>
            <a:ext cx="1496277" cy="568279"/>
          </a:xfrm>
          <a:prstGeom prst="rect">
            <a:avLst/>
          </a:prstGeom>
        </p:spPr>
      </p:pic>
      <p:sp>
        <p:nvSpPr>
          <p:cNvPr id="7" name="Title 1"/>
          <p:cNvSpPr>
            <a:spLocks noGrp="1"/>
          </p:cNvSpPr>
          <p:nvPr>
            <p:ph type="ctrTitle" hasCustomPrompt="1"/>
          </p:nvPr>
        </p:nvSpPr>
        <p:spPr>
          <a:xfrm>
            <a:off x="94087" y="5622453"/>
            <a:ext cx="9049913" cy="864253"/>
          </a:xfrm>
        </p:spPr>
        <p:txBody>
          <a:bodyPr vert="horz" wrap="square" lIns="91440" tIns="0" rIns="91440" bIns="0" rtlCol="0">
            <a:noAutofit/>
          </a:bodyPr>
          <a:lstStyle>
            <a:lvl1pPr marL="302575" indent="-302575" algn="l" defTabSz="806867" rtl="0" eaLnBrk="1" latinLnBrk="0" hangingPunct="1">
              <a:spcBef>
                <a:spcPct val="20000"/>
              </a:spcBef>
              <a:buFont typeface="Arial" pitchFamily="34" charset="0"/>
              <a:buNone/>
              <a:defRPr lang="en-US" sz="5118" kern="1200" dirty="0" smtClean="0">
                <a:solidFill>
                  <a:schemeClr val="bg1"/>
                </a:solidFill>
                <a:latin typeface="Arial" pitchFamily="34" charset="0"/>
                <a:ea typeface="+mn-ea"/>
                <a:cs typeface="Arial" pitchFamily="34" charset="0"/>
              </a:defRPr>
            </a:lvl1pPr>
          </a:lstStyle>
          <a:p>
            <a:r>
              <a:rPr lang="en-US" dirty="0" smtClean="0"/>
              <a:t>Click to add text</a:t>
            </a:r>
            <a:endParaRPr lang="en-US" dirty="0"/>
          </a:p>
        </p:txBody>
      </p:sp>
      <p:sp>
        <p:nvSpPr>
          <p:cNvPr id="9" name="Text Placeholder 11"/>
          <p:cNvSpPr>
            <a:spLocks noGrp="1"/>
          </p:cNvSpPr>
          <p:nvPr>
            <p:ph type="body" sz="quarter" idx="13" hasCustomPrompt="1"/>
          </p:nvPr>
        </p:nvSpPr>
        <p:spPr>
          <a:xfrm>
            <a:off x="94087" y="5142000"/>
            <a:ext cx="9049913" cy="605118"/>
          </a:xfrm>
        </p:spPr>
        <p:txBody>
          <a:bodyPr vert="horz" lIns="91440" tIns="45720" rIns="91440" bIns="45720" rtlCol="0">
            <a:noAutofit/>
          </a:bodyPr>
          <a:lstStyle>
            <a:lvl1pPr>
              <a:buNone/>
              <a:defRPr lang="en-US" sz="3530" kern="1200" dirty="0" smtClean="0">
                <a:solidFill>
                  <a:schemeClr val="bg1"/>
                </a:solidFill>
                <a:latin typeface="Arial" pitchFamily="34" charset="0"/>
                <a:ea typeface="+mn-ea"/>
                <a:cs typeface="Arial" pitchFamily="34" charset="0"/>
              </a:defRPr>
            </a:lvl1pPr>
          </a:lstStyle>
          <a:p>
            <a:pPr marL="302575" marR="0" lvl="0" indent="-302575" algn="l" defTabSz="806867" rtl="0" eaLnBrk="1" fontAlgn="auto" latinLnBrk="0" hangingPunct="1">
              <a:lnSpc>
                <a:spcPct val="100000"/>
              </a:lnSpc>
              <a:spcBef>
                <a:spcPct val="20000"/>
              </a:spcBef>
              <a:spcAft>
                <a:spcPts val="0"/>
              </a:spcAft>
              <a:buClrTx/>
              <a:buSzTx/>
              <a:tabLst/>
              <a:defRPr/>
            </a:pPr>
            <a:r>
              <a:rPr lang="en-US" dirty="0" smtClean="0"/>
              <a:t>Click to add text</a:t>
            </a:r>
            <a:endParaRPr lang="en-US" dirty="0"/>
          </a:p>
        </p:txBody>
      </p:sp>
      <p:sp>
        <p:nvSpPr>
          <p:cNvPr id="11" name="Text Placeholder 11"/>
          <p:cNvSpPr>
            <a:spLocks noGrp="1"/>
          </p:cNvSpPr>
          <p:nvPr>
            <p:ph type="body" sz="quarter" idx="14"/>
          </p:nvPr>
        </p:nvSpPr>
        <p:spPr>
          <a:xfrm>
            <a:off x="108319" y="6382276"/>
            <a:ext cx="2828807" cy="365591"/>
          </a:xfrm>
        </p:spPr>
        <p:txBody>
          <a:bodyPr vert="horz" lIns="91440" tIns="45720" rIns="91440" bIns="45720" rtlCol="0" anchor="ctr">
            <a:noAutofit/>
          </a:bodyPr>
          <a:lstStyle>
            <a:lvl1pPr marL="0" algn="l" defTabSz="449505" rtl="0" eaLnBrk="1" latinLnBrk="0" hangingPunct="1">
              <a:buNone/>
              <a:defRPr lang="en-US" sz="2118" kern="1200" smtClean="0">
                <a:solidFill>
                  <a:schemeClr val="bg1"/>
                </a:solidFill>
                <a:latin typeface="Arial" pitchFamily="34" charset="0"/>
                <a:ea typeface="+mn-ea"/>
                <a:cs typeface="Arial" pitchFamily="34" charset="0"/>
              </a:defRPr>
            </a:lvl1pPr>
            <a:lvl2pPr marL="0" algn="l" defTabSz="449505" rtl="0" eaLnBrk="1" latinLnBrk="0" hangingPunct="1">
              <a:buNone/>
              <a:defRPr lang="en-US" sz="2118" kern="1200" smtClean="0">
                <a:solidFill>
                  <a:schemeClr val="bg1"/>
                </a:solidFill>
                <a:latin typeface="Omnes_GirlScouts Semibold" pitchFamily="50" charset="0"/>
                <a:ea typeface="+mn-ea"/>
                <a:cs typeface="+mn-cs"/>
              </a:defRPr>
            </a:lvl2pPr>
            <a:lvl3pPr marL="0" algn="l" defTabSz="449505" rtl="0" eaLnBrk="1" latinLnBrk="0" hangingPunct="1">
              <a:buNone/>
              <a:defRPr lang="en-US" sz="2118" kern="1200" smtClean="0">
                <a:solidFill>
                  <a:schemeClr val="bg1"/>
                </a:solidFill>
                <a:latin typeface="Omnes_GirlScouts Semibold" pitchFamily="50" charset="0"/>
                <a:ea typeface="+mn-ea"/>
                <a:cs typeface="+mn-cs"/>
              </a:defRPr>
            </a:lvl3pPr>
            <a:lvl4pPr marL="0" algn="l" defTabSz="449505" rtl="0" eaLnBrk="1" latinLnBrk="0" hangingPunct="1">
              <a:buNone/>
              <a:defRPr lang="en-US" sz="2118" kern="1200" smtClean="0">
                <a:solidFill>
                  <a:schemeClr val="bg1"/>
                </a:solidFill>
                <a:latin typeface="Omnes_GirlScouts Semibold" pitchFamily="50" charset="0"/>
                <a:ea typeface="+mn-ea"/>
                <a:cs typeface="+mn-cs"/>
              </a:defRPr>
            </a:lvl4pPr>
            <a:lvl5pPr marL="0" algn="l" defTabSz="449505" rtl="0" eaLnBrk="1" latinLnBrk="0" hangingPunct="1">
              <a:buNone/>
              <a:defRPr lang="en-US" sz="2118" kern="1200" smtClean="0">
                <a:solidFill>
                  <a:schemeClr val="bg1"/>
                </a:solidFill>
                <a:latin typeface="Omnes_GirlScouts Semibold" pitchFamily="50" charset="0"/>
                <a:ea typeface="+mn-ea"/>
                <a:cs typeface="+mn-cs"/>
              </a:defRPr>
            </a:lvl5pPr>
          </a:lstStyle>
          <a:p>
            <a:pPr lvl="0"/>
            <a:r>
              <a:rPr lang="en-US" smtClean="0"/>
              <a:t>Click to edit Master text styles</a:t>
            </a:r>
          </a:p>
        </p:txBody>
      </p:sp>
    </p:spTree>
    <p:extLst>
      <p:ext uri="{BB962C8B-B14F-4D97-AF65-F5344CB8AC3E}">
        <p14:creationId xmlns:p14="http://schemas.microsoft.com/office/powerpoint/2010/main" val="135139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section/Back Cover">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5" name="Picture 4" descr="GSUSA_servicemark_RGB_white_profiles.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3489" y="173860"/>
            <a:ext cx="1496277" cy="568279"/>
          </a:xfrm>
          <a:prstGeom prst="rect">
            <a:avLst/>
          </a:prstGeom>
        </p:spPr>
      </p:pic>
      <p:sp>
        <p:nvSpPr>
          <p:cNvPr id="9" name="Title 1"/>
          <p:cNvSpPr>
            <a:spLocks noGrp="1"/>
          </p:cNvSpPr>
          <p:nvPr>
            <p:ph type="ctrTitle" hasCustomPrompt="1"/>
          </p:nvPr>
        </p:nvSpPr>
        <p:spPr>
          <a:xfrm>
            <a:off x="94087" y="5622453"/>
            <a:ext cx="9049913" cy="864253"/>
          </a:xfrm>
        </p:spPr>
        <p:txBody>
          <a:bodyPr vert="horz" wrap="square" lIns="91440" tIns="0" rIns="91440" bIns="0" rtlCol="0">
            <a:noAutofit/>
          </a:bodyPr>
          <a:lstStyle>
            <a:lvl1pPr marL="302575" indent="-302575" algn="l" defTabSz="806867" rtl="0" eaLnBrk="1" latinLnBrk="0" hangingPunct="1">
              <a:spcBef>
                <a:spcPct val="20000"/>
              </a:spcBef>
              <a:buFont typeface="Arial" pitchFamily="34" charset="0"/>
              <a:buNone/>
              <a:defRPr lang="en-US" sz="5118" kern="1200" dirty="0" smtClean="0">
                <a:solidFill>
                  <a:schemeClr val="bg1"/>
                </a:solidFill>
                <a:latin typeface="Arial" pitchFamily="34" charset="0"/>
                <a:ea typeface="+mn-ea"/>
                <a:cs typeface="Arial" pitchFamily="34" charset="0"/>
              </a:defRPr>
            </a:lvl1pPr>
          </a:lstStyle>
          <a:p>
            <a:r>
              <a:rPr lang="en-US" dirty="0" smtClean="0"/>
              <a:t>Click to add text</a:t>
            </a:r>
            <a:endParaRPr lang="en-US" dirty="0"/>
          </a:p>
        </p:txBody>
      </p:sp>
    </p:spTree>
    <p:extLst>
      <p:ext uri="{BB962C8B-B14F-4D97-AF65-F5344CB8AC3E}">
        <p14:creationId xmlns:p14="http://schemas.microsoft.com/office/powerpoint/2010/main" val="4041881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4088" y="108381"/>
            <a:ext cx="6459402" cy="806824"/>
          </a:xfrm>
        </p:spPr>
        <p:txBody>
          <a:bodyPr anchor="t" anchorCtr="0"/>
          <a:lstStyle>
            <a:lvl1pPr algn="l">
              <a:defRPr/>
            </a:lvl1pPr>
          </a:lstStyle>
          <a:p>
            <a:r>
              <a:rPr lang="en-US" dirty="0" smtClean="0"/>
              <a:t>Click to add title</a:t>
            </a:r>
            <a:endParaRPr lang="en-US" dirty="0"/>
          </a:p>
        </p:txBody>
      </p:sp>
      <p:sp>
        <p:nvSpPr>
          <p:cNvPr id="5" name="Footer Placeholder 4"/>
          <p:cNvSpPr>
            <a:spLocks noGrp="1"/>
          </p:cNvSpPr>
          <p:nvPr>
            <p:ph type="ftr" sz="quarter" idx="11"/>
          </p:nvPr>
        </p:nvSpPr>
        <p:spPr/>
        <p:txBody>
          <a:bodyPr/>
          <a:lstStyle/>
          <a:p>
            <a:r>
              <a:rPr lang="en-US" smtClean="0"/>
              <a:t>Confidential and Proprietary - Not for Public Distribution - Do Not Copy</a:t>
            </a:r>
            <a:endParaRPr lang="en-US"/>
          </a:p>
        </p:txBody>
      </p:sp>
      <p:sp>
        <p:nvSpPr>
          <p:cNvPr id="6" name="Slide Number Placeholder 5"/>
          <p:cNvSpPr>
            <a:spLocks noGrp="1"/>
          </p:cNvSpPr>
          <p:nvPr>
            <p:ph type="sldNum" sz="quarter" idx="12"/>
          </p:nvPr>
        </p:nvSpPr>
        <p:spPr/>
        <p:txBody>
          <a:bodyPr/>
          <a:lstStyle/>
          <a:p>
            <a:fld id="{44793BE8-32BF-4C0F-8456-E6FEB7ED53AF}" type="slidenum">
              <a:rPr lang="en-US" smtClean="0"/>
              <a:pPr/>
              <a:t>‹#›</a:t>
            </a:fld>
            <a:endParaRPr lang="en-US"/>
          </a:p>
        </p:txBody>
      </p:sp>
      <p:sp>
        <p:nvSpPr>
          <p:cNvPr id="7" name="Content Placeholder 2"/>
          <p:cNvSpPr>
            <a:spLocks noGrp="1"/>
          </p:cNvSpPr>
          <p:nvPr>
            <p:ph idx="16"/>
          </p:nvPr>
        </p:nvSpPr>
        <p:spPr>
          <a:xfrm>
            <a:off x="110086" y="1892453"/>
            <a:ext cx="8857846" cy="3461761"/>
          </a:xfrm>
          <a:noFill/>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765" kern="1200" dirty="0" smtClean="0">
                <a:solidFill>
                  <a:schemeClr val="tx1"/>
                </a:solidFill>
                <a:latin typeface="Arial" pitchFamily="34" charset="0"/>
                <a:ea typeface="+mn-ea"/>
                <a:cs typeface="Arial" pitchFamily="34" charset="0"/>
              </a:defRPr>
            </a:lvl1pPr>
            <a:lvl2pPr marL="301175" indent="-204518" algn="l" defTabSz="806867" rtl="0" eaLnBrk="1" latinLnBrk="0" hangingPunct="1">
              <a:spcBef>
                <a:spcPct val="20000"/>
              </a:spcBef>
              <a:buClr>
                <a:schemeClr val="tx1"/>
              </a:buClr>
              <a:buFont typeface="Arial" pitchFamily="34" charset="0"/>
              <a:buChar char="•"/>
              <a:defRPr lang="en-US" sz="1765" kern="1200" dirty="0" smtClean="0">
                <a:solidFill>
                  <a:schemeClr val="tx1"/>
                </a:solidFill>
                <a:latin typeface="Arial" pitchFamily="34" charset="0"/>
                <a:ea typeface="+mn-ea"/>
                <a:cs typeface="Arial" pitchFamily="34" charset="0"/>
              </a:defRPr>
            </a:lvl2pPr>
            <a:lvl3pPr marL="501490" indent="-147085" algn="l" defTabSz="806867" rtl="0" eaLnBrk="1" latinLnBrk="0" hangingPunct="1">
              <a:spcBef>
                <a:spcPct val="20000"/>
              </a:spcBef>
              <a:buClr>
                <a:schemeClr val="tx1"/>
              </a:buClr>
              <a:buFont typeface="Arial" pitchFamily="34" charset="0"/>
              <a:buChar char="•"/>
              <a:tabLst/>
              <a:defRPr lang="en-US" sz="1588" kern="1200" dirty="0" smtClean="0">
                <a:solidFill>
                  <a:schemeClr val="tx1"/>
                </a:solidFill>
                <a:latin typeface="Arial" pitchFamily="34" charset="0"/>
                <a:ea typeface="+mn-ea"/>
                <a:cs typeface="Arial" pitchFamily="34" charset="0"/>
              </a:defRPr>
            </a:lvl3pPr>
            <a:lvl4pPr marL="708810" indent="-158292" algn="l" defTabSz="806867" rtl="0" eaLnBrk="1" latinLnBrk="0" hangingPunct="1">
              <a:spcBef>
                <a:spcPct val="20000"/>
              </a:spcBef>
              <a:buClr>
                <a:schemeClr val="tx1"/>
              </a:buClr>
              <a:buFont typeface="Arial" pitchFamily="34" charset="0"/>
              <a:buChar char="•"/>
              <a:defRPr lang="en-US" sz="1412" kern="1200" dirty="0" smtClean="0">
                <a:solidFill>
                  <a:schemeClr val="tx1"/>
                </a:solidFill>
                <a:latin typeface="Arial" pitchFamily="34" charset="0"/>
                <a:ea typeface="+mn-ea"/>
                <a:cs typeface="Arial" pitchFamily="34" charset="0"/>
              </a:defRPr>
            </a:lvl4pPr>
            <a:lvl5pPr marL="904923" indent="-147085" algn="l" defTabSz="806867" rtl="0" eaLnBrk="1" latinLnBrk="0" hangingPunct="1">
              <a:spcBef>
                <a:spcPct val="20000"/>
              </a:spcBef>
              <a:buClr>
                <a:schemeClr val="tx1"/>
              </a:buClr>
              <a:buFont typeface="Arial" pitchFamily="34" charset="0"/>
              <a:buChar char="•"/>
              <a:defRPr lang="en-US" sz="1412" kern="1200" dirty="0">
                <a:solidFill>
                  <a:schemeClr val="tx1"/>
                </a:solidFill>
                <a:latin typeface="Arial" pitchFamily="34" charset="0"/>
                <a:ea typeface="+mn-ea"/>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47589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4088" y="108381"/>
            <a:ext cx="6459402" cy="806824"/>
          </a:xfrm>
        </p:spPr>
        <p:txBody>
          <a:bodyPr anchor="t" anchorCtr="0"/>
          <a:lstStyle>
            <a:lvl1pPr algn="l">
              <a:defRPr/>
            </a:lvl1pPr>
          </a:lstStyle>
          <a:p>
            <a:r>
              <a:rPr lang="en-US" dirty="0" smtClean="0"/>
              <a:t>Click to add title</a:t>
            </a:r>
            <a:endParaRPr lang="en-US" dirty="0"/>
          </a:p>
        </p:txBody>
      </p:sp>
      <p:sp>
        <p:nvSpPr>
          <p:cNvPr id="5" name="Footer Placeholder 4"/>
          <p:cNvSpPr>
            <a:spLocks noGrp="1"/>
          </p:cNvSpPr>
          <p:nvPr>
            <p:ph type="ftr" sz="quarter" idx="11"/>
          </p:nvPr>
        </p:nvSpPr>
        <p:spPr/>
        <p:txBody>
          <a:bodyPr/>
          <a:lstStyle/>
          <a:p>
            <a:r>
              <a:rPr lang="en-US" smtClean="0"/>
              <a:t>Confidential and Proprietary - Not for Public Distribution - Do Not Copy</a:t>
            </a:r>
            <a:endParaRPr lang="en-US"/>
          </a:p>
        </p:txBody>
      </p:sp>
      <p:sp>
        <p:nvSpPr>
          <p:cNvPr id="6" name="Slide Number Placeholder 5"/>
          <p:cNvSpPr>
            <a:spLocks noGrp="1"/>
          </p:cNvSpPr>
          <p:nvPr>
            <p:ph type="sldNum" sz="quarter" idx="12"/>
          </p:nvPr>
        </p:nvSpPr>
        <p:spPr/>
        <p:txBody>
          <a:bodyPr/>
          <a:lstStyle/>
          <a:p>
            <a:fld id="{44793BE8-32BF-4C0F-8456-E6FEB7ED53AF}" type="slidenum">
              <a:rPr lang="en-US" smtClean="0"/>
              <a:pPr/>
              <a:t>‹#›</a:t>
            </a:fld>
            <a:endParaRPr lang="en-US"/>
          </a:p>
        </p:txBody>
      </p:sp>
      <p:sp>
        <p:nvSpPr>
          <p:cNvPr id="8" name="Content Placeholder 2"/>
          <p:cNvSpPr>
            <a:spLocks noGrp="1"/>
          </p:cNvSpPr>
          <p:nvPr>
            <p:ph idx="16"/>
          </p:nvPr>
        </p:nvSpPr>
        <p:spPr>
          <a:xfrm>
            <a:off x="110086" y="1892453"/>
            <a:ext cx="4379126" cy="3461761"/>
          </a:xfrm>
          <a:noFill/>
        </p:spPr>
        <p:txBody>
          <a:bodyPr vert="horz" lIns="91440" tIns="45720" rIns="91440" bIns="45720" rtlCol="0">
            <a:normAutofit/>
          </a:bodyPr>
          <a:lstStyle>
            <a:lvl1pPr marL="0" indent="0" algn="l" defTabSz="806867" rtl="0" eaLnBrk="1" latinLnBrk="0" hangingPunct="1">
              <a:spcBef>
                <a:spcPct val="20000"/>
              </a:spcBef>
              <a:buFont typeface="Arial" pitchFamily="34" charset="0"/>
              <a:buNone/>
              <a:defRPr lang="en-US" sz="1765" kern="1200" dirty="0" smtClean="0">
                <a:solidFill>
                  <a:schemeClr val="tx1"/>
                </a:solidFill>
                <a:latin typeface="Arial" pitchFamily="34" charset="0"/>
                <a:ea typeface="+mn-ea"/>
                <a:cs typeface="Arial" pitchFamily="34" charset="0"/>
              </a:defRPr>
            </a:lvl1pPr>
            <a:lvl2pPr marL="301175" indent="-204518" algn="l" defTabSz="806867" rtl="0" eaLnBrk="1" latinLnBrk="0" hangingPunct="1">
              <a:spcBef>
                <a:spcPct val="20000"/>
              </a:spcBef>
              <a:buClr>
                <a:schemeClr val="tx1"/>
              </a:buClr>
              <a:buFont typeface="Arial" pitchFamily="34" charset="0"/>
              <a:buChar char="•"/>
              <a:defRPr lang="en-US" sz="1765" kern="1200" dirty="0" smtClean="0">
                <a:solidFill>
                  <a:schemeClr val="tx1"/>
                </a:solidFill>
                <a:latin typeface="Arial" pitchFamily="34" charset="0"/>
                <a:ea typeface="+mn-ea"/>
                <a:cs typeface="Arial" pitchFamily="34" charset="0"/>
              </a:defRPr>
            </a:lvl2pPr>
            <a:lvl3pPr marL="501490" indent="-147085" algn="l" defTabSz="806867" rtl="0" eaLnBrk="1" latinLnBrk="0" hangingPunct="1">
              <a:spcBef>
                <a:spcPct val="20000"/>
              </a:spcBef>
              <a:buClr>
                <a:schemeClr val="tx1"/>
              </a:buClr>
              <a:buFont typeface="Arial" pitchFamily="34" charset="0"/>
              <a:buChar char="•"/>
              <a:tabLst/>
              <a:defRPr lang="en-US" sz="1588" kern="1200" dirty="0" smtClean="0">
                <a:solidFill>
                  <a:schemeClr val="tx1"/>
                </a:solidFill>
                <a:latin typeface="Arial" pitchFamily="34" charset="0"/>
                <a:ea typeface="+mn-ea"/>
                <a:cs typeface="Arial" pitchFamily="34" charset="0"/>
              </a:defRPr>
            </a:lvl3pPr>
            <a:lvl4pPr marL="708810" indent="-158292" algn="l" defTabSz="806867" rtl="0" eaLnBrk="1" latinLnBrk="0" hangingPunct="1">
              <a:spcBef>
                <a:spcPct val="20000"/>
              </a:spcBef>
              <a:buClr>
                <a:schemeClr val="tx1"/>
              </a:buClr>
              <a:buFont typeface="Arial" pitchFamily="34" charset="0"/>
              <a:buChar char="•"/>
              <a:defRPr lang="en-US" sz="1412" kern="1200" dirty="0" smtClean="0">
                <a:solidFill>
                  <a:schemeClr val="tx1"/>
                </a:solidFill>
                <a:latin typeface="Arial" pitchFamily="34" charset="0"/>
                <a:ea typeface="+mn-ea"/>
                <a:cs typeface="Arial" pitchFamily="34" charset="0"/>
              </a:defRPr>
            </a:lvl4pPr>
            <a:lvl5pPr marL="904923" indent="-147085" algn="l" defTabSz="806867" rtl="0" eaLnBrk="1" latinLnBrk="0" hangingPunct="1">
              <a:spcBef>
                <a:spcPct val="20000"/>
              </a:spcBef>
              <a:buClr>
                <a:schemeClr val="tx1"/>
              </a:buClr>
              <a:buFont typeface="Arial" pitchFamily="34" charset="0"/>
              <a:buChar char="•"/>
              <a:defRPr lang="en-US" sz="1412" kern="1200" dirty="0">
                <a:solidFill>
                  <a:schemeClr val="tx1"/>
                </a:solidFill>
                <a:latin typeface="Arial" pitchFamily="34" charset="0"/>
                <a:ea typeface="+mn-ea"/>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7"/>
          </p:nvPr>
        </p:nvSpPr>
        <p:spPr>
          <a:xfrm>
            <a:off x="4588806" y="1892453"/>
            <a:ext cx="4379126" cy="3461761"/>
          </a:xfrm>
          <a:noFill/>
        </p:spPr>
        <p:txBody>
          <a:bodyPr vert="horz" lIns="91440" tIns="45720" rIns="91440" bIns="45720" rtlCol="0">
            <a:normAutofit/>
          </a:bodyPr>
          <a:lstStyle>
            <a:lvl1pPr marL="0" indent="0" algn="l" defTabSz="806867" rtl="0" eaLnBrk="1" latinLnBrk="0" hangingPunct="1">
              <a:spcBef>
                <a:spcPct val="20000"/>
              </a:spcBef>
              <a:buFont typeface="Arial" pitchFamily="34" charset="0"/>
              <a:buNone/>
              <a:defRPr lang="en-US" sz="1765" kern="1200" dirty="0" smtClean="0">
                <a:solidFill>
                  <a:schemeClr val="tx1"/>
                </a:solidFill>
                <a:latin typeface="Arial" pitchFamily="34" charset="0"/>
                <a:ea typeface="+mn-ea"/>
                <a:cs typeface="Arial" pitchFamily="34" charset="0"/>
              </a:defRPr>
            </a:lvl1pPr>
            <a:lvl2pPr marL="301175" indent="-204518" algn="l" defTabSz="806867" rtl="0" eaLnBrk="1" latinLnBrk="0" hangingPunct="1">
              <a:spcBef>
                <a:spcPct val="20000"/>
              </a:spcBef>
              <a:buClr>
                <a:schemeClr val="tx1"/>
              </a:buClr>
              <a:buFont typeface="Arial" pitchFamily="34" charset="0"/>
              <a:buChar char="•"/>
              <a:defRPr lang="en-US" sz="1765" kern="1200" dirty="0" smtClean="0">
                <a:solidFill>
                  <a:schemeClr val="tx1"/>
                </a:solidFill>
                <a:latin typeface="Arial" pitchFamily="34" charset="0"/>
                <a:ea typeface="+mn-ea"/>
                <a:cs typeface="Arial" pitchFamily="34" charset="0"/>
              </a:defRPr>
            </a:lvl2pPr>
            <a:lvl3pPr marL="501490" indent="-147085" algn="l" defTabSz="806867" rtl="0" eaLnBrk="1" latinLnBrk="0" hangingPunct="1">
              <a:spcBef>
                <a:spcPct val="20000"/>
              </a:spcBef>
              <a:buClr>
                <a:schemeClr val="tx1"/>
              </a:buClr>
              <a:buFont typeface="Arial" pitchFamily="34" charset="0"/>
              <a:buChar char="•"/>
              <a:tabLst/>
              <a:defRPr lang="en-US" sz="1588" kern="1200" dirty="0" smtClean="0">
                <a:solidFill>
                  <a:schemeClr val="tx1"/>
                </a:solidFill>
                <a:latin typeface="Arial" pitchFamily="34" charset="0"/>
                <a:ea typeface="+mn-ea"/>
                <a:cs typeface="Arial" pitchFamily="34" charset="0"/>
              </a:defRPr>
            </a:lvl3pPr>
            <a:lvl4pPr marL="708810" indent="-158292" algn="l" defTabSz="806867" rtl="0" eaLnBrk="1" latinLnBrk="0" hangingPunct="1">
              <a:spcBef>
                <a:spcPct val="20000"/>
              </a:spcBef>
              <a:buClr>
                <a:schemeClr val="tx1"/>
              </a:buClr>
              <a:buFont typeface="Arial" pitchFamily="34" charset="0"/>
              <a:buChar char="•"/>
              <a:defRPr lang="en-US" sz="1412" kern="1200" dirty="0" smtClean="0">
                <a:solidFill>
                  <a:schemeClr val="tx1"/>
                </a:solidFill>
                <a:latin typeface="Arial" pitchFamily="34" charset="0"/>
                <a:ea typeface="+mn-ea"/>
                <a:cs typeface="Arial" pitchFamily="34" charset="0"/>
              </a:defRPr>
            </a:lvl4pPr>
            <a:lvl5pPr marL="904923" indent="-147085" algn="l" defTabSz="806867" rtl="0" eaLnBrk="1" latinLnBrk="0" hangingPunct="1">
              <a:spcBef>
                <a:spcPct val="20000"/>
              </a:spcBef>
              <a:buClr>
                <a:schemeClr val="tx1"/>
              </a:buClr>
              <a:buFont typeface="Arial" pitchFamily="34" charset="0"/>
              <a:buChar char="•"/>
              <a:defRPr lang="en-US" sz="1412" kern="1200" dirty="0">
                <a:solidFill>
                  <a:schemeClr val="tx1"/>
                </a:solidFill>
                <a:latin typeface="Arial" pitchFamily="34" charset="0"/>
                <a:ea typeface="+mn-ea"/>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07152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 Content and Imag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Confidential and Proprietary - Not for Public Distribution - Do Not Copy</a:t>
            </a:r>
            <a:endParaRPr lang="en-US"/>
          </a:p>
        </p:txBody>
      </p:sp>
      <p:sp>
        <p:nvSpPr>
          <p:cNvPr id="6" name="Slide Number Placeholder 5"/>
          <p:cNvSpPr>
            <a:spLocks noGrp="1"/>
          </p:cNvSpPr>
          <p:nvPr>
            <p:ph type="sldNum" sz="quarter" idx="12"/>
          </p:nvPr>
        </p:nvSpPr>
        <p:spPr/>
        <p:txBody>
          <a:bodyPr/>
          <a:lstStyle/>
          <a:p>
            <a:fld id="{44793BE8-32BF-4C0F-8456-E6FEB7ED53AF}" type="slidenum">
              <a:rPr lang="en-US" smtClean="0"/>
              <a:pPr/>
              <a:t>‹#›</a:t>
            </a:fld>
            <a:endParaRPr lang="en-US"/>
          </a:p>
        </p:txBody>
      </p:sp>
      <p:sp>
        <p:nvSpPr>
          <p:cNvPr id="13" name="Title 1"/>
          <p:cNvSpPr>
            <a:spLocks noGrp="1"/>
          </p:cNvSpPr>
          <p:nvPr>
            <p:ph type="title" hasCustomPrompt="1"/>
          </p:nvPr>
        </p:nvSpPr>
        <p:spPr>
          <a:xfrm>
            <a:off x="94088" y="108381"/>
            <a:ext cx="6459402" cy="806824"/>
          </a:xfrm>
        </p:spPr>
        <p:txBody>
          <a:bodyPr anchor="t" anchorCtr="0"/>
          <a:lstStyle>
            <a:lvl1pPr algn="l">
              <a:defRPr/>
            </a:lvl1pPr>
          </a:lstStyle>
          <a:p>
            <a:r>
              <a:rPr lang="en-US" dirty="0" smtClean="0"/>
              <a:t>Click to add title</a:t>
            </a:r>
            <a:endParaRPr lang="en-US" dirty="0"/>
          </a:p>
        </p:txBody>
      </p:sp>
      <p:sp>
        <p:nvSpPr>
          <p:cNvPr id="8" name="Content Placeholder 2"/>
          <p:cNvSpPr>
            <a:spLocks noGrp="1"/>
          </p:cNvSpPr>
          <p:nvPr>
            <p:ph idx="16"/>
          </p:nvPr>
        </p:nvSpPr>
        <p:spPr>
          <a:xfrm>
            <a:off x="110086" y="1892453"/>
            <a:ext cx="5113285" cy="3461761"/>
          </a:xfrm>
          <a:noFill/>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765" kern="1200" dirty="0" smtClean="0">
                <a:solidFill>
                  <a:schemeClr val="tx1"/>
                </a:solidFill>
                <a:latin typeface="Arial" pitchFamily="34" charset="0"/>
                <a:ea typeface="+mn-ea"/>
                <a:cs typeface="Arial" pitchFamily="34" charset="0"/>
              </a:defRPr>
            </a:lvl1pPr>
            <a:lvl2pPr marL="301175" indent="-204518" algn="l" defTabSz="806867" rtl="0" eaLnBrk="1" latinLnBrk="0" hangingPunct="1">
              <a:spcBef>
                <a:spcPct val="20000"/>
              </a:spcBef>
              <a:buClr>
                <a:schemeClr val="tx1"/>
              </a:buClr>
              <a:buFont typeface="Arial" pitchFamily="34" charset="0"/>
              <a:buChar char="•"/>
              <a:defRPr lang="en-US" sz="1765" kern="1200" dirty="0" smtClean="0">
                <a:solidFill>
                  <a:schemeClr val="tx1"/>
                </a:solidFill>
                <a:latin typeface="Arial" pitchFamily="34" charset="0"/>
                <a:ea typeface="+mn-ea"/>
                <a:cs typeface="Arial" pitchFamily="34" charset="0"/>
              </a:defRPr>
            </a:lvl2pPr>
            <a:lvl3pPr marL="501490" indent="-147085" algn="l" defTabSz="806867" rtl="0" eaLnBrk="1" latinLnBrk="0" hangingPunct="1">
              <a:spcBef>
                <a:spcPct val="20000"/>
              </a:spcBef>
              <a:buClr>
                <a:schemeClr val="tx1"/>
              </a:buClr>
              <a:buFont typeface="Arial" pitchFamily="34" charset="0"/>
              <a:buChar char="•"/>
              <a:tabLst/>
              <a:defRPr lang="en-US" sz="1588" kern="1200" dirty="0" smtClean="0">
                <a:solidFill>
                  <a:schemeClr val="tx1"/>
                </a:solidFill>
                <a:latin typeface="Arial" pitchFamily="34" charset="0"/>
                <a:ea typeface="+mn-ea"/>
                <a:cs typeface="Arial" pitchFamily="34" charset="0"/>
              </a:defRPr>
            </a:lvl3pPr>
            <a:lvl4pPr marL="708810" indent="-158292" algn="l" defTabSz="806867" rtl="0" eaLnBrk="1" latinLnBrk="0" hangingPunct="1">
              <a:spcBef>
                <a:spcPct val="20000"/>
              </a:spcBef>
              <a:buClr>
                <a:schemeClr val="tx1"/>
              </a:buClr>
              <a:buFont typeface="Arial" pitchFamily="34" charset="0"/>
              <a:buChar char="•"/>
              <a:defRPr lang="en-US" sz="1412" kern="1200" dirty="0" smtClean="0">
                <a:solidFill>
                  <a:schemeClr val="tx1"/>
                </a:solidFill>
                <a:latin typeface="Arial" pitchFamily="34" charset="0"/>
                <a:ea typeface="+mn-ea"/>
                <a:cs typeface="Arial" pitchFamily="34" charset="0"/>
              </a:defRPr>
            </a:lvl4pPr>
            <a:lvl5pPr marL="904923" indent="-147085" algn="l" defTabSz="806867" rtl="0" eaLnBrk="1" latinLnBrk="0" hangingPunct="1">
              <a:spcBef>
                <a:spcPct val="20000"/>
              </a:spcBef>
              <a:buClr>
                <a:schemeClr val="tx1"/>
              </a:buClr>
              <a:buFont typeface="Arial" pitchFamily="34" charset="0"/>
              <a:buChar char="•"/>
              <a:defRPr lang="en-US" sz="1412" kern="1200" dirty="0">
                <a:solidFill>
                  <a:schemeClr val="tx1"/>
                </a:solidFill>
                <a:latin typeface="Arial" pitchFamily="34" charset="0"/>
                <a:ea typeface="+mn-ea"/>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8"/>
          <p:cNvSpPr>
            <a:spLocks noGrp="1"/>
          </p:cNvSpPr>
          <p:nvPr>
            <p:ph type="pic" sz="quarter" idx="13"/>
          </p:nvPr>
        </p:nvSpPr>
        <p:spPr>
          <a:xfrm>
            <a:off x="5295096" y="1898015"/>
            <a:ext cx="3662795" cy="3520048"/>
          </a:xfrm>
        </p:spPr>
        <p:txBody>
          <a:bodyPr/>
          <a:lstStyle/>
          <a:p>
            <a:r>
              <a:rPr lang="en-US" smtClean="0"/>
              <a:t>Click icon to add picture</a:t>
            </a:r>
            <a:endParaRPr lang="en-US"/>
          </a:p>
        </p:txBody>
      </p:sp>
    </p:spTree>
    <p:extLst>
      <p:ext uri="{BB962C8B-B14F-4D97-AF65-F5344CB8AC3E}">
        <p14:creationId xmlns:p14="http://schemas.microsoft.com/office/powerpoint/2010/main" val="393954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 Content and Two Image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Confidential and Proprietary - Not for Public Distribution - Do Not Copy</a:t>
            </a:r>
            <a:endParaRPr lang="en-US"/>
          </a:p>
        </p:txBody>
      </p:sp>
      <p:sp>
        <p:nvSpPr>
          <p:cNvPr id="6" name="Slide Number Placeholder 5"/>
          <p:cNvSpPr>
            <a:spLocks noGrp="1"/>
          </p:cNvSpPr>
          <p:nvPr>
            <p:ph type="sldNum" sz="quarter" idx="12"/>
          </p:nvPr>
        </p:nvSpPr>
        <p:spPr/>
        <p:txBody>
          <a:bodyPr/>
          <a:lstStyle/>
          <a:p>
            <a:fld id="{44793BE8-32BF-4C0F-8456-E6FEB7ED53AF}" type="slidenum">
              <a:rPr lang="en-US" smtClean="0"/>
              <a:pPr/>
              <a:t>‹#›</a:t>
            </a:fld>
            <a:endParaRPr lang="en-US"/>
          </a:p>
        </p:txBody>
      </p:sp>
      <p:sp>
        <p:nvSpPr>
          <p:cNvPr id="12" name="Title 1"/>
          <p:cNvSpPr>
            <a:spLocks noGrp="1"/>
          </p:cNvSpPr>
          <p:nvPr>
            <p:ph type="title" hasCustomPrompt="1"/>
          </p:nvPr>
        </p:nvSpPr>
        <p:spPr>
          <a:xfrm>
            <a:off x="94088" y="108381"/>
            <a:ext cx="6459402" cy="806824"/>
          </a:xfrm>
        </p:spPr>
        <p:txBody>
          <a:bodyPr anchor="t" anchorCtr="0"/>
          <a:lstStyle>
            <a:lvl1pPr algn="l">
              <a:defRPr/>
            </a:lvl1pPr>
          </a:lstStyle>
          <a:p>
            <a:r>
              <a:rPr lang="en-US" dirty="0" smtClean="0"/>
              <a:t>Click to add title</a:t>
            </a:r>
            <a:endParaRPr lang="en-US" dirty="0"/>
          </a:p>
        </p:txBody>
      </p:sp>
      <p:sp>
        <p:nvSpPr>
          <p:cNvPr id="9" name="Content Placeholder 2"/>
          <p:cNvSpPr>
            <a:spLocks noGrp="1"/>
          </p:cNvSpPr>
          <p:nvPr>
            <p:ph idx="17"/>
          </p:nvPr>
        </p:nvSpPr>
        <p:spPr>
          <a:xfrm>
            <a:off x="110085" y="1892453"/>
            <a:ext cx="6143071" cy="3461761"/>
          </a:xfrm>
          <a:noFill/>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765" kern="1200" dirty="0" smtClean="0">
                <a:solidFill>
                  <a:schemeClr val="tx1"/>
                </a:solidFill>
                <a:latin typeface="Arial" pitchFamily="34" charset="0"/>
                <a:ea typeface="+mn-ea"/>
                <a:cs typeface="Arial" pitchFamily="34" charset="0"/>
              </a:defRPr>
            </a:lvl1pPr>
            <a:lvl2pPr marL="301175" indent="-204518" algn="l" defTabSz="806867" rtl="0" eaLnBrk="1" latinLnBrk="0" hangingPunct="1">
              <a:spcBef>
                <a:spcPct val="20000"/>
              </a:spcBef>
              <a:buClr>
                <a:schemeClr val="tx1"/>
              </a:buClr>
              <a:buFont typeface="Arial" pitchFamily="34" charset="0"/>
              <a:buChar char="•"/>
              <a:defRPr lang="en-US" sz="1765" kern="1200" dirty="0" smtClean="0">
                <a:solidFill>
                  <a:schemeClr val="tx1"/>
                </a:solidFill>
                <a:latin typeface="Arial" pitchFamily="34" charset="0"/>
                <a:ea typeface="+mn-ea"/>
                <a:cs typeface="Arial" pitchFamily="34" charset="0"/>
              </a:defRPr>
            </a:lvl2pPr>
            <a:lvl3pPr marL="501490" indent="-147085" algn="l" defTabSz="806867" rtl="0" eaLnBrk="1" latinLnBrk="0" hangingPunct="1">
              <a:spcBef>
                <a:spcPct val="20000"/>
              </a:spcBef>
              <a:buClr>
                <a:schemeClr val="tx1"/>
              </a:buClr>
              <a:buFont typeface="Arial" pitchFamily="34" charset="0"/>
              <a:buChar char="•"/>
              <a:tabLst/>
              <a:defRPr lang="en-US" sz="1588" kern="1200" dirty="0" smtClean="0">
                <a:solidFill>
                  <a:schemeClr val="tx1"/>
                </a:solidFill>
                <a:latin typeface="Arial" pitchFamily="34" charset="0"/>
                <a:ea typeface="+mn-ea"/>
                <a:cs typeface="Arial" pitchFamily="34" charset="0"/>
              </a:defRPr>
            </a:lvl3pPr>
            <a:lvl4pPr marL="708810" indent="-158292" algn="l" defTabSz="806867" rtl="0" eaLnBrk="1" latinLnBrk="0" hangingPunct="1">
              <a:spcBef>
                <a:spcPct val="20000"/>
              </a:spcBef>
              <a:buClr>
                <a:schemeClr val="tx1"/>
              </a:buClr>
              <a:buFont typeface="Arial" pitchFamily="34" charset="0"/>
              <a:buChar char="•"/>
              <a:defRPr lang="en-US" sz="1412" kern="1200" dirty="0" smtClean="0">
                <a:solidFill>
                  <a:schemeClr val="tx1"/>
                </a:solidFill>
                <a:latin typeface="Arial" pitchFamily="34" charset="0"/>
                <a:ea typeface="+mn-ea"/>
                <a:cs typeface="Arial" pitchFamily="34" charset="0"/>
              </a:defRPr>
            </a:lvl4pPr>
            <a:lvl5pPr marL="904923" indent="-147085" algn="l" defTabSz="806867" rtl="0" eaLnBrk="1" latinLnBrk="0" hangingPunct="1">
              <a:spcBef>
                <a:spcPct val="20000"/>
              </a:spcBef>
              <a:buClr>
                <a:schemeClr val="tx1"/>
              </a:buClr>
              <a:buFont typeface="Arial" pitchFamily="34" charset="0"/>
              <a:buChar char="•"/>
              <a:defRPr lang="en-US" sz="1412" kern="1200" dirty="0">
                <a:solidFill>
                  <a:schemeClr val="tx1"/>
                </a:solidFill>
                <a:latin typeface="Arial" pitchFamily="34" charset="0"/>
                <a:ea typeface="+mn-ea"/>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14"/>
          <p:cNvSpPr>
            <a:spLocks noGrp="1"/>
          </p:cNvSpPr>
          <p:nvPr>
            <p:ph type="pic" sz="quarter" idx="15"/>
          </p:nvPr>
        </p:nvSpPr>
        <p:spPr>
          <a:xfrm>
            <a:off x="6323551" y="1890608"/>
            <a:ext cx="2634340" cy="2206040"/>
          </a:xfrm>
          <a:solidFill>
            <a:schemeClr val="bg1"/>
          </a:solidFill>
        </p:spPr>
        <p:txBody>
          <a:bodyPr/>
          <a:lstStyle/>
          <a:p>
            <a:r>
              <a:rPr lang="en-US" smtClean="0"/>
              <a:t>Click icon to add picture</a:t>
            </a:r>
            <a:endParaRPr lang="en-US"/>
          </a:p>
        </p:txBody>
      </p:sp>
      <p:sp>
        <p:nvSpPr>
          <p:cNvPr id="10" name="Picture Placeholder 14"/>
          <p:cNvSpPr>
            <a:spLocks noGrp="1"/>
          </p:cNvSpPr>
          <p:nvPr>
            <p:ph type="pic" sz="quarter" idx="16"/>
          </p:nvPr>
        </p:nvSpPr>
        <p:spPr>
          <a:xfrm>
            <a:off x="6323550" y="4277946"/>
            <a:ext cx="2634341" cy="2174093"/>
          </a:xfrm>
          <a:solidFill>
            <a:schemeClr val="bg1"/>
          </a:solidFill>
        </p:spPr>
        <p:txBody>
          <a:bodyPr/>
          <a:lstStyle/>
          <a:p>
            <a:r>
              <a:rPr lang="en-US" smtClean="0"/>
              <a:t>Click icon to add picture</a:t>
            </a:r>
            <a:endParaRPr lang="en-US"/>
          </a:p>
        </p:txBody>
      </p:sp>
    </p:spTree>
    <p:extLst>
      <p:ext uri="{BB962C8B-B14F-4D97-AF65-F5344CB8AC3E}">
        <p14:creationId xmlns:p14="http://schemas.microsoft.com/office/powerpoint/2010/main" val="1891600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 Content and Two Image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Confidential and Proprietary - Not for Public Distribution - Do Not Copy</a:t>
            </a:r>
            <a:endParaRPr lang="en-US"/>
          </a:p>
        </p:txBody>
      </p:sp>
      <p:sp>
        <p:nvSpPr>
          <p:cNvPr id="6" name="Slide Number Placeholder 5"/>
          <p:cNvSpPr>
            <a:spLocks noGrp="1"/>
          </p:cNvSpPr>
          <p:nvPr>
            <p:ph type="sldNum" sz="quarter" idx="12"/>
          </p:nvPr>
        </p:nvSpPr>
        <p:spPr/>
        <p:txBody>
          <a:bodyPr/>
          <a:lstStyle/>
          <a:p>
            <a:fld id="{44793BE8-32BF-4C0F-8456-E6FEB7ED53AF}" type="slidenum">
              <a:rPr lang="en-US" smtClean="0"/>
              <a:pPr/>
              <a:t>‹#›</a:t>
            </a:fld>
            <a:endParaRPr lang="en-US"/>
          </a:p>
        </p:txBody>
      </p:sp>
      <p:sp>
        <p:nvSpPr>
          <p:cNvPr id="12" name="Title 1"/>
          <p:cNvSpPr>
            <a:spLocks noGrp="1"/>
          </p:cNvSpPr>
          <p:nvPr>
            <p:ph type="title" hasCustomPrompt="1"/>
          </p:nvPr>
        </p:nvSpPr>
        <p:spPr>
          <a:xfrm>
            <a:off x="94088" y="108381"/>
            <a:ext cx="6459402" cy="806824"/>
          </a:xfrm>
        </p:spPr>
        <p:txBody>
          <a:bodyPr anchor="t" anchorCtr="0"/>
          <a:lstStyle>
            <a:lvl1pPr algn="l">
              <a:defRPr/>
            </a:lvl1pPr>
          </a:lstStyle>
          <a:p>
            <a:r>
              <a:rPr lang="en-US" dirty="0" smtClean="0"/>
              <a:t>Click to add title</a:t>
            </a:r>
            <a:endParaRPr lang="en-US" dirty="0"/>
          </a:p>
        </p:txBody>
      </p:sp>
      <p:sp>
        <p:nvSpPr>
          <p:cNvPr id="15" name="Picture Placeholder 14"/>
          <p:cNvSpPr>
            <a:spLocks noGrp="1"/>
          </p:cNvSpPr>
          <p:nvPr>
            <p:ph type="pic" sz="quarter" idx="15"/>
          </p:nvPr>
        </p:nvSpPr>
        <p:spPr>
          <a:xfrm>
            <a:off x="203489" y="2107369"/>
            <a:ext cx="8741998" cy="3636734"/>
          </a:xfrm>
          <a:solidFill>
            <a:schemeClr val="bg1"/>
          </a:solidFill>
        </p:spPr>
        <p:txBody>
          <a:bodyPr/>
          <a:lstStyle/>
          <a:p>
            <a:r>
              <a:rPr lang="en-US" smtClean="0"/>
              <a:t>Click icon to add picture</a:t>
            </a:r>
            <a:endParaRPr lang="en-US"/>
          </a:p>
        </p:txBody>
      </p:sp>
    </p:spTree>
    <p:extLst>
      <p:ext uri="{BB962C8B-B14F-4D97-AF65-F5344CB8AC3E}">
        <p14:creationId xmlns:p14="http://schemas.microsoft.com/office/powerpoint/2010/main" val="1275491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 Content and Two Image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Confidential and Proprietary - Not for Public Distribution - Do Not Copy</a:t>
            </a:r>
            <a:endParaRPr lang="en-US"/>
          </a:p>
        </p:txBody>
      </p:sp>
      <p:sp>
        <p:nvSpPr>
          <p:cNvPr id="6" name="Slide Number Placeholder 5"/>
          <p:cNvSpPr>
            <a:spLocks noGrp="1"/>
          </p:cNvSpPr>
          <p:nvPr>
            <p:ph type="sldNum" sz="quarter" idx="12"/>
          </p:nvPr>
        </p:nvSpPr>
        <p:spPr/>
        <p:txBody>
          <a:bodyPr/>
          <a:lstStyle/>
          <a:p>
            <a:fld id="{44793BE8-32BF-4C0F-8456-E6FEB7ED53AF}" type="slidenum">
              <a:rPr lang="en-US" smtClean="0"/>
              <a:pPr/>
              <a:t>‹#›</a:t>
            </a:fld>
            <a:endParaRPr lang="en-US"/>
          </a:p>
        </p:txBody>
      </p:sp>
      <p:sp>
        <p:nvSpPr>
          <p:cNvPr id="12" name="Title 1"/>
          <p:cNvSpPr>
            <a:spLocks noGrp="1"/>
          </p:cNvSpPr>
          <p:nvPr>
            <p:ph type="title" hasCustomPrompt="1"/>
          </p:nvPr>
        </p:nvSpPr>
        <p:spPr>
          <a:xfrm>
            <a:off x="94088" y="108381"/>
            <a:ext cx="6459402" cy="806824"/>
          </a:xfrm>
        </p:spPr>
        <p:txBody>
          <a:bodyPr anchor="t" anchorCtr="0"/>
          <a:lstStyle>
            <a:lvl1pPr algn="l">
              <a:defRPr/>
            </a:lvl1pPr>
          </a:lstStyle>
          <a:p>
            <a:r>
              <a:rPr lang="en-US" dirty="0" smtClean="0"/>
              <a:t>Click to add title</a:t>
            </a:r>
            <a:endParaRPr lang="en-US" dirty="0"/>
          </a:p>
        </p:txBody>
      </p:sp>
      <p:sp>
        <p:nvSpPr>
          <p:cNvPr id="18" name="Media Placeholder 13"/>
          <p:cNvSpPr>
            <a:spLocks noGrp="1"/>
          </p:cNvSpPr>
          <p:nvPr>
            <p:ph type="media" sz="quarter" idx="17"/>
          </p:nvPr>
        </p:nvSpPr>
        <p:spPr>
          <a:xfrm>
            <a:off x="1736505" y="2071123"/>
            <a:ext cx="5670518" cy="3636309"/>
          </a:xfrm>
        </p:spPr>
        <p:txBody>
          <a:bodyPr>
            <a:noAutofit/>
          </a:bodyPr>
          <a:lstStyle/>
          <a:p>
            <a:r>
              <a:rPr lang="en-US" smtClean="0"/>
              <a:t>Click icon to add media</a:t>
            </a:r>
            <a:endParaRPr lang="en-US"/>
          </a:p>
        </p:txBody>
      </p:sp>
    </p:spTree>
    <p:extLst>
      <p:ext uri="{BB962C8B-B14F-4D97-AF65-F5344CB8AC3E}">
        <p14:creationId xmlns:p14="http://schemas.microsoft.com/office/powerpoint/2010/main" val="1105492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DC45EA-19BB-CA46-8DFF-6C3FEA903B97}" type="datetimeFigureOut">
              <a:rPr lang="en-US" smtClean="0"/>
              <a:t>10/1/18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67B0CD-4AF4-3140-A20A-B6F3E4C75DFA}" type="slidenum">
              <a:rPr lang="en-US" smtClean="0"/>
              <a:t>‹#›</a:t>
            </a:fld>
            <a:endParaRPr lang="en-US"/>
          </a:p>
        </p:txBody>
      </p:sp>
    </p:spTree>
    <p:extLst>
      <p:ext uri="{BB962C8B-B14F-4D97-AF65-F5344CB8AC3E}">
        <p14:creationId xmlns:p14="http://schemas.microsoft.com/office/powerpoint/2010/main" val="385662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 Content and Two Images">
    <p:spTree>
      <p:nvGrpSpPr>
        <p:cNvPr id="1" name=""/>
        <p:cNvGrpSpPr/>
        <p:nvPr/>
      </p:nvGrpSpPr>
      <p:grpSpPr>
        <a:xfrm>
          <a:off x="0" y="0"/>
          <a:ext cx="0" cy="0"/>
          <a:chOff x="0" y="0"/>
          <a:chExt cx="0" cy="0"/>
        </a:xfrm>
      </p:grpSpPr>
      <p:sp>
        <p:nvSpPr>
          <p:cNvPr id="10" name="Rectangle 9"/>
          <p:cNvSpPr/>
          <p:nvPr userDrawn="1"/>
        </p:nvSpPr>
        <p:spPr>
          <a:xfrm>
            <a:off x="6553490" y="0"/>
            <a:ext cx="2590510" cy="2073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1" name="Rectangle 10"/>
          <p:cNvSpPr/>
          <p:nvPr userDrawn="1"/>
        </p:nvSpPr>
        <p:spPr>
          <a:xfrm>
            <a:off x="0" y="4695265"/>
            <a:ext cx="2590510" cy="2073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5" name="Footer Placeholder 4"/>
          <p:cNvSpPr>
            <a:spLocks noGrp="1"/>
          </p:cNvSpPr>
          <p:nvPr>
            <p:ph type="ftr" sz="quarter" idx="11"/>
          </p:nvPr>
        </p:nvSpPr>
        <p:spPr/>
        <p:txBody>
          <a:bodyPr/>
          <a:lstStyle/>
          <a:p>
            <a:r>
              <a:rPr lang="en-US" smtClean="0"/>
              <a:t>Confidential and Proprietary - Not for Public Distribution - Do Not Copy</a:t>
            </a:r>
            <a:endParaRPr lang="en-US"/>
          </a:p>
        </p:txBody>
      </p:sp>
      <p:sp>
        <p:nvSpPr>
          <p:cNvPr id="6" name="Slide Number Placeholder 5"/>
          <p:cNvSpPr>
            <a:spLocks noGrp="1"/>
          </p:cNvSpPr>
          <p:nvPr>
            <p:ph type="sldNum" sz="quarter" idx="12"/>
          </p:nvPr>
        </p:nvSpPr>
        <p:spPr/>
        <p:txBody>
          <a:bodyPr/>
          <a:lstStyle/>
          <a:p>
            <a:fld id="{44793BE8-32BF-4C0F-8456-E6FEB7ED53AF}" type="slidenum">
              <a:rPr lang="en-US" smtClean="0"/>
              <a:pPr/>
              <a:t>‹#›</a:t>
            </a:fld>
            <a:endParaRPr lang="en-US"/>
          </a:p>
        </p:txBody>
      </p:sp>
      <p:sp>
        <p:nvSpPr>
          <p:cNvPr id="12" name="Title 1"/>
          <p:cNvSpPr>
            <a:spLocks noGrp="1"/>
          </p:cNvSpPr>
          <p:nvPr>
            <p:ph type="title" hasCustomPrompt="1"/>
          </p:nvPr>
        </p:nvSpPr>
        <p:spPr>
          <a:xfrm>
            <a:off x="94088" y="108381"/>
            <a:ext cx="6459402" cy="806824"/>
          </a:xfrm>
        </p:spPr>
        <p:txBody>
          <a:bodyPr anchor="t" anchorCtr="0"/>
          <a:lstStyle>
            <a:lvl1pPr algn="l">
              <a:defRPr/>
            </a:lvl1pPr>
          </a:lstStyle>
          <a:p>
            <a:r>
              <a:rPr lang="en-US" dirty="0" smtClean="0"/>
              <a:t>Click to add title</a:t>
            </a:r>
            <a:endParaRPr lang="en-US" dirty="0"/>
          </a:p>
        </p:txBody>
      </p:sp>
      <p:sp>
        <p:nvSpPr>
          <p:cNvPr id="15" name="Content Placeholder 13"/>
          <p:cNvSpPr>
            <a:spLocks noGrp="1"/>
          </p:cNvSpPr>
          <p:nvPr>
            <p:ph sz="quarter" idx="18" hasCustomPrompt="1"/>
          </p:nvPr>
        </p:nvSpPr>
        <p:spPr>
          <a:xfrm>
            <a:off x="203489" y="802622"/>
            <a:ext cx="8764443" cy="5680194"/>
          </a:xfrm>
        </p:spPr>
        <p:txBody>
          <a:bodyPr/>
          <a:lstStyle>
            <a:lvl1pPr>
              <a:buNone/>
              <a:defRPr/>
            </a:lvl1pPr>
          </a:lstStyle>
          <a:p>
            <a:pPr lvl="0"/>
            <a:r>
              <a:rPr lang="en-US" dirty="0" smtClean="0"/>
              <a:t>Video/Image</a:t>
            </a:r>
            <a:endParaRPr lang="en-US" dirty="0"/>
          </a:p>
        </p:txBody>
      </p:sp>
    </p:spTree>
    <p:extLst>
      <p:ext uri="{BB962C8B-B14F-4D97-AF65-F5344CB8AC3E}">
        <p14:creationId xmlns:p14="http://schemas.microsoft.com/office/powerpoint/2010/main" val="2463881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e Char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Confidential and Proprietary - Not for Public Distribution - Do Not Copy</a:t>
            </a:r>
            <a:endParaRPr lang="en-US"/>
          </a:p>
        </p:txBody>
      </p:sp>
      <p:sp>
        <p:nvSpPr>
          <p:cNvPr id="6" name="Slide Number Placeholder 5"/>
          <p:cNvSpPr>
            <a:spLocks noGrp="1"/>
          </p:cNvSpPr>
          <p:nvPr>
            <p:ph type="sldNum" sz="quarter" idx="12"/>
          </p:nvPr>
        </p:nvSpPr>
        <p:spPr/>
        <p:txBody>
          <a:bodyPr/>
          <a:lstStyle/>
          <a:p>
            <a:fld id="{44793BE8-32BF-4C0F-8456-E6FEB7ED53AF}" type="slidenum">
              <a:rPr lang="en-US" smtClean="0"/>
              <a:pPr/>
              <a:t>‹#›</a:t>
            </a:fld>
            <a:endParaRPr lang="en-US"/>
          </a:p>
        </p:txBody>
      </p:sp>
      <p:sp>
        <p:nvSpPr>
          <p:cNvPr id="9" name="Title 1"/>
          <p:cNvSpPr>
            <a:spLocks noGrp="1"/>
          </p:cNvSpPr>
          <p:nvPr>
            <p:ph type="title" hasCustomPrompt="1"/>
          </p:nvPr>
        </p:nvSpPr>
        <p:spPr>
          <a:xfrm>
            <a:off x="94088" y="108381"/>
            <a:ext cx="6459402" cy="806824"/>
          </a:xfrm>
        </p:spPr>
        <p:txBody>
          <a:bodyPr anchor="t" anchorCtr="0"/>
          <a:lstStyle>
            <a:lvl1pPr algn="l">
              <a:defRPr/>
            </a:lvl1pPr>
          </a:lstStyle>
          <a:p>
            <a:r>
              <a:rPr lang="en-US" dirty="0" smtClean="0"/>
              <a:t>Click to add title</a:t>
            </a:r>
            <a:endParaRPr lang="en-US" dirty="0"/>
          </a:p>
        </p:txBody>
      </p:sp>
      <p:sp>
        <p:nvSpPr>
          <p:cNvPr id="7" name="Chart Placeholder 11"/>
          <p:cNvSpPr>
            <a:spLocks noGrp="1"/>
          </p:cNvSpPr>
          <p:nvPr>
            <p:ph type="chart" sz="quarter" idx="15"/>
          </p:nvPr>
        </p:nvSpPr>
        <p:spPr>
          <a:xfrm>
            <a:off x="1067006" y="1264411"/>
            <a:ext cx="6935544" cy="4082286"/>
          </a:xfrm>
        </p:spPr>
        <p:txBody>
          <a:bodyPr vert="horz" lIns="91440" tIns="45720" rIns="91440" bIns="45720" rtlCol="0">
            <a:normAutofit/>
          </a:bodyPr>
          <a:lstStyle>
            <a:lvl1pPr algn="l" defTabSz="806867" rtl="0" eaLnBrk="1" latinLnBrk="0" hangingPunct="1">
              <a:spcBef>
                <a:spcPct val="20000"/>
              </a:spcBef>
              <a:buFont typeface="Arial" pitchFamily="34" charset="0"/>
              <a:buNone/>
              <a:defRPr lang="en-US" sz="2118" kern="1200" dirty="0" smtClean="0">
                <a:solidFill>
                  <a:schemeClr val="bg1"/>
                </a:solidFill>
                <a:latin typeface="Omnes_GirlScouts Semibold" pitchFamily="50" charset="0"/>
                <a:ea typeface="+mn-ea"/>
                <a:cs typeface="+mn-cs"/>
              </a:defRPr>
            </a:lvl1pPr>
          </a:lstStyle>
          <a:p>
            <a:r>
              <a:rPr lang="en-US" smtClean="0"/>
              <a:t>Click icon to add chart</a:t>
            </a:r>
            <a:endParaRPr lang="en-US" dirty="0"/>
          </a:p>
        </p:txBody>
      </p:sp>
      <p:sp>
        <p:nvSpPr>
          <p:cNvPr id="10" name="Text Placeholder 16"/>
          <p:cNvSpPr>
            <a:spLocks noGrp="1"/>
          </p:cNvSpPr>
          <p:nvPr>
            <p:ph type="body" sz="quarter" idx="16"/>
          </p:nvPr>
        </p:nvSpPr>
        <p:spPr>
          <a:xfrm>
            <a:off x="1067006" y="5671850"/>
            <a:ext cx="7890102" cy="829235"/>
          </a:xfrm>
          <a:noFill/>
        </p:spPr>
        <p:txBody>
          <a:bodyPr vert="horz" lIns="91440" tIns="45720" rIns="91440" bIns="45720" rtlCol="0">
            <a:noAutofit/>
          </a:bodyPr>
          <a:lstStyle>
            <a:lvl1pPr algn="l" defTabSz="806867" rtl="0" eaLnBrk="1" latinLnBrk="0" hangingPunct="1">
              <a:spcBef>
                <a:spcPct val="20000"/>
              </a:spcBef>
              <a:buFont typeface="Arial" pitchFamily="34" charset="0"/>
              <a:buNone/>
              <a:defRPr lang="en-US" sz="1765" kern="1200" smtClean="0">
                <a:solidFill>
                  <a:schemeClr val="tx1"/>
                </a:solidFill>
                <a:latin typeface="Arial" pitchFamily="34" charset="0"/>
                <a:ea typeface="+mn-ea"/>
                <a:cs typeface="Arial" pitchFamily="34" charset="0"/>
              </a:defRPr>
            </a:lvl1pPr>
            <a:lvl2pPr marL="253547" indent="-156891" algn="l" defTabSz="806867" rtl="0" eaLnBrk="1" latinLnBrk="0" hangingPunct="1">
              <a:spcBef>
                <a:spcPct val="20000"/>
              </a:spcBef>
              <a:buFont typeface="Arial" pitchFamily="34" charset="0"/>
              <a:buChar char="•"/>
              <a:defRPr lang="en-US" sz="1765" kern="1200" smtClean="0">
                <a:solidFill>
                  <a:schemeClr val="tx1"/>
                </a:solidFill>
                <a:latin typeface="Omnes_GirlScouts Regular" pitchFamily="50" charset="0"/>
                <a:ea typeface="+mn-ea"/>
                <a:cs typeface="+mn-cs"/>
              </a:defRPr>
            </a:lvl2pPr>
            <a:lvl3pPr marL="458065" indent="-156891" algn="l" defTabSz="806867" rtl="0" eaLnBrk="1" latinLnBrk="0" hangingPunct="1">
              <a:spcBef>
                <a:spcPct val="20000"/>
              </a:spcBef>
              <a:buFont typeface="Arial" pitchFamily="34" charset="0"/>
              <a:defRPr lang="en-US" sz="1765" kern="1200" smtClean="0">
                <a:solidFill>
                  <a:schemeClr val="tx1"/>
                </a:solidFill>
                <a:latin typeface="Omnes_GirlScouts Regular" pitchFamily="50" charset="0"/>
                <a:ea typeface="+mn-ea"/>
                <a:cs typeface="+mn-cs"/>
              </a:defRPr>
            </a:lvl3pPr>
            <a:lvl4pPr marL="649976" indent="-144284" algn="l" defTabSz="806867" rtl="0" eaLnBrk="1" latinLnBrk="0" hangingPunct="1">
              <a:spcBef>
                <a:spcPct val="20000"/>
              </a:spcBef>
              <a:buFont typeface="Arial" pitchFamily="34" charset="0"/>
              <a:buChar char="•"/>
              <a:defRPr lang="en-US" sz="1765" kern="1200" smtClean="0">
                <a:solidFill>
                  <a:schemeClr val="tx1"/>
                </a:solidFill>
                <a:latin typeface="Omnes_GirlScouts Regular" pitchFamily="50" charset="0"/>
                <a:ea typeface="+mn-ea"/>
                <a:cs typeface="+mn-cs"/>
              </a:defRPr>
            </a:lvl4pPr>
            <a:lvl5pPr marL="903523" indent="-193312" algn="l" defTabSz="806867" rtl="0" eaLnBrk="1" latinLnBrk="0" hangingPunct="1">
              <a:spcBef>
                <a:spcPct val="20000"/>
              </a:spcBef>
              <a:buFont typeface="Arial" pitchFamily="34" charset="0"/>
              <a:buChar char="•"/>
              <a:defRPr lang="en-US" sz="1765" kern="1200" dirty="0" smtClean="0">
                <a:solidFill>
                  <a:schemeClr val="tx1"/>
                </a:solidFill>
                <a:latin typeface="Omnes_GirlScouts Regular" pitchFamily="50" charset="0"/>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93328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Confidential and Proprietary - Not for Public Distribution - Do Not Copy</a:t>
            </a:r>
            <a:endParaRPr lang="en-US"/>
          </a:p>
        </p:txBody>
      </p:sp>
      <p:sp>
        <p:nvSpPr>
          <p:cNvPr id="6" name="Slide Number Placeholder 5"/>
          <p:cNvSpPr>
            <a:spLocks noGrp="1"/>
          </p:cNvSpPr>
          <p:nvPr>
            <p:ph type="sldNum" sz="quarter" idx="12"/>
          </p:nvPr>
        </p:nvSpPr>
        <p:spPr/>
        <p:txBody>
          <a:bodyPr/>
          <a:lstStyle/>
          <a:p>
            <a:fld id="{44793BE8-32BF-4C0F-8456-E6FEB7ED53AF}" type="slidenum">
              <a:rPr lang="en-US" smtClean="0"/>
              <a:pPr/>
              <a:t>‹#›</a:t>
            </a:fld>
            <a:endParaRPr lang="en-US"/>
          </a:p>
        </p:txBody>
      </p:sp>
      <p:sp>
        <p:nvSpPr>
          <p:cNvPr id="9" name="Title 1"/>
          <p:cNvSpPr>
            <a:spLocks noGrp="1"/>
          </p:cNvSpPr>
          <p:nvPr>
            <p:ph type="title" hasCustomPrompt="1"/>
          </p:nvPr>
        </p:nvSpPr>
        <p:spPr>
          <a:xfrm>
            <a:off x="94088" y="108381"/>
            <a:ext cx="6459402" cy="806824"/>
          </a:xfrm>
        </p:spPr>
        <p:txBody>
          <a:bodyPr anchor="t" anchorCtr="0"/>
          <a:lstStyle>
            <a:lvl1pPr algn="l">
              <a:defRPr/>
            </a:lvl1pPr>
          </a:lstStyle>
          <a:p>
            <a:r>
              <a:rPr lang="en-US" dirty="0" smtClean="0"/>
              <a:t>Click to add title</a:t>
            </a:r>
            <a:endParaRPr lang="en-US" dirty="0"/>
          </a:p>
        </p:txBody>
      </p:sp>
      <p:sp>
        <p:nvSpPr>
          <p:cNvPr id="11" name="Chart Placeholder 11"/>
          <p:cNvSpPr>
            <a:spLocks noGrp="1"/>
          </p:cNvSpPr>
          <p:nvPr>
            <p:ph type="chart" sz="quarter" idx="15"/>
          </p:nvPr>
        </p:nvSpPr>
        <p:spPr>
          <a:xfrm>
            <a:off x="203489" y="1673847"/>
            <a:ext cx="8555892" cy="3359758"/>
          </a:xfrm>
        </p:spPr>
        <p:txBody>
          <a:bodyPr vert="horz" lIns="91440" tIns="45720" rIns="91440" bIns="45720" rtlCol="0">
            <a:normAutofit/>
          </a:bodyPr>
          <a:lstStyle>
            <a:lvl1pPr algn="l" defTabSz="806867" rtl="0" eaLnBrk="1" latinLnBrk="0" hangingPunct="1">
              <a:spcBef>
                <a:spcPct val="20000"/>
              </a:spcBef>
              <a:buFont typeface="Arial" pitchFamily="34" charset="0"/>
              <a:buNone/>
              <a:defRPr lang="en-US" sz="2118" kern="1200" dirty="0" smtClean="0">
                <a:solidFill>
                  <a:schemeClr val="bg1"/>
                </a:solidFill>
                <a:latin typeface="Omnes_GirlScouts Semibold" pitchFamily="50" charset="0"/>
                <a:ea typeface="+mn-ea"/>
                <a:cs typeface="+mn-cs"/>
              </a:defRPr>
            </a:lvl1pPr>
          </a:lstStyle>
          <a:p>
            <a:r>
              <a:rPr lang="en-US" smtClean="0"/>
              <a:t>Click icon to add chart</a:t>
            </a:r>
            <a:endParaRPr lang="en-US" dirty="0"/>
          </a:p>
        </p:txBody>
      </p:sp>
      <p:sp>
        <p:nvSpPr>
          <p:cNvPr id="14" name="Text Placeholder 16"/>
          <p:cNvSpPr>
            <a:spLocks noGrp="1"/>
          </p:cNvSpPr>
          <p:nvPr>
            <p:ph type="body" sz="quarter" idx="16"/>
          </p:nvPr>
        </p:nvSpPr>
        <p:spPr>
          <a:xfrm>
            <a:off x="1067006" y="5671850"/>
            <a:ext cx="7890102" cy="829235"/>
          </a:xfrm>
          <a:noFill/>
        </p:spPr>
        <p:txBody>
          <a:bodyPr vert="horz" lIns="91440" tIns="45720" rIns="91440" bIns="45720" rtlCol="0">
            <a:noAutofit/>
          </a:bodyPr>
          <a:lstStyle>
            <a:lvl1pPr algn="l" defTabSz="806867" rtl="0" eaLnBrk="1" latinLnBrk="0" hangingPunct="1">
              <a:spcBef>
                <a:spcPct val="20000"/>
              </a:spcBef>
              <a:buFont typeface="Arial" pitchFamily="34" charset="0"/>
              <a:buNone/>
              <a:defRPr lang="en-US" sz="1765" kern="1200" smtClean="0">
                <a:solidFill>
                  <a:schemeClr val="tx1"/>
                </a:solidFill>
                <a:latin typeface="Arial" pitchFamily="34" charset="0"/>
                <a:ea typeface="+mn-ea"/>
                <a:cs typeface="Arial" pitchFamily="34" charset="0"/>
              </a:defRPr>
            </a:lvl1pPr>
            <a:lvl2pPr marL="253547" indent="-156891" algn="l" defTabSz="806867" rtl="0" eaLnBrk="1" latinLnBrk="0" hangingPunct="1">
              <a:spcBef>
                <a:spcPct val="20000"/>
              </a:spcBef>
              <a:buFont typeface="Arial" pitchFamily="34" charset="0"/>
              <a:buChar char="•"/>
              <a:defRPr lang="en-US" sz="1765" kern="1200" smtClean="0">
                <a:solidFill>
                  <a:schemeClr val="tx1"/>
                </a:solidFill>
                <a:latin typeface="Omnes_GirlScouts Regular" pitchFamily="50" charset="0"/>
                <a:ea typeface="+mn-ea"/>
                <a:cs typeface="+mn-cs"/>
              </a:defRPr>
            </a:lvl2pPr>
            <a:lvl3pPr marL="458065" indent="-156891" algn="l" defTabSz="806867" rtl="0" eaLnBrk="1" latinLnBrk="0" hangingPunct="1">
              <a:spcBef>
                <a:spcPct val="20000"/>
              </a:spcBef>
              <a:buFont typeface="Arial" pitchFamily="34" charset="0"/>
              <a:defRPr lang="en-US" sz="1765" kern="1200" smtClean="0">
                <a:solidFill>
                  <a:schemeClr val="tx1"/>
                </a:solidFill>
                <a:latin typeface="Omnes_GirlScouts Regular" pitchFamily="50" charset="0"/>
                <a:ea typeface="+mn-ea"/>
                <a:cs typeface="+mn-cs"/>
              </a:defRPr>
            </a:lvl3pPr>
            <a:lvl4pPr marL="649976" indent="-144284" algn="l" defTabSz="806867" rtl="0" eaLnBrk="1" latinLnBrk="0" hangingPunct="1">
              <a:spcBef>
                <a:spcPct val="20000"/>
              </a:spcBef>
              <a:buFont typeface="Arial" pitchFamily="34" charset="0"/>
              <a:buChar char="•"/>
              <a:defRPr lang="en-US" sz="1765" kern="1200" smtClean="0">
                <a:solidFill>
                  <a:schemeClr val="tx1"/>
                </a:solidFill>
                <a:latin typeface="Omnes_GirlScouts Regular" pitchFamily="50" charset="0"/>
                <a:ea typeface="+mn-ea"/>
                <a:cs typeface="+mn-cs"/>
              </a:defRPr>
            </a:lvl4pPr>
            <a:lvl5pPr marL="903523" indent="-193312" algn="l" defTabSz="806867" rtl="0" eaLnBrk="1" latinLnBrk="0" hangingPunct="1">
              <a:spcBef>
                <a:spcPct val="20000"/>
              </a:spcBef>
              <a:buFont typeface="Arial" pitchFamily="34" charset="0"/>
              <a:buChar char="•"/>
              <a:defRPr lang="en-US" sz="1765" kern="1200" dirty="0" smtClean="0">
                <a:solidFill>
                  <a:schemeClr val="tx1"/>
                </a:solidFill>
                <a:latin typeface="Omnes_GirlScouts Regular" pitchFamily="50" charset="0"/>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05353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x4 Table">
    <p:spTree>
      <p:nvGrpSpPr>
        <p:cNvPr id="1" name=""/>
        <p:cNvGrpSpPr/>
        <p:nvPr/>
      </p:nvGrpSpPr>
      <p:grpSpPr>
        <a:xfrm>
          <a:off x="0" y="0"/>
          <a:ext cx="0" cy="0"/>
          <a:chOff x="0" y="0"/>
          <a:chExt cx="0" cy="0"/>
        </a:xfrm>
      </p:grpSpPr>
      <p:graphicFrame>
        <p:nvGraphicFramePr>
          <p:cNvPr id="9" name="Group 3"/>
          <p:cNvGraphicFramePr>
            <a:graphicFrameLocks noGrp="1"/>
          </p:cNvGraphicFramePr>
          <p:nvPr userDrawn="1"/>
        </p:nvGraphicFramePr>
        <p:xfrm>
          <a:off x="825076" y="1871843"/>
          <a:ext cx="7481455" cy="3701596"/>
        </p:xfrm>
        <a:graphic>
          <a:graphicData uri="http://schemas.openxmlformats.org/drawingml/2006/table">
            <a:tbl>
              <a:tblPr/>
              <a:tblGrid>
                <a:gridCol w="3740727">
                  <a:extLst>
                    <a:ext uri="{9D8B030D-6E8A-4147-A177-3AD203B41FA5}">
                      <a16:colId xmlns="" xmlns:a16="http://schemas.microsoft.com/office/drawing/2014/main" val="20000"/>
                    </a:ext>
                  </a:extLst>
                </a:gridCol>
                <a:gridCol w="3740727">
                  <a:extLst>
                    <a:ext uri="{9D8B030D-6E8A-4147-A177-3AD203B41FA5}">
                      <a16:colId xmlns="" xmlns:a16="http://schemas.microsoft.com/office/drawing/2014/main" val="20001"/>
                    </a:ext>
                  </a:extLst>
                </a:gridCol>
              </a:tblGrid>
              <a:tr h="5890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500" b="0" i="0" u="none" strike="noStrike" cap="none" normalizeH="0" baseline="0" dirty="0" smtClean="0">
                        <a:ln>
                          <a:noFill/>
                        </a:ln>
                        <a:solidFill>
                          <a:schemeClr val="tx1"/>
                        </a:solidFill>
                        <a:effectLst/>
                        <a:latin typeface="Omnes_GirlScouts Regular" pitchFamily="50" charset="0"/>
                        <a:cs typeface="Times New Roman" pitchFamily="18" charset="0"/>
                      </a:endParaRPr>
                    </a:p>
                  </a:txBody>
                  <a:tcPr marL="83127" marR="83127" marT="40341" marB="4034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500" b="0" i="0" u="none" strike="noStrike" cap="none" normalizeH="0" baseline="0" dirty="0" smtClean="0">
                        <a:ln>
                          <a:noFill/>
                        </a:ln>
                        <a:solidFill>
                          <a:schemeClr val="tx1"/>
                        </a:solidFill>
                        <a:effectLst/>
                        <a:latin typeface="Omnes_GirlScouts Regular" pitchFamily="50" charset="0"/>
                        <a:cs typeface="Times New Roman" pitchFamily="18" charset="0"/>
                      </a:endParaRPr>
                    </a:p>
                  </a:txBody>
                  <a:tcPr marL="83127" marR="83127" marT="40341" marB="4034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 xmlns:a16="http://schemas.microsoft.com/office/drawing/2014/main" val="10000"/>
                  </a:ext>
                </a:extLst>
              </a:tr>
              <a:tr h="9901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500" b="0" i="0" u="none" strike="noStrike" cap="none" normalizeH="0" baseline="0" dirty="0" smtClean="0">
                        <a:ln>
                          <a:noFill/>
                        </a:ln>
                        <a:solidFill>
                          <a:schemeClr val="tx1"/>
                        </a:solidFill>
                        <a:effectLst/>
                        <a:latin typeface="Omnes_GirlScouts Regular" pitchFamily="50" charset="0"/>
                        <a:cs typeface="Times New Roman" pitchFamily="18" charset="0"/>
                      </a:endParaRPr>
                    </a:p>
                  </a:txBody>
                  <a:tcPr marL="83127" marR="83127" marT="40341" marB="4034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500" b="0" i="0" u="none" strike="noStrike" cap="none" normalizeH="0" baseline="0" dirty="0" smtClean="0">
                        <a:ln>
                          <a:noFill/>
                        </a:ln>
                        <a:solidFill>
                          <a:schemeClr val="tx1"/>
                        </a:solidFill>
                        <a:effectLst/>
                        <a:latin typeface="Omnes_GirlScouts Regular" pitchFamily="50" charset="0"/>
                        <a:cs typeface="Times New Roman" pitchFamily="18" charset="0"/>
                      </a:endParaRPr>
                    </a:p>
                  </a:txBody>
                  <a:tcPr marL="83127" marR="83127" marT="40341" marB="4034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1"/>
                  </a:ext>
                </a:extLst>
              </a:tr>
              <a:tr h="10757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500" b="0" i="0" u="none" strike="noStrike" cap="none" normalizeH="0" baseline="0" dirty="0" smtClean="0">
                        <a:ln>
                          <a:noFill/>
                        </a:ln>
                        <a:solidFill>
                          <a:schemeClr val="tx1"/>
                        </a:solidFill>
                        <a:effectLst/>
                        <a:latin typeface="Omnes_GirlScouts Regular" pitchFamily="50" charset="0"/>
                        <a:cs typeface="Times New Roman" pitchFamily="18" charset="0"/>
                      </a:endParaRPr>
                    </a:p>
                  </a:txBody>
                  <a:tcPr marL="83127" marR="83127" marT="40341" marB="4034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500" b="0" i="0" u="none" strike="noStrike" cap="none" normalizeH="0" baseline="0" dirty="0" smtClean="0">
                        <a:ln>
                          <a:noFill/>
                        </a:ln>
                        <a:solidFill>
                          <a:schemeClr val="tx1"/>
                        </a:solidFill>
                        <a:effectLst/>
                        <a:latin typeface="Omnes_GirlScouts Regular" pitchFamily="50" charset="0"/>
                        <a:cs typeface="Times New Roman" pitchFamily="18" charset="0"/>
                      </a:endParaRPr>
                    </a:p>
                  </a:txBody>
                  <a:tcPr marL="83127" marR="83127" marT="40341" marB="4034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10465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500" b="0" i="0" u="none" strike="noStrike" cap="none" normalizeH="0" baseline="0" dirty="0" smtClean="0">
                        <a:ln>
                          <a:noFill/>
                        </a:ln>
                        <a:solidFill>
                          <a:schemeClr val="tx1"/>
                        </a:solidFill>
                        <a:effectLst/>
                        <a:latin typeface="Omnes_GirlScouts Regular" pitchFamily="50" charset="0"/>
                        <a:cs typeface="Times New Roman" pitchFamily="18" charset="0"/>
                      </a:endParaRPr>
                    </a:p>
                  </a:txBody>
                  <a:tcPr marL="83127" marR="83127" marT="40341" marB="4034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500" b="0" i="0" u="none" strike="noStrike" cap="none" normalizeH="0" baseline="0" dirty="0" smtClean="0">
                        <a:ln>
                          <a:noFill/>
                        </a:ln>
                        <a:solidFill>
                          <a:schemeClr val="tx1"/>
                        </a:solidFill>
                        <a:effectLst/>
                        <a:latin typeface="Omnes_GirlScouts Regular" pitchFamily="50" charset="0"/>
                        <a:cs typeface="Times New Roman" pitchFamily="18" charset="0"/>
                      </a:endParaRPr>
                    </a:p>
                  </a:txBody>
                  <a:tcPr marL="83127" marR="83127" marT="40341" marB="4034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bl>
          </a:graphicData>
        </a:graphic>
      </p:graphicFrame>
      <p:sp>
        <p:nvSpPr>
          <p:cNvPr id="2" name="Title 1"/>
          <p:cNvSpPr>
            <a:spLocks noGrp="1"/>
          </p:cNvSpPr>
          <p:nvPr>
            <p:ph type="title" hasCustomPrompt="1"/>
          </p:nvPr>
        </p:nvSpPr>
        <p:spPr>
          <a:xfrm>
            <a:off x="94088" y="108381"/>
            <a:ext cx="6459402" cy="806824"/>
          </a:xfrm>
        </p:spPr>
        <p:txBody>
          <a:bodyPr anchor="t" anchorCtr="0"/>
          <a:lstStyle>
            <a:lvl1pPr algn="l">
              <a:defRPr/>
            </a:lvl1pPr>
          </a:lstStyle>
          <a:p>
            <a:r>
              <a:rPr lang="en-US" dirty="0" smtClean="0"/>
              <a:t>Click to add title</a:t>
            </a:r>
            <a:endParaRPr lang="en-US" dirty="0"/>
          </a:p>
        </p:txBody>
      </p:sp>
      <p:sp>
        <p:nvSpPr>
          <p:cNvPr id="5" name="Footer Placeholder 4"/>
          <p:cNvSpPr>
            <a:spLocks noGrp="1"/>
          </p:cNvSpPr>
          <p:nvPr>
            <p:ph type="ftr" sz="quarter" idx="11"/>
          </p:nvPr>
        </p:nvSpPr>
        <p:spPr/>
        <p:txBody>
          <a:bodyPr/>
          <a:lstStyle/>
          <a:p>
            <a:r>
              <a:rPr lang="en-US" smtClean="0"/>
              <a:t>Confidential and Proprietary - Not for Public Distribution - Do Not Copy</a:t>
            </a:r>
            <a:endParaRPr lang="en-US"/>
          </a:p>
        </p:txBody>
      </p:sp>
      <p:sp>
        <p:nvSpPr>
          <p:cNvPr id="6" name="Slide Number Placeholder 5"/>
          <p:cNvSpPr>
            <a:spLocks noGrp="1"/>
          </p:cNvSpPr>
          <p:nvPr>
            <p:ph type="sldNum" sz="quarter" idx="12"/>
          </p:nvPr>
        </p:nvSpPr>
        <p:spPr/>
        <p:txBody>
          <a:bodyPr/>
          <a:lstStyle/>
          <a:p>
            <a:fld id="{44793BE8-32BF-4C0F-8456-E6FEB7ED53AF}" type="slidenum">
              <a:rPr lang="en-US" smtClean="0"/>
              <a:pPr/>
              <a:t>‹#›</a:t>
            </a:fld>
            <a:endParaRPr lang="en-US"/>
          </a:p>
        </p:txBody>
      </p:sp>
      <p:sp>
        <p:nvSpPr>
          <p:cNvPr id="10" name="Text Placeholder 2"/>
          <p:cNvSpPr>
            <a:spLocks noGrp="1"/>
          </p:cNvSpPr>
          <p:nvPr>
            <p:ph type="body" idx="15" hasCustomPrompt="1"/>
          </p:nvPr>
        </p:nvSpPr>
        <p:spPr>
          <a:xfrm>
            <a:off x="840434" y="1906204"/>
            <a:ext cx="3709638" cy="554691"/>
          </a:xfrm>
          <a:noFill/>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941" kern="1200" dirty="0" smtClean="0">
                <a:solidFill>
                  <a:schemeClr val="tx1"/>
                </a:solidFill>
                <a:latin typeface="Arial" pitchFamily="34" charset="0"/>
                <a:ea typeface="+mn-ea"/>
                <a:cs typeface="Arial" pitchFamily="34" charset="0"/>
              </a:defRPr>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dirty="0" smtClean="0"/>
              <a:t>Click to add text</a:t>
            </a:r>
          </a:p>
        </p:txBody>
      </p:sp>
      <p:sp>
        <p:nvSpPr>
          <p:cNvPr id="11" name="Text Placeholder 2"/>
          <p:cNvSpPr>
            <a:spLocks noGrp="1"/>
          </p:cNvSpPr>
          <p:nvPr>
            <p:ph type="body" idx="16" hasCustomPrompt="1"/>
          </p:nvPr>
        </p:nvSpPr>
        <p:spPr>
          <a:xfrm>
            <a:off x="4574886" y="1906204"/>
            <a:ext cx="3709638" cy="554691"/>
          </a:xfrm>
          <a:noFill/>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941" kern="1200" dirty="0" smtClean="0">
                <a:solidFill>
                  <a:schemeClr val="tx1"/>
                </a:solidFill>
                <a:latin typeface="Arial" pitchFamily="34" charset="0"/>
                <a:ea typeface="+mn-ea"/>
                <a:cs typeface="Arial" pitchFamily="34" charset="0"/>
              </a:defRPr>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dirty="0" smtClean="0"/>
              <a:t>Click to add text</a:t>
            </a:r>
          </a:p>
        </p:txBody>
      </p:sp>
      <p:sp>
        <p:nvSpPr>
          <p:cNvPr id="15" name="Text Placeholder 2"/>
          <p:cNvSpPr>
            <a:spLocks noGrp="1"/>
          </p:cNvSpPr>
          <p:nvPr>
            <p:ph type="body" idx="17" hasCustomPrompt="1"/>
          </p:nvPr>
        </p:nvSpPr>
        <p:spPr>
          <a:xfrm>
            <a:off x="840434" y="2469032"/>
            <a:ext cx="3709638" cy="982052"/>
          </a:xfrm>
          <a:noFill/>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941" kern="1200" baseline="0" dirty="0" smtClean="0">
                <a:solidFill>
                  <a:schemeClr val="tx1"/>
                </a:solidFill>
                <a:latin typeface="Arial" pitchFamily="34" charset="0"/>
                <a:ea typeface="+mn-ea"/>
                <a:cs typeface="Arial" pitchFamily="34" charset="0"/>
              </a:defRPr>
            </a:lvl1pPr>
            <a:lvl2pPr marL="207320" indent="0">
              <a:buNone/>
              <a:defRPr sz="1765" b="0">
                <a:latin typeface="Omnes_GirlScouts Regular" pitchFamily="50" charset="0"/>
              </a:defRPr>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dirty="0" smtClean="0"/>
              <a:t>Click add text</a:t>
            </a:r>
          </a:p>
        </p:txBody>
      </p:sp>
      <p:sp>
        <p:nvSpPr>
          <p:cNvPr id="16" name="Text Placeholder 2"/>
          <p:cNvSpPr>
            <a:spLocks noGrp="1"/>
          </p:cNvSpPr>
          <p:nvPr>
            <p:ph type="body" idx="18" hasCustomPrompt="1"/>
          </p:nvPr>
        </p:nvSpPr>
        <p:spPr>
          <a:xfrm>
            <a:off x="4574886" y="2469032"/>
            <a:ext cx="3709638" cy="982052"/>
          </a:xfrm>
          <a:noFill/>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941" kern="1200" baseline="0" dirty="0" smtClean="0">
                <a:solidFill>
                  <a:schemeClr val="tx1"/>
                </a:solidFill>
                <a:latin typeface="Arial" pitchFamily="34" charset="0"/>
                <a:ea typeface="+mn-ea"/>
                <a:cs typeface="Arial" pitchFamily="34" charset="0"/>
              </a:defRPr>
            </a:lvl1pPr>
            <a:lvl2pPr marL="207320" indent="0">
              <a:buNone/>
              <a:defRPr sz="1765" b="0">
                <a:latin typeface="Omnes_GirlScouts Regular" pitchFamily="50" charset="0"/>
              </a:defRPr>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dirty="0" smtClean="0"/>
              <a:t>Click add text</a:t>
            </a:r>
          </a:p>
        </p:txBody>
      </p:sp>
      <p:sp>
        <p:nvSpPr>
          <p:cNvPr id="17" name="Text Placeholder 2"/>
          <p:cNvSpPr>
            <a:spLocks noGrp="1"/>
          </p:cNvSpPr>
          <p:nvPr>
            <p:ph type="body" idx="19" hasCustomPrompt="1"/>
          </p:nvPr>
        </p:nvSpPr>
        <p:spPr>
          <a:xfrm>
            <a:off x="840434" y="3478456"/>
            <a:ext cx="3709638" cy="982052"/>
          </a:xfrm>
          <a:noFill/>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941" kern="1200" baseline="0" dirty="0" smtClean="0">
                <a:solidFill>
                  <a:schemeClr val="tx1"/>
                </a:solidFill>
                <a:latin typeface="Arial" pitchFamily="34" charset="0"/>
                <a:ea typeface="+mn-ea"/>
                <a:cs typeface="Arial" pitchFamily="34" charset="0"/>
              </a:defRPr>
            </a:lvl1pPr>
            <a:lvl2pPr marL="207320" indent="0">
              <a:buNone/>
              <a:defRPr sz="1765" b="0">
                <a:latin typeface="Omnes_GirlScouts Regular" pitchFamily="50" charset="0"/>
              </a:defRPr>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dirty="0" smtClean="0"/>
              <a:t>Click add text</a:t>
            </a:r>
          </a:p>
        </p:txBody>
      </p:sp>
      <p:sp>
        <p:nvSpPr>
          <p:cNvPr id="18" name="Text Placeholder 2"/>
          <p:cNvSpPr>
            <a:spLocks noGrp="1"/>
          </p:cNvSpPr>
          <p:nvPr>
            <p:ph type="body" idx="20" hasCustomPrompt="1"/>
          </p:nvPr>
        </p:nvSpPr>
        <p:spPr>
          <a:xfrm>
            <a:off x="4574886" y="3478456"/>
            <a:ext cx="3709638" cy="982052"/>
          </a:xfrm>
          <a:noFill/>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941" kern="1200" baseline="0" dirty="0" smtClean="0">
                <a:solidFill>
                  <a:schemeClr val="tx1"/>
                </a:solidFill>
                <a:latin typeface="Arial" pitchFamily="34" charset="0"/>
                <a:ea typeface="+mn-ea"/>
                <a:cs typeface="Arial" pitchFamily="34" charset="0"/>
              </a:defRPr>
            </a:lvl1pPr>
            <a:lvl2pPr marL="207320" indent="0">
              <a:buNone/>
              <a:defRPr sz="1765" b="0">
                <a:latin typeface="Omnes_GirlScouts Regular" pitchFamily="50" charset="0"/>
              </a:defRPr>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dirty="0" smtClean="0"/>
              <a:t>Click add text</a:t>
            </a:r>
          </a:p>
        </p:txBody>
      </p:sp>
      <p:sp>
        <p:nvSpPr>
          <p:cNvPr id="20" name="Text Placeholder 2"/>
          <p:cNvSpPr>
            <a:spLocks noGrp="1"/>
          </p:cNvSpPr>
          <p:nvPr>
            <p:ph type="body" idx="21" hasCustomPrompt="1"/>
          </p:nvPr>
        </p:nvSpPr>
        <p:spPr>
          <a:xfrm>
            <a:off x="840434" y="4542026"/>
            <a:ext cx="3709638" cy="982052"/>
          </a:xfrm>
          <a:noFill/>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941" kern="1200" baseline="0" dirty="0" smtClean="0">
                <a:solidFill>
                  <a:schemeClr val="tx1"/>
                </a:solidFill>
                <a:latin typeface="Arial" pitchFamily="34" charset="0"/>
                <a:ea typeface="+mn-ea"/>
                <a:cs typeface="Arial" pitchFamily="34" charset="0"/>
              </a:defRPr>
            </a:lvl1pPr>
            <a:lvl2pPr marL="207320" indent="0">
              <a:buNone/>
              <a:defRPr sz="1765" b="0">
                <a:latin typeface="Omnes_GirlScouts Regular" pitchFamily="50" charset="0"/>
              </a:defRPr>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dirty="0" smtClean="0"/>
              <a:t>Click add text</a:t>
            </a:r>
          </a:p>
        </p:txBody>
      </p:sp>
      <p:sp>
        <p:nvSpPr>
          <p:cNvPr id="21" name="Text Placeholder 2"/>
          <p:cNvSpPr>
            <a:spLocks noGrp="1"/>
          </p:cNvSpPr>
          <p:nvPr>
            <p:ph type="body" idx="22" hasCustomPrompt="1"/>
          </p:nvPr>
        </p:nvSpPr>
        <p:spPr>
          <a:xfrm>
            <a:off x="4587477" y="4542026"/>
            <a:ext cx="3709638" cy="982052"/>
          </a:xfrm>
          <a:noFill/>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941" kern="1200" baseline="0" dirty="0" smtClean="0">
                <a:solidFill>
                  <a:schemeClr val="tx1"/>
                </a:solidFill>
                <a:latin typeface="Arial" pitchFamily="34" charset="0"/>
                <a:ea typeface="+mn-ea"/>
                <a:cs typeface="Arial" pitchFamily="34" charset="0"/>
              </a:defRPr>
            </a:lvl1pPr>
            <a:lvl2pPr marL="207320" indent="0">
              <a:buNone/>
              <a:defRPr sz="1765" b="0">
                <a:latin typeface="Omnes_GirlScouts Regular" pitchFamily="50" charset="0"/>
              </a:defRPr>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dirty="0" smtClean="0"/>
              <a:t>Click add text</a:t>
            </a:r>
          </a:p>
        </p:txBody>
      </p:sp>
    </p:spTree>
    <p:extLst>
      <p:ext uri="{BB962C8B-B14F-4D97-AF65-F5344CB8AC3E}">
        <p14:creationId xmlns:p14="http://schemas.microsoft.com/office/powerpoint/2010/main" val="3407803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x4 tab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4088" y="108381"/>
            <a:ext cx="6459402" cy="806824"/>
          </a:xfrm>
        </p:spPr>
        <p:txBody>
          <a:bodyPr anchor="t" anchorCtr="0"/>
          <a:lstStyle>
            <a:lvl1pPr algn="l">
              <a:defRPr/>
            </a:lvl1pPr>
          </a:lstStyle>
          <a:p>
            <a:r>
              <a:rPr lang="en-US" dirty="0" smtClean="0"/>
              <a:t>Click to add title</a:t>
            </a:r>
            <a:endParaRPr lang="en-US" dirty="0"/>
          </a:p>
        </p:txBody>
      </p:sp>
      <p:sp>
        <p:nvSpPr>
          <p:cNvPr id="5" name="Footer Placeholder 4"/>
          <p:cNvSpPr>
            <a:spLocks noGrp="1"/>
          </p:cNvSpPr>
          <p:nvPr>
            <p:ph type="ftr" sz="quarter" idx="11"/>
          </p:nvPr>
        </p:nvSpPr>
        <p:spPr/>
        <p:txBody>
          <a:bodyPr/>
          <a:lstStyle/>
          <a:p>
            <a:r>
              <a:rPr lang="en-US" smtClean="0"/>
              <a:t>Confidential and Proprietary - Not for Public Distribution - Do Not Copy</a:t>
            </a:r>
            <a:endParaRPr lang="en-US"/>
          </a:p>
        </p:txBody>
      </p:sp>
      <p:graphicFrame>
        <p:nvGraphicFramePr>
          <p:cNvPr id="19" name="Table 18"/>
          <p:cNvGraphicFramePr>
            <a:graphicFrameLocks noGrp="1"/>
          </p:cNvGraphicFramePr>
          <p:nvPr userDrawn="1"/>
        </p:nvGraphicFramePr>
        <p:xfrm>
          <a:off x="251905" y="1907731"/>
          <a:ext cx="8716026" cy="3629922"/>
        </p:xfrm>
        <a:graphic>
          <a:graphicData uri="http://schemas.openxmlformats.org/drawingml/2006/table">
            <a:tbl>
              <a:tblPr firstRow="1" bandRow="1">
                <a:tableStyleId>{5C22544A-7EE6-4342-B048-85BDC9FD1C3A}</a:tableStyleId>
              </a:tblPr>
              <a:tblGrid>
                <a:gridCol w="4313498">
                  <a:extLst>
                    <a:ext uri="{9D8B030D-6E8A-4147-A177-3AD203B41FA5}">
                      <a16:colId xmlns="" xmlns:a16="http://schemas.microsoft.com/office/drawing/2014/main" val="20000"/>
                    </a:ext>
                  </a:extLst>
                </a:gridCol>
                <a:gridCol w="4402528">
                  <a:extLst>
                    <a:ext uri="{9D8B030D-6E8A-4147-A177-3AD203B41FA5}">
                      <a16:colId xmlns="" xmlns:a16="http://schemas.microsoft.com/office/drawing/2014/main" val="20001"/>
                    </a:ext>
                  </a:extLst>
                </a:gridCol>
              </a:tblGrid>
              <a:tr h="400722">
                <a:tc>
                  <a:txBody>
                    <a:bodyPr/>
                    <a:lstStyle/>
                    <a:p>
                      <a:pPr algn="ctr"/>
                      <a:endParaRPr lang="en-US" sz="2000" dirty="0"/>
                    </a:p>
                  </a:txBody>
                  <a:tcPr/>
                </a:tc>
                <a:tc>
                  <a:txBody>
                    <a:bodyPr/>
                    <a:lstStyle/>
                    <a:p>
                      <a:pPr algn="ctr"/>
                      <a:endParaRPr lang="en-US" sz="1800" dirty="0"/>
                    </a:p>
                  </a:txBody>
                  <a:tcPr/>
                </a:tc>
                <a:extLst>
                  <a:ext uri="{0D108BD9-81ED-4DB2-BD59-A6C34878D82A}">
                    <a16:rowId xmlns="" xmlns:a16="http://schemas.microsoft.com/office/drawing/2014/main" val="10000"/>
                  </a:ext>
                </a:extLst>
              </a:tr>
              <a:tr h="807300">
                <a:tc>
                  <a:txBody>
                    <a:bodyPr/>
                    <a:lstStyle/>
                    <a:p>
                      <a:endParaRPr lang="en-US" sz="1400" dirty="0"/>
                    </a:p>
                  </a:txBody>
                  <a:tcPr/>
                </a:tc>
                <a:tc>
                  <a:txBody>
                    <a:bodyPr/>
                    <a:lstStyle/>
                    <a:p>
                      <a:endParaRPr lang="en-US" sz="2000" dirty="0"/>
                    </a:p>
                  </a:txBody>
                  <a:tcPr/>
                </a:tc>
                <a:extLst>
                  <a:ext uri="{0D108BD9-81ED-4DB2-BD59-A6C34878D82A}">
                    <a16:rowId xmlns="" xmlns:a16="http://schemas.microsoft.com/office/drawing/2014/main" val="10001"/>
                  </a:ext>
                </a:extLst>
              </a:tr>
              <a:tr h="807300">
                <a:tc>
                  <a:txBody>
                    <a:bodyPr/>
                    <a:lstStyle/>
                    <a:p>
                      <a:endParaRPr lang="en-US" sz="1400" dirty="0"/>
                    </a:p>
                  </a:txBody>
                  <a:tcPr/>
                </a:tc>
                <a:tc>
                  <a:txBody>
                    <a:bodyPr/>
                    <a:lstStyle/>
                    <a:p>
                      <a:endParaRPr lang="en-US" sz="2000" dirty="0"/>
                    </a:p>
                  </a:txBody>
                  <a:tcPr/>
                </a:tc>
                <a:extLst>
                  <a:ext uri="{0D108BD9-81ED-4DB2-BD59-A6C34878D82A}">
                    <a16:rowId xmlns="" xmlns:a16="http://schemas.microsoft.com/office/drawing/2014/main" val="10002"/>
                  </a:ext>
                </a:extLst>
              </a:tr>
              <a:tr h="807300">
                <a:tc>
                  <a:txBody>
                    <a:bodyPr/>
                    <a:lstStyle/>
                    <a:p>
                      <a:endParaRPr lang="en-US" sz="1400" dirty="0"/>
                    </a:p>
                  </a:txBody>
                  <a:tcPr/>
                </a:tc>
                <a:tc>
                  <a:txBody>
                    <a:bodyPr/>
                    <a:lstStyle/>
                    <a:p>
                      <a:endParaRPr lang="en-US" sz="2000" dirty="0"/>
                    </a:p>
                  </a:txBody>
                  <a:tcPr/>
                </a:tc>
                <a:extLst>
                  <a:ext uri="{0D108BD9-81ED-4DB2-BD59-A6C34878D82A}">
                    <a16:rowId xmlns="" xmlns:a16="http://schemas.microsoft.com/office/drawing/2014/main" val="10003"/>
                  </a:ext>
                </a:extLst>
              </a:tr>
              <a:tr h="807300">
                <a:tc>
                  <a:txBody>
                    <a:bodyPr/>
                    <a:lstStyle/>
                    <a:p>
                      <a:endParaRPr lang="en-US" sz="1400" dirty="0"/>
                    </a:p>
                  </a:txBody>
                  <a:tcPr/>
                </a:tc>
                <a:tc>
                  <a:txBody>
                    <a:bodyPr/>
                    <a:lstStyle/>
                    <a:p>
                      <a:endParaRPr lang="en-US" sz="2000" dirty="0"/>
                    </a:p>
                  </a:txBody>
                  <a:tcPr/>
                </a:tc>
                <a:extLst>
                  <a:ext uri="{0D108BD9-81ED-4DB2-BD59-A6C34878D82A}">
                    <a16:rowId xmlns="" xmlns:a16="http://schemas.microsoft.com/office/drawing/2014/main" val="10004"/>
                  </a:ext>
                </a:extLst>
              </a:tr>
            </a:tbl>
          </a:graphicData>
        </a:graphic>
      </p:graphicFrame>
      <p:sp>
        <p:nvSpPr>
          <p:cNvPr id="10" name="Text Placeholder 2"/>
          <p:cNvSpPr>
            <a:spLocks noGrp="1"/>
          </p:cNvSpPr>
          <p:nvPr>
            <p:ph type="body" idx="15" hasCustomPrompt="1"/>
          </p:nvPr>
        </p:nvSpPr>
        <p:spPr>
          <a:xfrm>
            <a:off x="284337" y="1907732"/>
            <a:ext cx="4302095" cy="381803"/>
          </a:xfrm>
          <a:noFill/>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941" kern="1200" dirty="0" smtClean="0">
                <a:solidFill>
                  <a:schemeClr val="tx1"/>
                </a:solidFill>
                <a:latin typeface="Arial" pitchFamily="34" charset="0"/>
                <a:ea typeface="+mn-ea"/>
                <a:cs typeface="Arial" pitchFamily="34" charset="0"/>
              </a:defRPr>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dirty="0" smtClean="0"/>
              <a:t>Click to add text</a:t>
            </a:r>
          </a:p>
        </p:txBody>
      </p:sp>
      <p:sp>
        <p:nvSpPr>
          <p:cNvPr id="29" name="Text Placeholder 2"/>
          <p:cNvSpPr>
            <a:spLocks noGrp="1"/>
          </p:cNvSpPr>
          <p:nvPr>
            <p:ph type="body" idx="22" hasCustomPrompt="1"/>
          </p:nvPr>
        </p:nvSpPr>
        <p:spPr>
          <a:xfrm>
            <a:off x="288745" y="2350860"/>
            <a:ext cx="4302095" cy="785607"/>
          </a:xfrm>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412" b="0" i="0" kern="1200" dirty="0" smtClean="0">
                <a:solidFill>
                  <a:schemeClr val="tx1"/>
                </a:solidFill>
                <a:latin typeface="Arial" pitchFamily="34" charset="0"/>
                <a:ea typeface="+mn-ea"/>
                <a:cs typeface="Arial" pitchFamily="34" charset="0"/>
              </a:defRPr>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marL="0" lvl="0" indent="0" algn="l" defTabSz="806867" rtl="0" eaLnBrk="1" latinLnBrk="0" hangingPunct="1">
              <a:spcBef>
                <a:spcPct val="20000"/>
              </a:spcBef>
              <a:buFont typeface="Arial" pitchFamily="34" charset="0"/>
              <a:buNone/>
            </a:pPr>
            <a:r>
              <a:rPr lang="en-US" dirty="0" smtClean="0"/>
              <a:t>Click to add text</a:t>
            </a:r>
          </a:p>
        </p:txBody>
      </p:sp>
      <p:sp>
        <p:nvSpPr>
          <p:cNvPr id="77" name="Text Placeholder 2"/>
          <p:cNvSpPr>
            <a:spLocks noGrp="1"/>
          </p:cNvSpPr>
          <p:nvPr>
            <p:ph type="body" idx="28" hasCustomPrompt="1"/>
          </p:nvPr>
        </p:nvSpPr>
        <p:spPr>
          <a:xfrm>
            <a:off x="272219" y="3136467"/>
            <a:ext cx="4302095" cy="785607"/>
          </a:xfrm>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412" b="0" i="0" kern="1200" dirty="0" smtClean="0">
                <a:solidFill>
                  <a:schemeClr val="tx1"/>
                </a:solidFill>
                <a:latin typeface="Arial" pitchFamily="34" charset="0"/>
                <a:ea typeface="+mn-ea"/>
                <a:cs typeface="Arial" pitchFamily="34" charset="0"/>
              </a:defRPr>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marL="0" lvl="0" indent="0" algn="l" defTabSz="806867" rtl="0" eaLnBrk="1" latinLnBrk="0" hangingPunct="1">
              <a:spcBef>
                <a:spcPct val="20000"/>
              </a:spcBef>
              <a:buFont typeface="Arial" pitchFamily="34" charset="0"/>
              <a:buNone/>
            </a:pPr>
            <a:r>
              <a:rPr lang="en-US" dirty="0" smtClean="0"/>
              <a:t>Click to add text</a:t>
            </a:r>
          </a:p>
        </p:txBody>
      </p:sp>
      <p:sp>
        <p:nvSpPr>
          <p:cNvPr id="83" name="Text Placeholder 2"/>
          <p:cNvSpPr>
            <a:spLocks noGrp="1"/>
          </p:cNvSpPr>
          <p:nvPr>
            <p:ph type="body" idx="34" hasCustomPrompt="1"/>
          </p:nvPr>
        </p:nvSpPr>
        <p:spPr>
          <a:xfrm>
            <a:off x="272792" y="3935119"/>
            <a:ext cx="4302095" cy="785607"/>
          </a:xfrm>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412" b="0" i="0" kern="1200" dirty="0" smtClean="0">
                <a:solidFill>
                  <a:schemeClr val="tx1"/>
                </a:solidFill>
                <a:latin typeface="Arial" pitchFamily="34" charset="0"/>
                <a:ea typeface="+mn-ea"/>
                <a:cs typeface="Arial" pitchFamily="34" charset="0"/>
              </a:defRPr>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marL="0" lvl="0" indent="0" algn="l" defTabSz="806867" rtl="0" eaLnBrk="1" latinLnBrk="0" hangingPunct="1">
              <a:spcBef>
                <a:spcPct val="20000"/>
              </a:spcBef>
              <a:buFont typeface="Arial" pitchFamily="34" charset="0"/>
              <a:buNone/>
            </a:pPr>
            <a:r>
              <a:rPr lang="en-US" dirty="0" smtClean="0"/>
              <a:t>Click to add text</a:t>
            </a:r>
          </a:p>
        </p:txBody>
      </p:sp>
      <p:sp>
        <p:nvSpPr>
          <p:cNvPr id="89" name="Text Placeholder 2"/>
          <p:cNvSpPr>
            <a:spLocks noGrp="1"/>
          </p:cNvSpPr>
          <p:nvPr>
            <p:ph type="body" idx="40" hasCustomPrompt="1"/>
          </p:nvPr>
        </p:nvSpPr>
        <p:spPr>
          <a:xfrm>
            <a:off x="288745" y="4752748"/>
            <a:ext cx="4302095" cy="785607"/>
          </a:xfrm>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412" b="0" i="0" kern="1200" dirty="0" smtClean="0">
                <a:solidFill>
                  <a:schemeClr val="tx1"/>
                </a:solidFill>
                <a:latin typeface="Arial" pitchFamily="34" charset="0"/>
                <a:ea typeface="+mn-ea"/>
                <a:cs typeface="Arial" pitchFamily="34" charset="0"/>
              </a:defRPr>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marL="0" lvl="0" indent="0" algn="l" defTabSz="806867" rtl="0" eaLnBrk="1" latinLnBrk="0" hangingPunct="1">
              <a:spcBef>
                <a:spcPct val="20000"/>
              </a:spcBef>
              <a:buFont typeface="Arial" pitchFamily="34" charset="0"/>
              <a:buNone/>
            </a:pPr>
            <a:r>
              <a:rPr lang="en-US" dirty="0" smtClean="0"/>
              <a:t>Click to add text</a:t>
            </a:r>
          </a:p>
        </p:txBody>
      </p:sp>
      <p:sp>
        <p:nvSpPr>
          <p:cNvPr id="68" name="Text Placeholder 2"/>
          <p:cNvSpPr>
            <a:spLocks noGrp="1"/>
          </p:cNvSpPr>
          <p:nvPr>
            <p:ph type="body" idx="59" hasCustomPrompt="1"/>
          </p:nvPr>
        </p:nvSpPr>
        <p:spPr>
          <a:xfrm>
            <a:off x="4586432" y="1907733"/>
            <a:ext cx="4302095" cy="381803"/>
          </a:xfrm>
          <a:noFill/>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941" kern="1200" dirty="0" smtClean="0">
                <a:solidFill>
                  <a:schemeClr val="tx1"/>
                </a:solidFill>
                <a:latin typeface="Arial" pitchFamily="34" charset="0"/>
                <a:ea typeface="+mn-ea"/>
                <a:cs typeface="Arial" pitchFamily="34" charset="0"/>
              </a:defRPr>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dirty="0" smtClean="0"/>
              <a:t>Click to add text</a:t>
            </a:r>
          </a:p>
        </p:txBody>
      </p:sp>
      <p:sp>
        <p:nvSpPr>
          <p:cNvPr id="69" name="Text Placeholder 2"/>
          <p:cNvSpPr>
            <a:spLocks noGrp="1"/>
          </p:cNvSpPr>
          <p:nvPr>
            <p:ph type="body" idx="60" hasCustomPrompt="1"/>
          </p:nvPr>
        </p:nvSpPr>
        <p:spPr>
          <a:xfrm>
            <a:off x="4586432" y="2350861"/>
            <a:ext cx="4302095" cy="785607"/>
          </a:xfrm>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412" b="0" i="0" kern="1200" dirty="0" smtClean="0">
                <a:solidFill>
                  <a:schemeClr val="tx1"/>
                </a:solidFill>
                <a:latin typeface="Arial" pitchFamily="34" charset="0"/>
                <a:ea typeface="+mn-ea"/>
                <a:cs typeface="Arial" pitchFamily="34" charset="0"/>
              </a:defRPr>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marL="0" lvl="0" indent="0" algn="l" defTabSz="806867" rtl="0" eaLnBrk="1" latinLnBrk="0" hangingPunct="1">
              <a:spcBef>
                <a:spcPct val="20000"/>
              </a:spcBef>
              <a:buFont typeface="Arial" pitchFamily="34" charset="0"/>
              <a:buNone/>
            </a:pPr>
            <a:r>
              <a:rPr lang="en-US" dirty="0" smtClean="0"/>
              <a:t>Click to add text</a:t>
            </a:r>
          </a:p>
        </p:txBody>
      </p:sp>
      <p:sp>
        <p:nvSpPr>
          <p:cNvPr id="70" name="Text Placeholder 2"/>
          <p:cNvSpPr>
            <a:spLocks noGrp="1"/>
          </p:cNvSpPr>
          <p:nvPr>
            <p:ph type="body" idx="61" hasCustomPrompt="1"/>
          </p:nvPr>
        </p:nvSpPr>
        <p:spPr>
          <a:xfrm>
            <a:off x="4586432" y="3136468"/>
            <a:ext cx="4302095" cy="785607"/>
          </a:xfrm>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412" b="0" i="0" kern="1200" dirty="0" smtClean="0">
                <a:solidFill>
                  <a:schemeClr val="tx1"/>
                </a:solidFill>
                <a:latin typeface="Arial" pitchFamily="34" charset="0"/>
                <a:ea typeface="+mn-ea"/>
                <a:cs typeface="Arial" pitchFamily="34" charset="0"/>
              </a:defRPr>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marL="0" lvl="0" indent="0" algn="l" defTabSz="806867" rtl="0" eaLnBrk="1" latinLnBrk="0" hangingPunct="1">
              <a:spcBef>
                <a:spcPct val="20000"/>
              </a:spcBef>
              <a:buFont typeface="Arial" pitchFamily="34" charset="0"/>
              <a:buNone/>
            </a:pPr>
            <a:r>
              <a:rPr lang="en-US" dirty="0" smtClean="0"/>
              <a:t>Click to add text</a:t>
            </a:r>
          </a:p>
        </p:txBody>
      </p:sp>
      <p:sp>
        <p:nvSpPr>
          <p:cNvPr id="71" name="Text Placeholder 2"/>
          <p:cNvSpPr>
            <a:spLocks noGrp="1"/>
          </p:cNvSpPr>
          <p:nvPr>
            <p:ph type="body" idx="62" hasCustomPrompt="1"/>
          </p:nvPr>
        </p:nvSpPr>
        <p:spPr>
          <a:xfrm>
            <a:off x="4586432" y="3935120"/>
            <a:ext cx="4302095" cy="785607"/>
          </a:xfrm>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412" b="0" i="0" kern="1200" dirty="0" smtClean="0">
                <a:solidFill>
                  <a:schemeClr val="tx1"/>
                </a:solidFill>
                <a:latin typeface="Arial" pitchFamily="34" charset="0"/>
                <a:ea typeface="+mn-ea"/>
                <a:cs typeface="Arial" pitchFamily="34" charset="0"/>
              </a:defRPr>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marL="0" lvl="0" indent="0" algn="l" defTabSz="806867" rtl="0" eaLnBrk="1" latinLnBrk="0" hangingPunct="1">
              <a:spcBef>
                <a:spcPct val="20000"/>
              </a:spcBef>
              <a:buFont typeface="Arial" pitchFamily="34" charset="0"/>
              <a:buNone/>
            </a:pPr>
            <a:r>
              <a:rPr lang="en-US" dirty="0" smtClean="0"/>
              <a:t>Click to add text</a:t>
            </a:r>
          </a:p>
        </p:txBody>
      </p:sp>
      <p:sp>
        <p:nvSpPr>
          <p:cNvPr id="72" name="Text Placeholder 2"/>
          <p:cNvSpPr>
            <a:spLocks noGrp="1"/>
          </p:cNvSpPr>
          <p:nvPr>
            <p:ph type="body" idx="63" hasCustomPrompt="1"/>
          </p:nvPr>
        </p:nvSpPr>
        <p:spPr>
          <a:xfrm>
            <a:off x="4586432" y="4752749"/>
            <a:ext cx="4302095" cy="785607"/>
          </a:xfrm>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412" b="0" i="0" kern="1200" dirty="0" smtClean="0">
                <a:solidFill>
                  <a:schemeClr val="tx1"/>
                </a:solidFill>
                <a:latin typeface="Arial" pitchFamily="34" charset="0"/>
                <a:ea typeface="+mn-ea"/>
                <a:cs typeface="Arial" pitchFamily="34" charset="0"/>
              </a:defRPr>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marL="0" lvl="0" indent="0" algn="l" defTabSz="806867" rtl="0" eaLnBrk="1" latinLnBrk="0" hangingPunct="1">
              <a:spcBef>
                <a:spcPct val="20000"/>
              </a:spcBef>
              <a:buFont typeface="Arial" pitchFamily="34" charset="0"/>
              <a:buNone/>
            </a:pPr>
            <a:r>
              <a:rPr lang="en-US" dirty="0" smtClean="0"/>
              <a:t>Click to add text</a:t>
            </a:r>
          </a:p>
        </p:txBody>
      </p:sp>
      <p:sp>
        <p:nvSpPr>
          <p:cNvPr id="20" name="Slide Number Placeholder 5"/>
          <p:cNvSpPr>
            <a:spLocks noGrp="1"/>
          </p:cNvSpPr>
          <p:nvPr>
            <p:ph type="sldNum" sz="quarter" idx="12"/>
          </p:nvPr>
        </p:nvSpPr>
        <p:spPr>
          <a:xfrm>
            <a:off x="8283872" y="6482816"/>
            <a:ext cx="736180" cy="365592"/>
          </a:xfrm>
        </p:spPr>
        <p:txBody>
          <a:bodyPr/>
          <a:lstStyle/>
          <a:p>
            <a:fld id="{44793BE8-32BF-4C0F-8456-E6FEB7ED53AF}" type="slidenum">
              <a:rPr lang="en-US" smtClean="0"/>
              <a:pPr/>
              <a:t>‹#›</a:t>
            </a:fld>
            <a:endParaRPr lang="en-US"/>
          </a:p>
        </p:txBody>
      </p:sp>
    </p:spTree>
    <p:extLst>
      <p:ext uri="{BB962C8B-B14F-4D97-AF65-F5344CB8AC3E}">
        <p14:creationId xmlns:p14="http://schemas.microsoft.com/office/powerpoint/2010/main" val="35409733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ion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4088" y="108381"/>
            <a:ext cx="6459402" cy="806824"/>
          </a:xfrm>
        </p:spPr>
        <p:txBody>
          <a:bodyPr anchor="t" anchorCtr="0"/>
          <a:lstStyle>
            <a:lvl1pPr algn="l">
              <a:defRPr/>
            </a:lvl1pPr>
          </a:lstStyle>
          <a:p>
            <a:r>
              <a:rPr lang="en-US" dirty="0" smtClean="0"/>
              <a:t>Click to add title</a:t>
            </a:r>
            <a:endParaRPr lang="en-US" dirty="0"/>
          </a:p>
        </p:txBody>
      </p:sp>
      <p:sp>
        <p:nvSpPr>
          <p:cNvPr id="5" name="Footer Placeholder 4"/>
          <p:cNvSpPr>
            <a:spLocks noGrp="1"/>
          </p:cNvSpPr>
          <p:nvPr>
            <p:ph type="ftr" sz="quarter" idx="11"/>
          </p:nvPr>
        </p:nvSpPr>
        <p:spPr/>
        <p:txBody>
          <a:bodyPr/>
          <a:lstStyle/>
          <a:p>
            <a:r>
              <a:rPr lang="en-US" smtClean="0"/>
              <a:t>Confidential and Proprietary - Not for Public Distribution - Do Not Copy</a:t>
            </a:r>
            <a:endParaRPr lang="en-US"/>
          </a:p>
        </p:txBody>
      </p:sp>
      <p:graphicFrame>
        <p:nvGraphicFramePr>
          <p:cNvPr id="19" name="Table 18"/>
          <p:cNvGraphicFramePr>
            <a:graphicFrameLocks noGrp="1"/>
          </p:cNvGraphicFramePr>
          <p:nvPr userDrawn="1"/>
        </p:nvGraphicFramePr>
        <p:xfrm>
          <a:off x="251905" y="1907733"/>
          <a:ext cx="8716026" cy="3455613"/>
        </p:xfrm>
        <a:graphic>
          <a:graphicData uri="http://schemas.openxmlformats.org/drawingml/2006/table">
            <a:tbl>
              <a:tblPr firstRow="1" bandRow="1">
                <a:tableStyleId>{5C22544A-7EE6-4342-B048-85BDC9FD1C3A}</a:tableStyleId>
              </a:tblPr>
              <a:tblGrid>
                <a:gridCol w="4313498">
                  <a:extLst>
                    <a:ext uri="{9D8B030D-6E8A-4147-A177-3AD203B41FA5}">
                      <a16:colId xmlns="" xmlns:a16="http://schemas.microsoft.com/office/drawing/2014/main" val="20000"/>
                    </a:ext>
                  </a:extLst>
                </a:gridCol>
                <a:gridCol w="4402528">
                  <a:extLst>
                    <a:ext uri="{9D8B030D-6E8A-4147-A177-3AD203B41FA5}">
                      <a16:colId xmlns="" xmlns:a16="http://schemas.microsoft.com/office/drawing/2014/main" val="20001"/>
                    </a:ext>
                  </a:extLst>
                </a:gridCol>
              </a:tblGrid>
              <a:tr h="408014">
                <a:tc>
                  <a:txBody>
                    <a:bodyPr/>
                    <a:lstStyle/>
                    <a:p>
                      <a:pPr algn="ctr"/>
                      <a:endParaRPr lang="en-US" sz="2000" dirty="0"/>
                    </a:p>
                  </a:txBody>
                  <a:tcPr/>
                </a:tc>
                <a:tc>
                  <a:txBody>
                    <a:bodyPr/>
                    <a:lstStyle/>
                    <a:p>
                      <a:pPr algn="ctr"/>
                      <a:endParaRPr lang="en-US" sz="1800" dirty="0"/>
                    </a:p>
                  </a:txBody>
                  <a:tcPr/>
                </a:tc>
                <a:extLst>
                  <a:ext uri="{0D108BD9-81ED-4DB2-BD59-A6C34878D82A}">
                    <a16:rowId xmlns="" xmlns:a16="http://schemas.microsoft.com/office/drawing/2014/main" val="10000"/>
                  </a:ext>
                </a:extLst>
              </a:tr>
              <a:tr h="609520">
                <a:tc>
                  <a:txBody>
                    <a:bodyPr/>
                    <a:lstStyle/>
                    <a:p>
                      <a:endParaRPr lang="en-US" sz="1400" dirty="0"/>
                    </a:p>
                  </a:txBody>
                  <a:tcPr/>
                </a:tc>
                <a:tc>
                  <a:txBody>
                    <a:bodyPr/>
                    <a:lstStyle/>
                    <a:p>
                      <a:endParaRPr lang="en-US" sz="2000" dirty="0"/>
                    </a:p>
                  </a:txBody>
                  <a:tcPr/>
                </a:tc>
                <a:extLst>
                  <a:ext uri="{0D108BD9-81ED-4DB2-BD59-A6C34878D82A}">
                    <a16:rowId xmlns="" xmlns:a16="http://schemas.microsoft.com/office/drawing/2014/main" val="10001"/>
                  </a:ext>
                </a:extLst>
              </a:tr>
              <a:tr h="609520">
                <a:tc>
                  <a:txBody>
                    <a:bodyPr/>
                    <a:lstStyle/>
                    <a:p>
                      <a:endParaRPr lang="en-US" sz="1400" dirty="0"/>
                    </a:p>
                  </a:txBody>
                  <a:tcPr/>
                </a:tc>
                <a:tc>
                  <a:txBody>
                    <a:bodyPr/>
                    <a:lstStyle/>
                    <a:p>
                      <a:endParaRPr lang="en-US" sz="2000" dirty="0"/>
                    </a:p>
                  </a:txBody>
                  <a:tcPr/>
                </a:tc>
                <a:extLst>
                  <a:ext uri="{0D108BD9-81ED-4DB2-BD59-A6C34878D82A}">
                    <a16:rowId xmlns="" xmlns:a16="http://schemas.microsoft.com/office/drawing/2014/main" val="10002"/>
                  </a:ext>
                </a:extLst>
              </a:tr>
              <a:tr h="609520">
                <a:tc>
                  <a:txBody>
                    <a:bodyPr/>
                    <a:lstStyle/>
                    <a:p>
                      <a:endParaRPr lang="en-US" sz="1400" dirty="0"/>
                    </a:p>
                  </a:txBody>
                  <a:tcPr/>
                </a:tc>
                <a:tc>
                  <a:txBody>
                    <a:bodyPr/>
                    <a:lstStyle/>
                    <a:p>
                      <a:endParaRPr lang="en-US" sz="2000" dirty="0"/>
                    </a:p>
                  </a:txBody>
                  <a:tcPr/>
                </a:tc>
                <a:extLst>
                  <a:ext uri="{0D108BD9-81ED-4DB2-BD59-A6C34878D82A}">
                    <a16:rowId xmlns="" xmlns:a16="http://schemas.microsoft.com/office/drawing/2014/main" val="10003"/>
                  </a:ext>
                </a:extLst>
              </a:tr>
              <a:tr h="609520">
                <a:tc>
                  <a:txBody>
                    <a:bodyPr/>
                    <a:lstStyle/>
                    <a:p>
                      <a:endParaRPr lang="en-US" sz="1400" dirty="0"/>
                    </a:p>
                  </a:txBody>
                  <a:tcPr/>
                </a:tc>
                <a:tc>
                  <a:txBody>
                    <a:bodyPr/>
                    <a:lstStyle/>
                    <a:p>
                      <a:endParaRPr lang="en-US" sz="2000" dirty="0"/>
                    </a:p>
                  </a:txBody>
                  <a:tcPr/>
                </a:tc>
                <a:extLst>
                  <a:ext uri="{0D108BD9-81ED-4DB2-BD59-A6C34878D82A}">
                    <a16:rowId xmlns="" xmlns:a16="http://schemas.microsoft.com/office/drawing/2014/main" val="10004"/>
                  </a:ext>
                </a:extLst>
              </a:tr>
              <a:tr h="609520">
                <a:tc>
                  <a:txBody>
                    <a:bodyPr/>
                    <a:lstStyle/>
                    <a:p>
                      <a:endParaRPr lang="en-US" sz="1400" dirty="0"/>
                    </a:p>
                  </a:txBody>
                  <a:tcPr/>
                </a:tc>
                <a:tc>
                  <a:txBody>
                    <a:bodyPr/>
                    <a:lstStyle/>
                    <a:p>
                      <a:endParaRPr lang="en-US" sz="2000" dirty="0"/>
                    </a:p>
                  </a:txBody>
                  <a:tcPr/>
                </a:tc>
                <a:extLst>
                  <a:ext uri="{0D108BD9-81ED-4DB2-BD59-A6C34878D82A}">
                    <a16:rowId xmlns="" xmlns:a16="http://schemas.microsoft.com/office/drawing/2014/main" val="10005"/>
                  </a:ext>
                </a:extLst>
              </a:tr>
            </a:tbl>
          </a:graphicData>
        </a:graphic>
      </p:graphicFrame>
      <p:sp>
        <p:nvSpPr>
          <p:cNvPr id="10" name="Text Placeholder 2"/>
          <p:cNvSpPr>
            <a:spLocks noGrp="1"/>
          </p:cNvSpPr>
          <p:nvPr>
            <p:ph type="body" idx="15" hasCustomPrompt="1"/>
          </p:nvPr>
        </p:nvSpPr>
        <p:spPr>
          <a:xfrm>
            <a:off x="284337" y="1907732"/>
            <a:ext cx="4302095" cy="381803"/>
          </a:xfrm>
          <a:noFill/>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941" kern="1200" dirty="0" smtClean="0">
                <a:solidFill>
                  <a:schemeClr val="tx1"/>
                </a:solidFill>
                <a:latin typeface="Arial" pitchFamily="34" charset="0"/>
                <a:ea typeface="+mn-ea"/>
                <a:cs typeface="Arial" pitchFamily="34" charset="0"/>
              </a:defRPr>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dirty="0" smtClean="0"/>
              <a:t>Click to add text</a:t>
            </a:r>
          </a:p>
        </p:txBody>
      </p:sp>
      <p:sp>
        <p:nvSpPr>
          <p:cNvPr id="29" name="Text Placeholder 2"/>
          <p:cNvSpPr>
            <a:spLocks noGrp="1"/>
          </p:cNvSpPr>
          <p:nvPr>
            <p:ph type="body" idx="22" hasCustomPrompt="1"/>
          </p:nvPr>
        </p:nvSpPr>
        <p:spPr>
          <a:xfrm>
            <a:off x="288745" y="2350860"/>
            <a:ext cx="4302095" cy="542468"/>
          </a:xfrm>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412" b="0" i="0" kern="1200" dirty="0" smtClean="0">
                <a:solidFill>
                  <a:schemeClr val="tx1"/>
                </a:solidFill>
                <a:latin typeface="Arial" pitchFamily="34" charset="0"/>
                <a:ea typeface="+mn-ea"/>
                <a:cs typeface="Arial" pitchFamily="34" charset="0"/>
              </a:defRPr>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marL="0" lvl="0" indent="0" algn="l" defTabSz="806867" rtl="0" eaLnBrk="1" latinLnBrk="0" hangingPunct="1">
              <a:spcBef>
                <a:spcPct val="20000"/>
              </a:spcBef>
              <a:buFont typeface="Arial" pitchFamily="34" charset="0"/>
              <a:buNone/>
            </a:pPr>
            <a:r>
              <a:rPr lang="en-US" dirty="0" smtClean="0"/>
              <a:t>Click to add text</a:t>
            </a:r>
          </a:p>
        </p:txBody>
      </p:sp>
      <p:sp>
        <p:nvSpPr>
          <p:cNvPr id="77" name="Text Placeholder 2"/>
          <p:cNvSpPr>
            <a:spLocks noGrp="1"/>
          </p:cNvSpPr>
          <p:nvPr>
            <p:ph type="body" idx="28" hasCustomPrompt="1"/>
          </p:nvPr>
        </p:nvSpPr>
        <p:spPr>
          <a:xfrm>
            <a:off x="272219" y="2931748"/>
            <a:ext cx="4302095" cy="542468"/>
          </a:xfrm>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412" b="0" i="0" kern="1200" dirty="0" smtClean="0">
                <a:solidFill>
                  <a:schemeClr val="tx1"/>
                </a:solidFill>
                <a:latin typeface="Arial" pitchFamily="34" charset="0"/>
                <a:ea typeface="+mn-ea"/>
                <a:cs typeface="Arial" pitchFamily="34" charset="0"/>
              </a:defRPr>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marL="0" lvl="0" indent="0" algn="l" defTabSz="806867" rtl="0" eaLnBrk="1" latinLnBrk="0" hangingPunct="1">
              <a:spcBef>
                <a:spcPct val="20000"/>
              </a:spcBef>
              <a:buFont typeface="Arial" pitchFamily="34" charset="0"/>
              <a:buNone/>
            </a:pPr>
            <a:r>
              <a:rPr lang="en-US" dirty="0" smtClean="0"/>
              <a:t>Click to add text</a:t>
            </a:r>
          </a:p>
        </p:txBody>
      </p:sp>
      <p:sp>
        <p:nvSpPr>
          <p:cNvPr id="83" name="Text Placeholder 2"/>
          <p:cNvSpPr>
            <a:spLocks noGrp="1"/>
          </p:cNvSpPr>
          <p:nvPr>
            <p:ph type="body" idx="34" hasCustomPrompt="1"/>
          </p:nvPr>
        </p:nvSpPr>
        <p:spPr>
          <a:xfrm>
            <a:off x="272792" y="3561807"/>
            <a:ext cx="4302095" cy="542468"/>
          </a:xfrm>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412" b="0" i="0" kern="1200" dirty="0" smtClean="0">
                <a:solidFill>
                  <a:schemeClr val="tx1"/>
                </a:solidFill>
                <a:latin typeface="Arial" pitchFamily="34" charset="0"/>
                <a:ea typeface="+mn-ea"/>
                <a:cs typeface="Arial" pitchFamily="34" charset="0"/>
              </a:defRPr>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marL="0" lvl="0" indent="0" algn="l" defTabSz="806867" rtl="0" eaLnBrk="1" latinLnBrk="0" hangingPunct="1">
              <a:spcBef>
                <a:spcPct val="20000"/>
              </a:spcBef>
              <a:buFont typeface="Arial" pitchFamily="34" charset="0"/>
              <a:buNone/>
            </a:pPr>
            <a:r>
              <a:rPr lang="en-US" dirty="0" smtClean="0"/>
              <a:t>Click to add text</a:t>
            </a:r>
          </a:p>
        </p:txBody>
      </p:sp>
      <p:sp>
        <p:nvSpPr>
          <p:cNvPr id="89" name="Text Placeholder 2"/>
          <p:cNvSpPr>
            <a:spLocks noGrp="1"/>
          </p:cNvSpPr>
          <p:nvPr>
            <p:ph type="body" idx="40" hasCustomPrompt="1"/>
          </p:nvPr>
        </p:nvSpPr>
        <p:spPr>
          <a:xfrm>
            <a:off x="288745" y="4162673"/>
            <a:ext cx="4302095" cy="542468"/>
          </a:xfrm>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412" b="0" i="0" kern="1200" dirty="0" smtClean="0">
                <a:solidFill>
                  <a:schemeClr val="tx1"/>
                </a:solidFill>
                <a:latin typeface="Arial" pitchFamily="34" charset="0"/>
                <a:ea typeface="+mn-ea"/>
                <a:cs typeface="Arial" pitchFamily="34" charset="0"/>
              </a:defRPr>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marL="0" lvl="0" indent="0" algn="l" defTabSz="806867" rtl="0" eaLnBrk="1" latinLnBrk="0" hangingPunct="1">
              <a:spcBef>
                <a:spcPct val="20000"/>
              </a:spcBef>
              <a:buFont typeface="Arial" pitchFamily="34" charset="0"/>
              <a:buNone/>
            </a:pPr>
            <a:r>
              <a:rPr lang="en-US" dirty="0" smtClean="0"/>
              <a:t>Click to add text</a:t>
            </a:r>
          </a:p>
        </p:txBody>
      </p:sp>
      <p:sp>
        <p:nvSpPr>
          <p:cNvPr id="95" name="Text Placeholder 2"/>
          <p:cNvSpPr>
            <a:spLocks noGrp="1"/>
          </p:cNvSpPr>
          <p:nvPr>
            <p:ph type="body" idx="46" hasCustomPrompt="1"/>
          </p:nvPr>
        </p:nvSpPr>
        <p:spPr>
          <a:xfrm>
            <a:off x="272219" y="4786282"/>
            <a:ext cx="4302095" cy="542468"/>
          </a:xfrm>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412" b="0" i="0" kern="1200" dirty="0" smtClean="0">
                <a:solidFill>
                  <a:schemeClr val="tx1"/>
                </a:solidFill>
                <a:latin typeface="Arial" pitchFamily="34" charset="0"/>
                <a:ea typeface="+mn-ea"/>
                <a:cs typeface="Arial" pitchFamily="34" charset="0"/>
              </a:defRPr>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marL="0" lvl="0" indent="0" algn="l" defTabSz="806867" rtl="0" eaLnBrk="1" latinLnBrk="0" hangingPunct="1">
              <a:spcBef>
                <a:spcPct val="20000"/>
              </a:spcBef>
              <a:buFont typeface="Arial" pitchFamily="34" charset="0"/>
              <a:buNone/>
            </a:pPr>
            <a:r>
              <a:rPr lang="en-US" dirty="0" smtClean="0"/>
              <a:t>Click to add text</a:t>
            </a:r>
          </a:p>
        </p:txBody>
      </p:sp>
      <p:sp>
        <p:nvSpPr>
          <p:cNvPr id="68" name="Text Placeholder 2"/>
          <p:cNvSpPr>
            <a:spLocks noGrp="1"/>
          </p:cNvSpPr>
          <p:nvPr>
            <p:ph type="body" idx="59" hasCustomPrompt="1"/>
          </p:nvPr>
        </p:nvSpPr>
        <p:spPr>
          <a:xfrm>
            <a:off x="4586432" y="1907733"/>
            <a:ext cx="4302095" cy="381803"/>
          </a:xfrm>
          <a:noFill/>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941" kern="1200" dirty="0" smtClean="0">
                <a:solidFill>
                  <a:schemeClr val="tx1"/>
                </a:solidFill>
                <a:latin typeface="Arial" pitchFamily="34" charset="0"/>
                <a:ea typeface="+mn-ea"/>
                <a:cs typeface="Arial" pitchFamily="34" charset="0"/>
              </a:defRPr>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dirty="0" smtClean="0"/>
              <a:t>Click to add text</a:t>
            </a:r>
          </a:p>
        </p:txBody>
      </p:sp>
      <p:sp>
        <p:nvSpPr>
          <p:cNvPr id="69" name="Text Placeholder 2"/>
          <p:cNvSpPr>
            <a:spLocks noGrp="1"/>
          </p:cNvSpPr>
          <p:nvPr>
            <p:ph type="body" idx="60" hasCustomPrompt="1"/>
          </p:nvPr>
        </p:nvSpPr>
        <p:spPr>
          <a:xfrm>
            <a:off x="4586432" y="2350861"/>
            <a:ext cx="4302095" cy="542468"/>
          </a:xfrm>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412" b="0" i="0" kern="1200" dirty="0" smtClean="0">
                <a:solidFill>
                  <a:schemeClr val="tx1"/>
                </a:solidFill>
                <a:latin typeface="Arial" pitchFamily="34" charset="0"/>
                <a:ea typeface="+mn-ea"/>
                <a:cs typeface="Arial" pitchFamily="34" charset="0"/>
              </a:defRPr>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marL="0" lvl="0" indent="0" algn="l" defTabSz="806867" rtl="0" eaLnBrk="1" latinLnBrk="0" hangingPunct="1">
              <a:spcBef>
                <a:spcPct val="20000"/>
              </a:spcBef>
              <a:buFont typeface="Arial" pitchFamily="34" charset="0"/>
              <a:buNone/>
            </a:pPr>
            <a:r>
              <a:rPr lang="en-US" dirty="0" smtClean="0"/>
              <a:t>Click to add text</a:t>
            </a:r>
          </a:p>
        </p:txBody>
      </p:sp>
      <p:sp>
        <p:nvSpPr>
          <p:cNvPr id="70" name="Text Placeholder 2"/>
          <p:cNvSpPr>
            <a:spLocks noGrp="1"/>
          </p:cNvSpPr>
          <p:nvPr>
            <p:ph type="body" idx="61" hasCustomPrompt="1"/>
          </p:nvPr>
        </p:nvSpPr>
        <p:spPr>
          <a:xfrm>
            <a:off x="4586432" y="2931749"/>
            <a:ext cx="4302095" cy="542468"/>
          </a:xfrm>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412" b="0" i="0" kern="1200" dirty="0" smtClean="0">
                <a:solidFill>
                  <a:schemeClr val="tx1"/>
                </a:solidFill>
                <a:latin typeface="Arial" pitchFamily="34" charset="0"/>
                <a:ea typeface="+mn-ea"/>
                <a:cs typeface="Arial" pitchFamily="34" charset="0"/>
              </a:defRPr>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marL="0" lvl="0" indent="0" algn="l" defTabSz="806867" rtl="0" eaLnBrk="1" latinLnBrk="0" hangingPunct="1">
              <a:spcBef>
                <a:spcPct val="20000"/>
              </a:spcBef>
              <a:buFont typeface="Arial" pitchFamily="34" charset="0"/>
              <a:buNone/>
            </a:pPr>
            <a:r>
              <a:rPr lang="en-US" dirty="0" smtClean="0"/>
              <a:t>Click to add text</a:t>
            </a:r>
          </a:p>
        </p:txBody>
      </p:sp>
      <p:sp>
        <p:nvSpPr>
          <p:cNvPr id="71" name="Text Placeholder 2"/>
          <p:cNvSpPr>
            <a:spLocks noGrp="1"/>
          </p:cNvSpPr>
          <p:nvPr>
            <p:ph type="body" idx="62" hasCustomPrompt="1"/>
          </p:nvPr>
        </p:nvSpPr>
        <p:spPr>
          <a:xfrm>
            <a:off x="4586432" y="3561808"/>
            <a:ext cx="4302095" cy="542468"/>
          </a:xfrm>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412" b="0" i="0" kern="1200" dirty="0" smtClean="0">
                <a:solidFill>
                  <a:schemeClr val="tx1"/>
                </a:solidFill>
                <a:latin typeface="Arial" pitchFamily="34" charset="0"/>
                <a:ea typeface="+mn-ea"/>
                <a:cs typeface="Arial" pitchFamily="34" charset="0"/>
              </a:defRPr>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marL="0" lvl="0" indent="0" algn="l" defTabSz="806867" rtl="0" eaLnBrk="1" latinLnBrk="0" hangingPunct="1">
              <a:spcBef>
                <a:spcPct val="20000"/>
              </a:spcBef>
              <a:buFont typeface="Arial" pitchFamily="34" charset="0"/>
              <a:buNone/>
            </a:pPr>
            <a:r>
              <a:rPr lang="en-US" dirty="0" smtClean="0"/>
              <a:t>Click to add text</a:t>
            </a:r>
          </a:p>
        </p:txBody>
      </p:sp>
      <p:sp>
        <p:nvSpPr>
          <p:cNvPr id="72" name="Text Placeholder 2"/>
          <p:cNvSpPr>
            <a:spLocks noGrp="1"/>
          </p:cNvSpPr>
          <p:nvPr>
            <p:ph type="body" idx="63" hasCustomPrompt="1"/>
          </p:nvPr>
        </p:nvSpPr>
        <p:spPr>
          <a:xfrm>
            <a:off x="4586432" y="4162674"/>
            <a:ext cx="4302095" cy="542468"/>
          </a:xfrm>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412" b="0" i="0" kern="1200" dirty="0" smtClean="0">
                <a:solidFill>
                  <a:schemeClr val="tx1"/>
                </a:solidFill>
                <a:latin typeface="Arial" pitchFamily="34" charset="0"/>
                <a:ea typeface="+mn-ea"/>
                <a:cs typeface="Arial" pitchFamily="34" charset="0"/>
              </a:defRPr>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marL="0" lvl="0" indent="0" algn="l" defTabSz="806867" rtl="0" eaLnBrk="1" latinLnBrk="0" hangingPunct="1">
              <a:spcBef>
                <a:spcPct val="20000"/>
              </a:spcBef>
              <a:buFont typeface="Arial" pitchFamily="34" charset="0"/>
              <a:buNone/>
            </a:pPr>
            <a:r>
              <a:rPr lang="en-US" dirty="0" smtClean="0"/>
              <a:t>Click to add text</a:t>
            </a:r>
          </a:p>
        </p:txBody>
      </p:sp>
      <p:sp>
        <p:nvSpPr>
          <p:cNvPr id="73" name="Text Placeholder 2"/>
          <p:cNvSpPr>
            <a:spLocks noGrp="1"/>
          </p:cNvSpPr>
          <p:nvPr>
            <p:ph type="body" idx="64" hasCustomPrompt="1"/>
          </p:nvPr>
        </p:nvSpPr>
        <p:spPr>
          <a:xfrm>
            <a:off x="4586432" y="4786283"/>
            <a:ext cx="4302095" cy="542468"/>
          </a:xfrm>
        </p:spPr>
        <p:txBody>
          <a:bodyPr vert="horz" lIns="91440" tIns="45720" rIns="91440" bIns="45720" rtlCol="0">
            <a:noAutofit/>
          </a:bodyPr>
          <a:lstStyle>
            <a:lvl1pPr marL="0" indent="0" algn="l" defTabSz="806867" rtl="0" eaLnBrk="1" latinLnBrk="0" hangingPunct="1">
              <a:spcBef>
                <a:spcPct val="20000"/>
              </a:spcBef>
              <a:buFont typeface="Arial" pitchFamily="34" charset="0"/>
              <a:buNone/>
              <a:defRPr lang="en-US" sz="1412" b="0" i="0" kern="1200" dirty="0" smtClean="0">
                <a:solidFill>
                  <a:schemeClr val="tx1"/>
                </a:solidFill>
                <a:latin typeface="Arial" pitchFamily="34" charset="0"/>
                <a:ea typeface="+mn-ea"/>
                <a:cs typeface="Arial" pitchFamily="34" charset="0"/>
              </a:defRPr>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marL="0" lvl="0" indent="0" algn="l" defTabSz="806867" rtl="0" eaLnBrk="1" latinLnBrk="0" hangingPunct="1">
              <a:spcBef>
                <a:spcPct val="20000"/>
              </a:spcBef>
              <a:buFont typeface="Arial" pitchFamily="34" charset="0"/>
              <a:buNone/>
            </a:pPr>
            <a:r>
              <a:rPr lang="en-US" dirty="0" smtClean="0"/>
              <a:t>Click to add text</a:t>
            </a:r>
          </a:p>
        </p:txBody>
      </p:sp>
      <p:sp>
        <p:nvSpPr>
          <p:cNvPr id="22" name="Slide Number Placeholder 5"/>
          <p:cNvSpPr>
            <a:spLocks noGrp="1"/>
          </p:cNvSpPr>
          <p:nvPr>
            <p:ph type="sldNum" sz="quarter" idx="12"/>
          </p:nvPr>
        </p:nvSpPr>
        <p:spPr>
          <a:xfrm>
            <a:off x="8283872" y="6482816"/>
            <a:ext cx="736180" cy="365592"/>
          </a:xfrm>
        </p:spPr>
        <p:txBody>
          <a:bodyPr/>
          <a:lstStyle/>
          <a:p>
            <a:fld id="{44793BE8-32BF-4C0F-8456-E6FEB7ED53AF}" type="slidenum">
              <a:rPr lang="en-US" smtClean="0"/>
              <a:pPr/>
              <a:t>‹#›</a:t>
            </a:fld>
            <a:endParaRPr lang="en-US"/>
          </a:p>
        </p:txBody>
      </p:sp>
    </p:spTree>
    <p:extLst>
      <p:ext uri="{BB962C8B-B14F-4D97-AF65-F5344CB8AC3E}">
        <p14:creationId xmlns:p14="http://schemas.microsoft.com/office/powerpoint/2010/main" val="816711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Shape 33"/>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Gill Sans"/>
                <a:ea typeface="Gill Sans"/>
                <a:cs typeface="Gill Sans"/>
                <a:sym typeface="Gill Sans"/>
              </a:defRPr>
            </a:lvl1pPr>
            <a:lvl2pPr marR="0" lvl="1"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2pPr>
            <a:lvl3pPr marR="0" lvl="2"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3pPr>
            <a:lvl4pPr marR="0" lvl="3"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4pPr>
            <a:lvl5pPr marR="0" lvl="4"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5pPr>
            <a:lvl6pPr marR="0" lvl="5"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6pPr>
            <a:lvl7pPr marR="0" lvl="6"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7pPr>
            <a:lvl8pPr marR="0" lvl="7"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8pPr>
            <a:lvl9pPr marR="0" lvl="8"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9pPr>
          </a:lstStyle>
          <a:p>
            <a:endParaRPr/>
          </a:p>
        </p:txBody>
      </p:sp>
      <p:sp>
        <p:nvSpPr>
          <p:cNvPr id="34" name="Shape 3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Gill Sans"/>
                <a:ea typeface="Gill Sans"/>
                <a:cs typeface="Gill Sans"/>
                <a:sym typeface="Gill Sans"/>
              </a:defRPr>
            </a:lvl1pPr>
            <a:lvl2pPr marR="0" lvl="1"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2pPr>
            <a:lvl3pPr marR="0" lvl="2"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3pPr>
            <a:lvl4pPr marR="0" lvl="3"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4pPr>
            <a:lvl5pPr marR="0" lvl="4"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5pPr>
            <a:lvl6pPr marR="0" lvl="5"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6pPr>
            <a:lvl7pPr marR="0" lvl="6"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7pPr>
            <a:lvl8pPr marR="0" lvl="7"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8pPr>
            <a:lvl9pPr marR="0" lvl="8"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9pPr>
          </a:lstStyle>
          <a:p>
            <a:endParaRPr/>
          </a:p>
        </p:txBody>
      </p:sp>
      <p:sp>
        <p:nvSpPr>
          <p:cNvPr id="35" name="Shape 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9pPr>
          </a:lstStyle>
          <a:p>
            <a:fld id="{00000000-1234-1234-1234-123412341234}" type="slidenum">
              <a:rPr lang="en-US"/>
              <a:pPr/>
              <a:t>‹#›</a:t>
            </a:fld>
            <a:endParaRPr/>
          </a:p>
        </p:txBody>
      </p:sp>
    </p:spTree>
    <p:extLst>
      <p:ext uri="{BB962C8B-B14F-4D97-AF65-F5344CB8AC3E}">
        <p14:creationId xmlns:p14="http://schemas.microsoft.com/office/powerpoint/2010/main" val="3561930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722313" y="4406900"/>
            <a:ext cx="7772400" cy="136207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dk1"/>
              </a:buClr>
              <a:buSzPts val="4000"/>
              <a:buFont typeface="Anton"/>
              <a:buNone/>
              <a:defRPr sz="4000" b="1" i="0" u="none" strike="noStrike" cap="none">
                <a:solidFill>
                  <a:schemeClr val="dk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Shape 38"/>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9" name="Shape 39"/>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Gill Sans"/>
                <a:ea typeface="Gill Sans"/>
                <a:cs typeface="Gill Sans"/>
                <a:sym typeface="Gill Sans"/>
              </a:defRPr>
            </a:lvl1pPr>
            <a:lvl2pPr marR="0" lvl="1"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2pPr>
            <a:lvl3pPr marR="0" lvl="2"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3pPr>
            <a:lvl4pPr marR="0" lvl="3"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4pPr>
            <a:lvl5pPr marR="0" lvl="4"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5pPr>
            <a:lvl6pPr marR="0" lvl="5"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6pPr>
            <a:lvl7pPr marR="0" lvl="6"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7pPr>
            <a:lvl8pPr marR="0" lvl="7"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8pPr>
            <a:lvl9pPr marR="0" lvl="8"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9pPr>
          </a:lstStyle>
          <a:p>
            <a:endParaRPr/>
          </a:p>
        </p:txBody>
      </p:sp>
      <p:sp>
        <p:nvSpPr>
          <p:cNvPr id="40" name="Shape 4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Gill Sans"/>
                <a:ea typeface="Gill Sans"/>
                <a:cs typeface="Gill Sans"/>
                <a:sym typeface="Gill Sans"/>
              </a:defRPr>
            </a:lvl1pPr>
            <a:lvl2pPr marR="0" lvl="1"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2pPr>
            <a:lvl3pPr marR="0" lvl="2"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3pPr>
            <a:lvl4pPr marR="0" lvl="3"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4pPr>
            <a:lvl5pPr marR="0" lvl="4"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5pPr>
            <a:lvl6pPr marR="0" lvl="5"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6pPr>
            <a:lvl7pPr marR="0" lvl="6"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7pPr>
            <a:lvl8pPr marR="0" lvl="7"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8pPr>
            <a:lvl9pPr marR="0" lvl="8"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9pPr>
          </a:lstStyle>
          <a:p>
            <a:endParaRPr/>
          </a:p>
        </p:txBody>
      </p:sp>
      <p:sp>
        <p:nvSpPr>
          <p:cNvPr id="41" name="Shape 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9pPr>
          </a:lstStyle>
          <a:p>
            <a:fld id="{00000000-1234-1234-1234-123412341234}" type="slidenum">
              <a:rPr lang="en-US"/>
              <a:pPr/>
              <a:t>‹#›</a:t>
            </a:fld>
            <a:endParaRPr/>
          </a:p>
        </p:txBody>
      </p:sp>
    </p:spTree>
    <p:extLst>
      <p:ext uri="{BB962C8B-B14F-4D97-AF65-F5344CB8AC3E}">
        <p14:creationId xmlns:p14="http://schemas.microsoft.com/office/powerpoint/2010/main" val="2377007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Anton"/>
              <a:buNone/>
              <a:defRPr sz="4400" b="0" i="0" u="none" strike="noStrike" cap="none">
                <a:solidFill>
                  <a:schemeClr val="dk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Shape 44"/>
          <p:cNvSpPr txBox="1">
            <a:spLocks noGrp="1"/>
          </p:cNvSpPr>
          <p:nvPr>
            <p:ph type="body" idx="1"/>
          </p:nvPr>
        </p:nvSpPr>
        <p:spPr>
          <a:xfrm>
            <a:off x="457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2"/>
          </p:nvPr>
        </p:nvSpPr>
        <p:spPr>
          <a:xfrm>
            <a:off x="4648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Gill Sans"/>
                <a:ea typeface="Gill Sans"/>
                <a:cs typeface="Gill Sans"/>
                <a:sym typeface="Gill Sans"/>
              </a:defRPr>
            </a:lvl1pPr>
            <a:lvl2pPr marR="0" lvl="1"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2pPr>
            <a:lvl3pPr marR="0" lvl="2"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3pPr>
            <a:lvl4pPr marR="0" lvl="3"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4pPr>
            <a:lvl5pPr marR="0" lvl="4"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5pPr>
            <a:lvl6pPr marR="0" lvl="5"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6pPr>
            <a:lvl7pPr marR="0" lvl="6"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7pPr>
            <a:lvl8pPr marR="0" lvl="7"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8pPr>
            <a:lvl9pPr marR="0" lvl="8"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Gill Sans"/>
                <a:ea typeface="Gill Sans"/>
                <a:cs typeface="Gill Sans"/>
                <a:sym typeface="Gill Sans"/>
              </a:defRPr>
            </a:lvl1pPr>
            <a:lvl2pPr marR="0" lvl="1"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2pPr>
            <a:lvl3pPr marR="0" lvl="2"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3pPr>
            <a:lvl4pPr marR="0" lvl="3"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4pPr>
            <a:lvl5pPr marR="0" lvl="4"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5pPr>
            <a:lvl6pPr marR="0" lvl="5"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6pPr>
            <a:lvl7pPr marR="0" lvl="6"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7pPr>
            <a:lvl8pPr marR="0" lvl="7"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8pPr>
            <a:lvl9pPr marR="0" lvl="8"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9pPr>
          </a:lstStyle>
          <a:p>
            <a:endParaRPr/>
          </a:p>
        </p:txBody>
      </p:sp>
      <p:sp>
        <p:nvSpPr>
          <p:cNvPr id="48" name="Shape 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9pPr>
          </a:lstStyle>
          <a:p>
            <a:fld id="{00000000-1234-1234-1234-123412341234}" type="slidenum">
              <a:rPr lang="en-US"/>
              <a:pPr/>
              <a:t>‹#›</a:t>
            </a:fld>
            <a:endParaRPr/>
          </a:p>
        </p:txBody>
      </p:sp>
    </p:spTree>
    <p:extLst>
      <p:ext uri="{BB962C8B-B14F-4D97-AF65-F5344CB8AC3E}">
        <p14:creationId xmlns:p14="http://schemas.microsoft.com/office/powerpoint/2010/main" val="1315319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Anton"/>
              <a:buNone/>
              <a:defRPr sz="4400" b="0" i="0" u="none" strike="noStrike" cap="none">
                <a:solidFill>
                  <a:schemeClr val="dk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Shape 51"/>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body" idx="3"/>
          </p:nvPr>
        </p:nvSpPr>
        <p:spPr>
          <a:xfrm>
            <a:off x="4645025" y="1535113"/>
            <a:ext cx="4041775"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body" idx="4"/>
          </p:nvPr>
        </p:nvSpPr>
        <p:spPr>
          <a:xfrm>
            <a:off x="4645025" y="2174875"/>
            <a:ext cx="4041775"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Gill Sans"/>
                <a:ea typeface="Gill Sans"/>
                <a:cs typeface="Gill Sans"/>
                <a:sym typeface="Gill Sans"/>
              </a:defRPr>
            </a:lvl1pPr>
            <a:lvl2pPr marR="0" lvl="1"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2pPr>
            <a:lvl3pPr marR="0" lvl="2"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3pPr>
            <a:lvl4pPr marR="0" lvl="3"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4pPr>
            <a:lvl5pPr marR="0" lvl="4"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5pPr>
            <a:lvl6pPr marR="0" lvl="5"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6pPr>
            <a:lvl7pPr marR="0" lvl="6"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7pPr>
            <a:lvl8pPr marR="0" lvl="7"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8pPr>
            <a:lvl9pPr marR="0" lvl="8"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Gill Sans"/>
                <a:ea typeface="Gill Sans"/>
                <a:cs typeface="Gill Sans"/>
                <a:sym typeface="Gill Sans"/>
              </a:defRPr>
            </a:lvl1pPr>
            <a:lvl2pPr marR="0" lvl="1"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2pPr>
            <a:lvl3pPr marR="0" lvl="2"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3pPr>
            <a:lvl4pPr marR="0" lvl="3"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4pPr>
            <a:lvl5pPr marR="0" lvl="4"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5pPr>
            <a:lvl6pPr marR="0" lvl="5"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6pPr>
            <a:lvl7pPr marR="0" lvl="6"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7pPr>
            <a:lvl8pPr marR="0" lvl="7"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8pPr>
            <a:lvl9pPr marR="0" lvl="8"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9pPr>
          </a:lstStyle>
          <a:p>
            <a:endParaRPr/>
          </a:p>
        </p:txBody>
      </p:sp>
      <p:sp>
        <p:nvSpPr>
          <p:cNvPr id="57" name="Shape 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9pPr>
          </a:lstStyle>
          <a:p>
            <a:fld id="{00000000-1234-1234-1234-123412341234}" type="slidenum">
              <a:rPr lang="en-US"/>
              <a:pPr/>
              <a:t>‹#›</a:t>
            </a:fld>
            <a:endParaRPr/>
          </a:p>
        </p:txBody>
      </p:sp>
    </p:spTree>
    <p:extLst>
      <p:ext uri="{BB962C8B-B14F-4D97-AF65-F5344CB8AC3E}">
        <p14:creationId xmlns:p14="http://schemas.microsoft.com/office/powerpoint/2010/main" val="2465821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DC45EA-19BB-CA46-8DFF-6C3FEA903B97}" type="datetimeFigureOut">
              <a:rPr lang="en-US" smtClean="0"/>
              <a:t>10/1/18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67B0CD-4AF4-3140-A20A-B6F3E4C75DFA}" type="slidenum">
              <a:rPr lang="en-US" smtClean="0"/>
              <a:t>‹#›</a:t>
            </a:fld>
            <a:endParaRPr lang="en-US"/>
          </a:p>
        </p:txBody>
      </p:sp>
    </p:spTree>
    <p:extLst>
      <p:ext uri="{BB962C8B-B14F-4D97-AF65-F5344CB8AC3E}">
        <p14:creationId xmlns:p14="http://schemas.microsoft.com/office/powerpoint/2010/main" val="1886035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5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2000"/>
              <a:buFont typeface="Anton"/>
              <a:buNone/>
              <a:defRPr sz="2000" b="1" i="0" u="none" strike="noStrike" cap="none">
                <a:solidFill>
                  <a:schemeClr val="dk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3575050" y="273050"/>
            <a:ext cx="5111750" cy="585311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Gill Sans"/>
                <a:ea typeface="Gill Sans"/>
                <a:cs typeface="Gill Sans"/>
                <a:sym typeface="Gill Sans"/>
              </a:defRPr>
            </a:lvl1pPr>
            <a:lvl2pPr marR="0" lvl="1"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2pPr>
            <a:lvl3pPr marR="0" lvl="2"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3pPr>
            <a:lvl4pPr marR="0" lvl="3"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4pPr>
            <a:lvl5pPr marR="0" lvl="4"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5pPr>
            <a:lvl6pPr marR="0" lvl="5"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6pPr>
            <a:lvl7pPr marR="0" lvl="6"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7pPr>
            <a:lvl8pPr marR="0" lvl="7"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8pPr>
            <a:lvl9pPr marR="0" lvl="8"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Gill Sans"/>
                <a:ea typeface="Gill Sans"/>
                <a:cs typeface="Gill Sans"/>
                <a:sym typeface="Gill Sans"/>
              </a:defRPr>
            </a:lvl1pPr>
            <a:lvl2pPr marR="0" lvl="1"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2pPr>
            <a:lvl3pPr marR="0" lvl="2"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3pPr>
            <a:lvl4pPr marR="0" lvl="3"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4pPr>
            <a:lvl5pPr marR="0" lvl="4"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5pPr>
            <a:lvl6pPr marR="0" lvl="5"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6pPr>
            <a:lvl7pPr marR="0" lvl="6"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7pPr>
            <a:lvl8pPr marR="0" lvl="7"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8pPr>
            <a:lvl9pPr marR="0" lvl="8"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9pPr>
          </a:lstStyle>
          <a:p>
            <a:endParaRPr/>
          </a:p>
        </p:txBody>
      </p:sp>
      <p:sp>
        <p:nvSpPr>
          <p:cNvPr id="64" name="Shape 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9pPr>
          </a:lstStyle>
          <a:p>
            <a:fld id="{00000000-1234-1234-1234-123412341234}" type="slidenum">
              <a:rPr lang="en-US"/>
              <a:pPr/>
              <a:t>‹#›</a:t>
            </a:fld>
            <a:endParaRPr/>
          </a:p>
        </p:txBody>
      </p:sp>
    </p:spTree>
    <p:extLst>
      <p:ext uri="{BB962C8B-B14F-4D97-AF65-F5344CB8AC3E}">
        <p14:creationId xmlns:p14="http://schemas.microsoft.com/office/powerpoint/2010/main" val="67014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2000"/>
              <a:buFont typeface="Anton"/>
              <a:buNone/>
              <a:defRPr sz="2000" b="1" i="0" u="none" strike="noStrike" cap="none">
                <a:solidFill>
                  <a:schemeClr val="dk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Shape 67"/>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Gill Sans"/>
                <a:ea typeface="Gill Sans"/>
                <a:cs typeface="Gill Sans"/>
                <a:sym typeface="Gill Sans"/>
              </a:defRPr>
            </a:lvl1pPr>
            <a:lvl2pPr marR="0" lvl="1"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2pPr>
            <a:lvl3pPr marR="0" lvl="2"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3pPr>
            <a:lvl4pPr marR="0" lvl="3"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4pPr>
            <a:lvl5pPr marR="0" lvl="4"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5pPr>
            <a:lvl6pPr marR="0" lvl="5"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6pPr>
            <a:lvl7pPr marR="0" lvl="6"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7pPr>
            <a:lvl8pPr marR="0" lvl="7"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8pPr>
            <a:lvl9pPr marR="0" lvl="8"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Gill Sans"/>
                <a:ea typeface="Gill Sans"/>
                <a:cs typeface="Gill Sans"/>
                <a:sym typeface="Gill Sans"/>
              </a:defRPr>
            </a:lvl1pPr>
            <a:lvl2pPr marR="0" lvl="1"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2pPr>
            <a:lvl3pPr marR="0" lvl="2"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3pPr>
            <a:lvl4pPr marR="0" lvl="3"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4pPr>
            <a:lvl5pPr marR="0" lvl="4"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5pPr>
            <a:lvl6pPr marR="0" lvl="5"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6pPr>
            <a:lvl7pPr marR="0" lvl="6"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7pPr>
            <a:lvl8pPr marR="0" lvl="7"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8pPr>
            <a:lvl9pPr marR="0" lvl="8"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9pPr>
          </a:lstStyle>
          <a:p>
            <a:endParaRPr/>
          </a:p>
        </p:txBody>
      </p:sp>
      <p:sp>
        <p:nvSpPr>
          <p:cNvPr id="71" name="Shape 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9pPr>
          </a:lstStyle>
          <a:p>
            <a:fld id="{00000000-1234-1234-1234-123412341234}" type="slidenum">
              <a:rPr lang="en-US"/>
              <a:pPr/>
              <a:t>‹#›</a:t>
            </a:fld>
            <a:endParaRPr/>
          </a:p>
        </p:txBody>
      </p:sp>
    </p:spTree>
    <p:extLst>
      <p:ext uri="{BB962C8B-B14F-4D97-AF65-F5344CB8AC3E}">
        <p14:creationId xmlns:p14="http://schemas.microsoft.com/office/powerpoint/2010/main" val="3970207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Anton"/>
              <a:buNone/>
              <a:defRPr sz="4400" b="0" i="0" u="none" strike="noStrike" cap="none">
                <a:solidFill>
                  <a:schemeClr val="dk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Gill Sans"/>
                <a:ea typeface="Gill Sans"/>
                <a:cs typeface="Gill Sans"/>
                <a:sym typeface="Gill Sans"/>
              </a:defRPr>
            </a:lvl1pPr>
            <a:lvl2pPr marR="0" lvl="1"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2pPr>
            <a:lvl3pPr marR="0" lvl="2"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3pPr>
            <a:lvl4pPr marR="0" lvl="3"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4pPr>
            <a:lvl5pPr marR="0" lvl="4"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5pPr>
            <a:lvl6pPr marR="0" lvl="5"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6pPr>
            <a:lvl7pPr marR="0" lvl="6"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7pPr>
            <a:lvl8pPr marR="0" lvl="7"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8pPr>
            <a:lvl9pPr marR="0" lvl="8"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Gill Sans"/>
                <a:ea typeface="Gill Sans"/>
                <a:cs typeface="Gill Sans"/>
                <a:sym typeface="Gill Sans"/>
              </a:defRPr>
            </a:lvl1pPr>
            <a:lvl2pPr marR="0" lvl="1"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2pPr>
            <a:lvl3pPr marR="0" lvl="2"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3pPr>
            <a:lvl4pPr marR="0" lvl="3"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4pPr>
            <a:lvl5pPr marR="0" lvl="4"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5pPr>
            <a:lvl6pPr marR="0" lvl="5"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6pPr>
            <a:lvl7pPr marR="0" lvl="6"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7pPr>
            <a:lvl8pPr marR="0" lvl="7"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8pPr>
            <a:lvl9pPr marR="0" lvl="8"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9pPr>
          </a:lstStyle>
          <a:p>
            <a:endParaRPr/>
          </a:p>
        </p:txBody>
      </p:sp>
      <p:sp>
        <p:nvSpPr>
          <p:cNvPr id="83" name="Shape 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9pPr>
          </a:lstStyle>
          <a:p>
            <a:fld id="{00000000-1234-1234-1234-123412341234}" type="slidenum">
              <a:rPr lang="en-US"/>
              <a:pPr/>
              <a:t>‹#›</a:t>
            </a:fld>
            <a:endParaRPr/>
          </a:p>
        </p:txBody>
      </p:sp>
    </p:spTree>
    <p:extLst>
      <p:ext uri="{BB962C8B-B14F-4D97-AF65-F5344CB8AC3E}">
        <p14:creationId xmlns:p14="http://schemas.microsoft.com/office/powerpoint/2010/main" val="24718238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3938" y="252186"/>
            <a:ext cx="7434262"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023938" y="1725386"/>
            <a:ext cx="6748462"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7A913485-F566-F94F-BB88-64852FEF8418}" type="datetimeFigureOut">
              <a:rPr lang="en-US" smtClean="0">
                <a:solidFill>
                  <a:prstClr val="black">
                    <a:tint val="75000"/>
                  </a:prstClr>
                </a:solidFill>
              </a:rPr>
              <a:pPr/>
              <a:t>10/1/18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2C9B50-D4C2-0748-B090-55F671800E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913485-F566-F94F-BB88-64852FEF8418}" type="datetimeFigureOut">
              <a:rPr lang="en-US" smtClean="0">
                <a:solidFill>
                  <a:prstClr val="black">
                    <a:tint val="75000"/>
                  </a:prstClr>
                </a:solidFill>
              </a:rPr>
              <a:pPr/>
              <a:t>10/1/18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2C9B50-D4C2-0748-B090-55F671800E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913485-F566-F94F-BB88-64852FEF8418}" type="datetimeFigureOut">
              <a:rPr lang="en-US" smtClean="0">
                <a:solidFill>
                  <a:prstClr val="black">
                    <a:tint val="75000"/>
                  </a:prstClr>
                </a:solidFill>
              </a:rPr>
              <a:pPr/>
              <a:t>10/1/18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2C9B50-D4C2-0748-B090-55F671800E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913485-F566-F94F-BB88-64852FEF8418}" type="datetimeFigureOut">
              <a:rPr lang="en-US" smtClean="0">
                <a:solidFill>
                  <a:prstClr val="black">
                    <a:tint val="75000"/>
                  </a:prstClr>
                </a:solidFill>
              </a:rPr>
              <a:pPr/>
              <a:t>10/1/18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2C9B50-D4C2-0748-B090-55F671800E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913485-F566-F94F-BB88-64852FEF8418}" type="datetimeFigureOut">
              <a:rPr lang="en-US" smtClean="0">
                <a:solidFill>
                  <a:prstClr val="black">
                    <a:tint val="75000"/>
                  </a:prstClr>
                </a:solidFill>
              </a:rPr>
              <a:pPr/>
              <a:t>10/1/18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82C9B50-D4C2-0748-B090-55F671800E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913485-F566-F94F-BB88-64852FEF8418}" type="datetimeFigureOut">
              <a:rPr lang="en-US" smtClean="0">
                <a:solidFill>
                  <a:prstClr val="black">
                    <a:tint val="75000"/>
                  </a:prstClr>
                </a:solidFill>
              </a:rPr>
              <a:pPr/>
              <a:t>10/1/18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82C9B50-D4C2-0748-B090-55F671800E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13485-F566-F94F-BB88-64852FEF8418}" type="datetimeFigureOut">
              <a:rPr lang="en-US" smtClean="0">
                <a:solidFill>
                  <a:prstClr val="black">
                    <a:tint val="75000"/>
                  </a:prstClr>
                </a:solidFill>
              </a:rPr>
              <a:pPr/>
              <a:t>10/1/18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82C9B50-D4C2-0748-B090-55F671800E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DC45EA-19BB-CA46-8DFF-6C3FEA903B97}" type="datetimeFigureOut">
              <a:rPr lang="en-US" smtClean="0"/>
              <a:t>10/1/18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67B0CD-4AF4-3140-A20A-B6F3E4C75DFA}" type="slidenum">
              <a:rPr lang="en-US" smtClean="0"/>
              <a:t>‹#›</a:t>
            </a:fld>
            <a:endParaRPr lang="en-US"/>
          </a:p>
        </p:txBody>
      </p:sp>
    </p:spTree>
    <p:extLst>
      <p:ext uri="{BB962C8B-B14F-4D97-AF65-F5344CB8AC3E}">
        <p14:creationId xmlns:p14="http://schemas.microsoft.com/office/powerpoint/2010/main" val="42566139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913485-F566-F94F-BB88-64852FEF8418}" type="datetimeFigureOut">
              <a:rPr lang="en-US" smtClean="0">
                <a:solidFill>
                  <a:prstClr val="black">
                    <a:tint val="75000"/>
                  </a:prstClr>
                </a:solidFill>
              </a:rPr>
              <a:pPr/>
              <a:t>10/1/18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2C9B50-D4C2-0748-B090-55F671800E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913485-F566-F94F-BB88-64852FEF8418}" type="datetimeFigureOut">
              <a:rPr lang="en-US" smtClean="0">
                <a:solidFill>
                  <a:prstClr val="black">
                    <a:tint val="75000"/>
                  </a:prstClr>
                </a:solidFill>
              </a:rPr>
              <a:pPr/>
              <a:t>10/1/18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2C9B50-D4C2-0748-B090-55F671800E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913485-F566-F94F-BB88-64852FEF8418}" type="datetimeFigureOut">
              <a:rPr lang="en-US" smtClean="0">
                <a:solidFill>
                  <a:prstClr val="black">
                    <a:tint val="75000"/>
                  </a:prstClr>
                </a:solidFill>
              </a:rPr>
              <a:pPr/>
              <a:t>10/1/18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2C9B50-D4C2-0748-B090-55F671800E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913485-F566-F94F-BB88-64852FEF8418}" type="datetimeFigureOut">
              <a:rPr lang="en-US" smtClean="0">
                <a:solidFill>
                  <a:prstClr val="black">
                    <a:tint val="75000"/>
                  </a:prstClr>
                </a:solidFill>
              </a:rPr>
              <a:pPr/>
              <a:t>10/1/18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2C9B50-D4C2-0748-B090-55F671800E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5" name="Google Shape;15;p2"/>
          <p:cNvSpPr txBox="1">
            <a:spLocks noGrp="1"/>
          </p:cNvSpPr>
          <p:nvPr>
            <p:ph type="title"/>
          </p:nvPr>
        </p:nvSpPr>
        <p:spPr>
          <a:xfrm>
            <a:off x="4977575" y="4894625"/>
            <a:ext cx="3678000" cy="1299600"/>
          </a:xfrm>
          <a:prstGeom prst="rect">
            <a:avLst/>
          </a:prstGeom>
          <a:noFill/>
          <a:ln>
            <a:noFill/>
          </a:ln>
        </p:spPr>
        <p:txBody>
          <a:bodyPr spcFirstLastPara="1" wrap="square" lIns="91425" tIns="91425" rIns="91425" bIns="91425" anchor="t" anchorCtr="0"/>
          <a:lstStyle>
            <a:lvl1pPr lvl="0" rtl="0">
              <a:spcBef>
                <a:spcPts val="0"/>
              </a:spcBef>
              <a:spcAft>
                <a:spcPts val="0"/>
              </a:spcAft>
              <a:buNone/>
              <a:defRPr sz="3000">
                <a:solidFill>
                  <a:srgbClr val="FFFFFF"/>
                </a:solidFill>
                <a:latin typeface="Open Sans"/>
                <a:ea typeface="Open Sans"/>
                <a:cs typeface="Open Sans"/>
                <a:sym typeface="Open Sans"/>
              </a:defRPr>
            </a:lvl1pPr>
            <a:lvl2pPr lvl="1" rtl="0">
              <a:spcBef>
                <a:spcPts val="0"/>
              </a:spcBef>
              <a:spcAft>
                <a:spcPts val="0"/>
              </a:spcAft>
              <a:buNone/>
              <a:defRPr sz="3000">
                <a:solidFill>
                  <a:srgbClr val="FFFFFF"/>
                </a:solidFill>
                <a:latin typeface="Open Sans"/>
                <a:ea typeface="Open Sans"/>
                <a:cs typeface="Open Sans"/>
                <a:sym typeface="Open Sans"/>
              </a:defRPr>
            </a:lvl2pPr>
            <a:lvl3pPr lvl="2" rtl="0">
              <a:spcBef>
                <a:spcPts val="0"/>
              </a:spcBef>
              <a:spcAft>
                <a:spcPts val="0"/>
              </a:spcAft>
              <a:buNone/>
              <a:defRPr sz="3000">
                <a:solidFill>
                  <a:srgbClr val="FFFFFF"/>
                </a:solidFill>
                <a:latin typeface="Open Sans"/>
                <a:ea typeface="Open Sans"/>
                <a:cs typeface="Open Sans"/>
                <a:sym typeface="Open Sans"/>
              </a:defRPr>
            </a:lvl3pPr>
            <a:lvl4pPr lvl="3" rtl="0">
              <a:spcBef>
                <a:spcPts val="0"/>
              </a:spcBef>
              <a:spcAft>
                <a:spcPts val="0"/>
              </a:spcAft>
              <a:buNone/>
              <a:defRPr sz="3000">
                <a:solidFill>
                  <a:srgbClr val="FFFFFF"/>
                </a:solidFill>
                <a:latin typeface="Open Sans"/>
                <a:ea typeface="Open Sans"/>
                <a:cs typeface="Open Sans"/>
                <a:sym typeface="Open Sans"/>
              </a:defRPr>
            </a:lvl4pPr>
            <a:lvl5pPr lvl="4" rtl="0">
              <a:spcBef>
                <a:spcPts val="0"/>
              </a:spcBef>
              <a:spcAft>
                <a:spcPts val="0"/>
              </a:spcAft>
              <a:buNone/>
              <a:defRPr sz="3000">
                <a:solidFill>
                  <a:srgbClr val="FFFFFF"/>
                </a:solidFill>
                <a:latin typeface="Open Sans"/>
                <a:ea typeface="Open Sans"/>
                <a:cs typeface="Open Sans"/>
                <a:sym typeface="Open Sans"/>
              </a:defRPr>
            </a:lvl5pPr>
            <a:lvl6pPr lvl="5" rtl="0">
              <a:spcBef>
                <a:spcPts val="0"/>
              </a:spcBef>
              <a:spcAft>
                <a:spcPts val="0"/>
              </a:spcAft>
              <a:buNone/>
              <a:defRPr sz="3000">
                <a:solidFill>
                  <a:srgbClr val="FFFFFF"/>
                </a:solidFill>
                <a:latin typeface="Open Sans"/>
                <a:ea typeface="Open Sans"/>
                <a:cs typeface="Open Sans"/>
                <a:sym typeface="Open Sans"/>
              </a:defRPr>
            </a:lvl6pPr>
            <a:lvl7pPr lvl="6" rtl="0">
              <a:spcBef>
                <a:spcPts val="0"/>
              </a:spcBef>
              <a:spcAft>
                <a:spcPts val="0"/>
              </a:spcAft>
              <a:buNone/>
              <a:defRPr sz="3000">
                <a:solidFill>
                  <a:srgbClr val="FFFFFF"/>
                </a:solidFill>
                <a:latin typeface="Open Sans"/>
                <a:ea typeface="Open Sans"/>
                <a:cs typeface="Open Sans"/>
                <a:sym typeface="Open Sans"/>
              </a:defRPr>
            </a:lvl7pPr>
            <a:lvl8pPr lvl="7" rtl="0">
              <a:spcBef>
                <a:spcPts val="0"/>
              </a:spcBef>
              <a:spcAft>
                <a:spcPts val="0"/>
              </a:spcAft>
              <a:buNone/>
              <a:defRPr sz="3000">
                <a:solidFill>
                  <a:srgbClr val="FFFFFF"/>
                </a:solidFill>
                <a:latin typeface="Open Sans"/>
                <a:ea typeface="Open Sans"/>
                <a:cs typeface="Open Sans"/>
                <a:sym typeface="Open Sans"/>
              </a:defRPr>
            </a:lvl8pPr>
            <a:lvl9pPr lvl="8" rtl="0">
              <a:spcBef>
                <a:spcPts val="0"/>
              </a:spcBef>
              <a:spcAft>
                <a:spcPts val="0"/>
              </a:spcAft>
              <a:buNone/>
              <a:defRPr sz="3000">
                <a:solidFill>
                  <a:srgbClr val="FFFFFF"/>
                </a:solidFill>
                <a:latin typeface="Open Sans"/>
                <a:ea typeface="Open Sans"/>
                <a:cs typeface="Open Sans"/>
                <a:sym typeface="Open Sans"/>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4"/>
          <p:cNvSpPr txBox="1">
            <a:spLocks noGrp="1"/>
          </p:cNvSpPr>
          <p:nvPr>
            <p:ph type="ctrTitle"/>
          </p:nvPr>
        </p:nvSpPr>
        <p:spPr>
          <a:xfrm>
            <a:off x="517600" y="439850"/>
            <a:ext cx="8128200" cy="7629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rgbClr val="1E1D64"/>
              </a:buClr>
              <a:buSzPts val="1400"/>
              <a:buFont typeface="Open Sans"/>
              <a:buNone/>
              <a:defRPr sz="3200" b="1" i="0" u="none" strike="noStrike" cap="none">
                <a:solidFill>
                  <a:srgbClr val="1E1D64"/>
                </a:solidFill>
                <a:latin typeface="Open Sans"/>
                <a:ea typeface="Open Sans"/>
                <a:cs typeface="Open Sans"/>
                <a:sym typeface="Open Sans"/>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1" name="Google Shape;21;p4"/>
          <p:cNvSpPr txBox="1">
            <a:spLocks noGrp="1"/>
          </p:cNvSpPr>
          <p:nvPr>
            <p:ph type="body" idx="1"/>
          </p:nvPr>
        </p:nvSpPr>
        <p:spPr>
          <a:xfrm>
            <a:off x="517600" y="1345800"/>
            <a:ext cx="8128200" cy="4415400"/>
          </a:xfrm>
          <a:prstGeom prst="rect">
            <a:avLst/>
          </a:prstGeom>
          <a:noFill/>
          <a:ln>
            <a:noFill/>
          </a:ln>
        </p:spPr>
        <p:txBody>
          <a:bodyPr spcFirstLastPara="1" wrap="square" lIns="91425" tIns="91425" rIns="91425" bIns="91425" anchor="t" anchorCtr="0"/>
          <a:lstStyle>
            <a:lvl1pPr marL="457200" lvl="0" indent="-342900">
              <a:spcBef>
                <a:spcPts val="0"/>
              </a:spcBef>
              <a:spcAft>
                <a:spcPts val="0"/>
              </a:spcAft>
              <a:buSzPts val="1800"/>
              <a:buFont typeface="Open Sans"/>
              <a:buChar char="●"/>
              <a:defRPr sz="1800">
                <a:latin typeface="Open Sans"/>
                <a:ea typeface="Open Sans"/>
                <a:cs typeface="Open Sans"/>
                <a:sym typeface="Open Sans"/>
              </a:defRPr>
            </a:lvl1pPr>
            <a:lvl2pPr marL="914400" lvl="1" indent="-342900">
              <a:spcBef>
                <a:spcPts val="0"/>
              </a:spcBef>
              <a:spcAft>
                <a:spcPts val="0"/>
              </a:spcAft>
              <a:buSzPts val="1800"/>
              <a:buFont typeface="Open Sans"/>
              <a:buChar char="○"/>
              <a:defRPr sz="1800">
                <a:latin typeface="Open Sans"/>
                <a:ea typeface="Open Sans"/>
                <a:cs typeface="Open Sans"/>
                <a:sym typeface="Open Sans"/>
              </a:defRPr>
            </a:lvl2pPr>
            <a:lvl3pPr marL="1371600" lvl="2" indent="-342900">
              <a:spcBef>
                <a:spcPts val="0"/>
              </a:spcBef>
              <a:spcAft>
                <a:spcPts val="0"/>
              </a:spcAft>
              <a:buSzPts val="1800"/>
              <a:buFont typeface="Open Sans"/>
              <a:buChar char="■"/>
              <a:defRPr sz="1800">
                <a:latin typeface="Open Sans"/>
                <a:ea typeface="Open Sans"/>
                <a:cs typeface="Open Sans"/>
                <a:sym typeface="Open Sans"/>
              </a:defRPr>
            </a:lvl3pPr>
            <a:lvl4pPr marL="1828800" lvl="3" indent="-342900">
              <a:spcBef>
                <a:spcPts val="0"/>
              </a:spcBef>
              <a:spcAft>
                <a:spcPts val="0"/>
              </a:spcAft>
              <a:buSzPts val="1800"/>
              <a:buFont typeface="Open Sans"/>
              <a:buChar char="●"/>
              <a:defRPr sz="1800">
                <a:latin typeface="Open Sans"/>
                <a:ea typeface="Open Sans"/>
                <a:cs typeface="Open Sans"/>
                <a:sym typeface="Open Sans"/>
              </a:defRPr>
            </a:lvl4pPr>
            <a:lvl5pPr marL="2286000" lvl="4" indent="-342900">
              <a:spcBef>
                <a:spcPts val="0"/>
              </a:spcBef>
              <a:spcAft>
                <a:spcPts val="0"/>
              </a:spcAft>
              <a:buSzPts val="1800"/>
              <a:buFont typeface="Open Sans"/>
              <a:buChar char="○"/>
              <a:defRPr sz="1800">
                <a:latin typeface="Open Sans"/>
                <a:ea typeface="Open Sans"/>
                <a:cs typeface="Open Sans"/>
                <a:sym typeface="Open Sans"/>
              </a:defRPr>
            </a:lvl5pPr>
            <a:lvl6pPr marL="2743200" lvl="5" indent="-342900">
              <a:spcBef>
                <a:spcPts val="0"/>
              </a:spcBef>
              <a:spcAft>
                <a:spcPts val="0"/>
              </a:spcAft>
              <a:buSzPts val="1800"/>
              <a:buFont typeface="Open Sans"/>
              <a:buChar char="■"/>
              <a:defRPr sz="1800">
                <a:latin typeface="Open Sans"/>
                <a:ea typeface="Open Sans"/>
                <a:cs typeface="Open Sans"/>
                <a:sym typeface="Open Sans"/>
              </a:defRPr>
            </a:lvl6pPr>
            <a:lvl7pPr marL="3200400" lvl="6" indent="-342900">
              <a:spcBef>
                <a:spcPts val="0"/>
              </a:spcBef>
              <a:spcAft>
                <a:spcPts val="0"/>
              </a:spcAft>
              <a:buSzPts val="1800"/>
              <a:buFont typeface="Open Sans"/>
              <a:buChar char="●"/>
              <a:defRPr sz="1800">
                <a:latin typeface="Open Sans"/>
                <a:ea typeface="Open Sans"/>
                <a:cs typeface="Open Sans"/>
                <a:sym typeface="Open Sans"/>
              </a:defRPr>
            </a:lvl7pPr>
            <a:lvl8pPr marL="3657600" lvl="7" indent="-342900">
              <a:spcBef>
                <a:spcPts val="0"/>
              </a:spcBef>
              <a:spcAft>
                <a:spcPts val="0"/>
              </a:spcAft>
              <a:buSzPts val="1800"/>
              <a:buFont typeface="Open Sans"/>
              <a:buChar char="○"/>
              <a:defRPr sz="1800">
                <a:latin typeface="Open Sans"/>
                <a:ea typeface="Open Sans"/>
                <a:cs typeface="Open Sans"/>
                <a:sym typeface="Open Sans"/>
              </a:defRPr>
            </a:lvl8pPr>
            <a:lvl9pPr marL="4114800" lvl="8" indent="-342900">
              <a:spcBef>
                <a:spcPts val="0"/>
              </a:spcBef>
              <a:spcAft>
                <a:spcPts val="0"/>
              </a:spcAft>
              <a:buSzPts val="1800"/>
              <a:buFont typeface="Open Sans"/>
              <a:buChar char="■"/>
              <a:defRPr sz="1800">
                <a:latin typeface="Open Sans"/>
                <a:ea typeface="Open Sans"/>
                <a:cs typeface="Open Sans"/>
                <a:sym typeface="Open Sans"/>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9D000F-ACB5-5F40-8E60-3F348690E6F5}" type="datetimeFigureOut">
              <a:rPr lang="en-US" smtClean="0">
                <a:solidFill>
                  <a:prstClr val="black">
                    <a:tint val="75000"/>
                  </a:prstClr>
                </a:solidFill>
              </a:rPr>
              <a:pPr/>
              <a:t>10/1/18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E159B0-1BF5-6F42-B416-07BFC607B49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9D000F-ACB5-5F40-8E60-3F348690E6F5}" type="datetimeFigureOut">
              <a:rPr lang="en-US" smtClean="0">
                <a:solidFill>
                  <a:prstClr val="black">
                    <a:tint val="75000"/>
                  </a:prstClr>
                </a:solidFill>
              </a:rPr>
              <a:pPr/>
              <a:t>10/1/18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E159B0-1BF5-6F42-B416-07BFC607B49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9D000F-ACB5-5F40-8E60-3F348690E6F5}" type="datetimeFigureOut">
              <a:rPr lang="en-US" smtClean="0">
                <a:solidFill>
                  <a:prstClr val="black">
                    <a:tint val="75000"/>
                  </a:prstClr>
                </a:solidFill>
              </a:rPr>
              <a:pPr/>
              <a:t>10/1/18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E159B0-1BF5-6F42-B416-07BFC607B49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9D000F-ACB5-5F40-8E60-3F348690E6F5}" type="datetimeFigureOut">
              <a:rPr lang="en-US" smtClean="0">
                <a:solidFill>
                  <a:prstClr val="black">
                    <a:tint val="75000"/>
                  </a:prstClr>
                </a:solidFill>
              </a:rPr>
              <a:pPr/>
              <a:t>10/1/18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E159B0-1BF5-6F42-B416-07BFC607B49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DC45EA-19BB-CA46-8DFF-6C3FEA903B97}" type="datetimeFigureOut">
              <a:rPr lang="en-US" smtClean="0"/>
              <a:t>10/1/18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67B0CD-4AF4-3140-A20A-B6F3E4C75DFA}" type="slidenum">
              <a:rPr lang="en-US" smtClean="0"/>
              <a:t>‹#›</a:t>
            </a:fld>
            <a:endParaRPr lang="en-US"/>
          </a:p>
        </p:txBody>
      </p:sp>
    </p:spTree>
    <p:extLst>
      <p:ext uri="{BB962C8B-B14F-4D97-AF65-F5344CB8AC3E}">
        <p14:creationId xmlns:p14="http://schemas.microsoft.com/office/powerpoint/2010/main" val="15982976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9D000F-ACB5-5F40-8E60-3F348690E6F5}" type="datetimeFigureOut">
              <a:rPr lang="en-US" smtClean="0">
                <a:solidFill>
                  <a:prstClr val="black">
                    <a:tint val="75000"/>
                  </a:prstClr>
                </a:solidFill>
              </a:rPr>
              <a:pPr/>
              <a:t>10/1/18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E159B0-1BF5-6F42-B416-07BFC607B49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9D000F-ACB5-5F40-8E60-3F348690E6F5}" type="datetimeFigureOut">
              <a:rPr lang="en-US" smtClean="0">
                <a:solidFill>
                  <a:prstClr val="black">
                    <a:tint val="75000"/>
                  </a:prstClr>
                </a:solidFill>
              </a:rPr>
              <a:pPr/>
              <a:t>10/1/18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E159B0-1BF5-6F42-B416-07BFC607B49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9D000F-ACB5-5F40-8E60-3F348690E6F5}" type="datetimeFigureOut">
              <a:rPr lang="en-US" smtClean="0">
                <a:solidFill>
                  <a:prstClr val="black">
                    <a:tint val="75000"/>
                  </a:prstClr>
                </a:solidFill>
              </a:rPr>
              <a:pPr/>
              <a:t>10/1/18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E159B0-1BF5-6F42-B416-07BFC607B49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9D000F-ACB5-5F40-8E60-3F348690E6F5}" type="datetimeFigureOut">
              <a:rPr lang="en-US" smtClean="0">
                <a:solidFill>
                  <a:prstClr val="black">
                    <a:tint val="75000"/>
                  </a:prstClr>
                </a:solidFill>
              </a:rPr>
              <a:pPr/>
              <a:t>10/1/18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E159B0-1BF5-6F42-B416-07BFC607B49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9D000F-ACB5-5F40-8E60-3F348690E6F5}" type="datetimeFigureOut">
              <a:rPr lang="en-US" smtClean="0">
                <a:solidFill>
                  <a:prstClr val="black">
                    <a:tint val="75000"/>
                  </a:prstClr>
                </a:solidFill>
              </a:rPr>
              <a:pPr/>
              <a:t>10/1/18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E159B0-1BF5-6F42-B416-07BFC607B49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9D000F-ACB5-5F40-8E60-3F348690E6F5}" type="datetimeFigureOut">
              <a:rPr lang="en-US" smtClean="0">
                <a:solidFill>
                  <a:prstClr val="black">
                    <a:tint val="75000"/>
                  </a:prstClr>
                </a:solidFill>
              </a:rPr>
              <a:pPr/>
              <a:t>10/1/18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E159B0-1BF5-6F42-B416-07BFC607B49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9D000F-ACB5-5F40-8E60-3F348690E6F5}" type="datetimeFigureOut">
              <a:rPr lang="en-US" smtClean="0">
                <a:solidFill>
                  <a:prstClr val="black">
                    <a:tint val="75000"/>
                  </a:prstClr>
                </a:solidFill>
              </a:rPr>
              <a:pPr/>
              <a:t>10/1/18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E159B0-1BF5-6F42-B416-07BFC607B49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Title Style A">
    <p:spTree>
      <p:nvGrpSpPr>
        <p:cNvPr id="1" name=""/>
        <p:cNvGrpSpPr/>
        <p:nvPr/>
      </p:nvGrpSpPr>
      <p:grpSpPr>
        <a:xfrm>
          <a:off x="0" y="0"/>
          <a:ext cx="0" cy="0"/>
          <a:chOff x="0" y="0"/>
          <a:chExt cx="0" cy="0"/>
        </a:xfrm>
      </p:grpSpPr>
      <p:sp>
        <p:nvSpPr>
          <p:cNvPr id="10" name="Picture Placeholder 2"/>
          <p:cNvSpPr>
            <a:spLocks noGrp="1"/>
          </p:cNvSpPr>
          <p:nvPr>
            <p:ph type="pic" idx="10"/>
          </p:nvPr>
        </p:nvSpPr>
        <p:spPr>
          <a:xfrm>
            <a:off x="0" y="1126067"/>
            <a:ext cx="9144000" cy="5742432"/>
          </a:xfrm>
          <a:prstGeom prst="rect">
            <a:avLst/>
          </a:prstGeom>
        </p:spPr>
        <p:txBody>
          <a:bodyPr/>
          <a:lstStyle>
            <a:lvl1pPr marL="0" indent="0">
              <a:buNone/>
              <a:defRPr sz="3200">
                <a:ln>
                  <a:noFill/>
                </a:ln>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3" name="Subtitle 2"/>
          <p:cNvSpPr>
            <a:spLocks noGrp="1"/>
          </p:cNvSpPr>
          <p:nvPr>
            <p:ph type="subTitle" idx="1"/>
          </p:nvPr>
        </p:nvSpPr>
        <p:spPr>
          <a:xfrm>
            <a:off x="417288" y="4370640"/>
            <a:ext cx="8309428" cy="983005"/>
          </a:xfrm>
          <a:prstGeom prst="rect">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tIns="0" bIns="73152" rtlCol="0" anchor="ctr">
            <a:normAutofit/>
          </a:bodyPr>
          <a:lstStyle>
            <a:lvl1pPr marL="0" indent="0" algn="ctr">
              <a:buNone/>
              <a:defRPr lang="en-US" sz="3200" b="0" i="0" dirty="0">
                <a:solidFill>
                  <a:srgbClr val="00AE58"/>
                </a:solidFill>
                <a:latin typeface="Trefoil Sans SemiBold"/>
                <a:cs typeface="Trefoil Sans SemiBold"/>
              </a:defRPr>
            </a:lvl1pPr>
          </a:lstStyle>
          <a:p>
            <a:pPr marL="0" lvl="0" algn="ctr"/>
            <a:r>
              <a:rPr lang="en-US"/>
              <a:t>Click to edit Master subtitle style</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CC9F507-C9D0-4D7A-B209-A1C2FFC4E943}" type="slidenum">
              <a:rPr lang="en-US" smtClean="0"/>
              <a:pPr/>
              <a:t>‹#›</a:t>
            </a:fld>
            <a:endParaRPr lang="en-US"/>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Chart with title &amp; subtitle">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983406" y="2052437"/>
            <a:ext cx="6958330" cy="4340225"/>
          </a:xfrm>
          <a:prstGeom prst="rect">
            <a:avLst/>
          </a:prstGeom>
        </p:spPr>
        <p:txBody>
          <a:bodyPr/>
          <a:lstStyle>
            <a:lvl1pPr marL="0" indent="0">
              <a:buNone/>
              <a:defRPr/>
            </a:lvl1pPr>
          </a:lstStyle>
          <a:p>
            <a:r>
              <a:rPr lang="en-US"/>
              <a:t>Click icon to add chart</a:t>
            </a:r>
          </a:p>
        </p:txBody>
      </p:sp>
      <p:sp>
        <p:nvSpPr>
          <p:cNvPr id="9" name="Text Placeholder 8"/>
          <p:cNvSpPr>
            <a:spLocks noGrp="1"/>
          </p:cNvSpPr>
          <p:nvPr>
            <p:ph type="body" sz="quarter" idx="12"/>
          </p:nvPr>
        </p:nvSpPr>
        <p:spPr>
          <a:xfrm>
            <a:off x="339257" y="1428753"/>
            <a:ext cx="8143590" cy="730885"/>
          </a:xfrm>
          <a:prstGeom prst="rect">
            <a:avLst/>
          </a:prstGeom>
        </p:spPr>
        <p:txBody>
          <a:bodyPr/>
          <a:lstStyle>
            <a:lvl1pPr marL="0" indent="0">
              <a:buFontTx/>
              <a:buNone/>
              <a:defRPr b="0" i="0">
                <a:latin typeface="Trefoil Sans SemiBold"/>
                <a:cs typeface="Trefoil Sans SemiBold"/>
              </a:defRPr>
            </a:lvl1pPr>
          </a:lstStyle>
          <a:p>
            <a:pPr lvl="0"/>
            <a:r>
              <a:rPr lang="en-US"/>
              <a:t>Click to edit Master text styles</a:t>
            </a:r>
          </a:p>
        </p:txBody>
      </p:sp>
      <p:sp>
        <p:nvSpPr>
          <p:cNvPr id="5" name="Slide Number Placeholder 4"/>
          <p:cNvSpPr>
            <a:spLocks noGrp="1"/>
          </p:cNvSpPr>
          <p:nvPr>
            <p:ph type="sldNum" sz="quarter" idx="13"/>
          </p:nvPr>
        </p:nvSpPr>
        <p:spPr/>
        <p:txBody>
          <a:bodyPr/>
          <a:lstStyle/>
          <a:p>
            <a:fld id="{FCC9F507-C9D0-4D7A-B209-A1C2FFC4E943}" type="slidenum">
              <a:rPr lang="en-US" smtClean="0">
                <a:solidFill>
                  <a:prstClr val="black">
                    <a:tint val="75000"/>
                  </a:prstClr>
                </a:solidFill>
              </a:rPr>
              <a:pPr/>
              <a:t>‹#›</a:t>
            </a:fld>
            <a:endParaRPr lang="en-US">
              <a:solidFill>
                <a:prstClr val="black">
                  <a:tint val="75000"/>
                </a:prstClr>
              </a:solidFill>
            </a:endParaRPr>
          </a:p>
        </p:txBody>
      </p:sp>
      <p:sp>
        <p:nvSpPr>
          <p:cNvPr id="7" name="Title 6"/>
          <p:cNvSpPr>
            <a:spLocks noGrp="1"/>
          </p:cNvSpPr>
          <p:nvPr>
            <p:ph type="title"/>
          </p:nvPr>
        </p:nvSpPr>
        <p:spPr/>
        <p:txBody>
          <a:bodyPr/>
          <a:lstStyle/>
          <a:p>
            <a:r>
              <a:rPr lang="en-US"/>
              <a:t>Click to edit Master title style</a:t>
            </a: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AAE9E1-4B7B-134A-B8DD-FC2E4A134FAD}" type="datetimeFigureOut">
              <a:rPr lang="en-US" smtClean="0">
                <a:solidFill>
                  <a:prstClr val="black">
                    <a:tint val="75000"/>
                  </a:prstClr>
                </a:solidFill>
              </a:rPr>
              <a:pPr/>
              <a:t>10/1/18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5DD5F3-6977-404F-A93B-DC143A0B3B6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DC45EA-19BB-CA46-8DFF-6C3FEA903B97}" type="datetimeFigureOut">
              <a:rPr lang="en-US" smtClean="0"/>
              <a:t>10/1/18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67B0CD-4AF4-3140-A20A-B6F3E4C75DFA}" type="slidenum">
              <a:rPr lang="en-US" smtClean="0"/>
              <a:t>‹#›</a:t>
            </a:fld>
            <a:endParaRPr lang="en-US"/>
          </a:p>
        </p:txBody>
      </p:sp>
    </p:spTree>
    <p:extLst>
      <p:ext uri="{BB962C8B-B14F-4D97-AF65-F5344CB8AC3E}">
        <p14:creationId xmlns:p14="http://schemas.microsoft.com/office/powerpoint/2010/main" val="13388676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AAE9E1-4B7B-134A-B8DD-FC2E4A134FAD}" type="datetimeFigureOut">
              <a:rPr lang="en-US" smtClean="0">
                <a:solidFill>
                  <a:prstClr val="black">
                    <a:tint val="75000"/>
                  </a:prstClr>
                </a:solidFill>
              </a:rPr>
              <a:pPr/>
              <a:t>10/1/18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5DD5F3-6977-404F-A93B-DC143A0B3B6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AAE9E1-4B7B-134A-B8DD-FC2E4A134FAD}" type="datetimeFigureOut">
              <a:rPr lang="en-US" smtClean="0">
                <a:solidFill>
                  <a:prstClr val="black">
                    <a:tint val="75000"/>
                  </a:prstClr>
                </a:solidFill>
              </a:rPr>
              <a:pPr/>
              <a:t>10/1/18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5DD5F3-6977-404F-A93B-DC143A0B3B6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AAE9E1-4B7B-134A-B8DD-FC2E4A134FAD}" type="datetimeFigureOut">
              <a:rPr lang="en-US" smtClean="0">
                <a:solidFill>
                  <a:prstClr val="black">
                    <a:tint val="75000"/>
                  </a:prstClr>
                </a:solidFill>
              </a:rPr>
              <a:pPr/>
              <a:t>10/1/18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5DD5F3-6977-404F-A93B-DC143A0B3B6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AAE9E1-4B7B-134A-B8DD-FC2E4A134FAD}" type="datetimeFigureOut">
              <a:rPr lang="en-US" smtClean="0">
                <a:solidFill>
                  <a:prstClr val="black">
                    <a:tint val="75000"/>
                  </a:prstClr>
                </a:solidFill>
              </a:rPr>
              <a:pPr/>
              <a:t>10/1/18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5DD5F3-6977-404F-A93B-DC143A0B3B6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AAE9E1-4B7B-134A-B8DD-FC2E4A134FAD}" type="datetimeFigureOut">
              <a:rPr lang="en-US" smtClean="0">
                <a:solidFill>
                  <a:prstClr val="black">
                    <a:tint val="75000"/>
                  </a:prstClr>
                </a:solidFill>
              </a:rPr>
              <a:pPr/>
              <a:t>10/1/18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5DD5F3-6977-404F-A93B-DC143A0B3B6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AAE9E1-4B7B-134A-B8DD-FC2E4A134FAD}" type="datetimeFigureOut">
              <a:rPr lang="en-US" smtClean="0">
                <a:solidFill>
                  <a:prstClr val="black">
                    <a:tint val="75000"/>
                  </a:prstClr>
                </a:solidFill>
              </a:rPr>
              <a:pPr/>
              <a:t>10/1/18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5DD5F3-6977-404F-A93B-DC143A0B3B6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AAE9E1-4B7B-134A-B8DD-FC2E4A134FAD}" type="datetimeFigureOut">
              <a:rPr lang="en-US" smtClean="0">
                <a:solidFill>
                  <a:prstClr val="black">
                    <a:tint val="75000"/>
                  </a:prstClr>
                </a:solidFill>
              </a:rPr>
              <a:pPr/>
              <a:t>10/1/18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5DD5F3-6977-404F-A93B-DC143A0B3B6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AAE9E1-4B7B-134A-B8DD-FC2E4A134FAD}" type="datetimeFigureOut">
              <a:rPr lang="en-US" smtClean="0">
                <a:solidFill>
                  <a:prstClr val="black">
                    <a:tint val="75000"/>
                  </a:prstClr>
                </a:solidFill>
              </a:rPr>
              <a:pPr/>
              <a:t>10/1/18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5DD5F3-6977-404F-A93B-DC143A0B3B6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AAE9E1-4B7B-134A-B8DD-FC2E4A134FAD}" type="datetimeFigureOut">
              <a:rPr lang="en-US" smtClean="0">
                <a:solidFill>
                  <a:prstClr val="black">
                    <a:tint val="75000"/>
                  </a:prstClr>
                </a:solidFill>
              </a:rPr>
              <a:pPr/>
              <a:t>10/1/18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5DD5F3-6977-404F-A93B-DC143A0B3B6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AAE9E1-4B7B-134A-B8DD-FC2E4A134FAD}" type="datetimeFigureOut">
              <a:rPr lang="en-US" smtClean="0">
                <a:solidFill>
                  <a:prstClr val="black">
                    <a:tint val="75000"/>
                  </a:prstClr>
                </a:solidFill>
              </a:rPr>
              <a:pPr/>
              <a:t>10/1/18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5DD5F3-6977-404F-A93B-DC143A0B3B6F}"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DC45EA-19BB-CA46-8DFF-6C3FEA903B97}" type="datetimeFigureOut">
              <a:rPr lang="en-US" smtClean="0"/>
              <a:t>10/1/18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67B0CD-4AF4-3140-A20A-B6F3E4C75DFA}" type="slidenum">
              <a:rPr lang="en-US" smtClean="0"/>
              <a:t>‹#›</a:t>
            </a:fld>
            <a:endParaRPr lang="en-US"/>
          </a:p>
        </p:txBody>
      </p:sp>
    </p:spTree>
    <p:extLst>
      <p:ext uri="{BB962C8B-B14F-4D97-AF65-F5344CB8AC3E}">
        <p14:creationId xmlns:p14="http://schemas.microsoft.com/office/powerpoint/2010/main" val="3599125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DC45EA-19BB-CA46-8DFF-6C3FEA903B97}" type="datetimeFigureOut">
              <a:rPr lang="en-US" smtClean="0"/>
              <a:t>10/1/18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67B0CD-4AF4-3140-A20A-B6F3E4C75DFA}" type="slidenum">
              <a:rPr lang="en-US" smtClean="0"/>
              <a:t>‹#›</a:t>
            </a:fld>
            <a:endParaRPr lang="en-US"/>
          </a:p>
        </p:txBody>
      </p:sp>
    </p:spTree>
    <p:extLst>
      <p:ext uri="{BB962C8B-B14F-4D97-AF65-F5344CB8AC3E}">
        <p14:creationId xmlns:p14="http://schemas.microsoft.com/office/powerpoint/2010/main" val="3560563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DC45EA-19BB-CA46-8DFF-6C3FEA903B97}" type="datetimeFigureOut">
              <a:rPr lang="en-US" smtClean="0"/>
              <a:t>10/1/18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67B0CD-4AF4-3140-A20A-B6F3E4C75DFA}" type="slidenum">
              <a:rPr lang="en-US" smtClean="0"/>
              <a:t>‹#›</a:t>
            </a:fld>
            <a:endParaRPr lang="en-US"/>
          </a:p>
        </p:txBody>
      </p:sp>
    </p:spTree>
    <p:extLst>
      <p:ext uri="{BB962C8B-B14F-4D97-AF65-F5344CB8AC3E}">
        <p14:creationId xmlns:p14="http://schemas.microsoft.com/office/powerpoint/2010/main" val="25025527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theme" Target="../theme/theme2.xml"/><Relationship Id="rId16"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2" Type="http://schemas.openxmlformats.org/officeDocument/2006/relationships/theme" Target="../theme/theme4.xml"/><Relationship Id="rId13" Type="http://schemas.openxmlformats.org/officeDocument/2006/relationships/image" Target="../media/image4.png"/><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44.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theme" Target="../theme/theme6.xml"/><Relationship Id="rId3"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theme" Target="../theme/theme7.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theme" Target="../theme/theme8.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DC45EA-19BB-CA46-8DFF-6C3FEA903B97}" type="datetimeFigureOut">
              <a:rPr lang="en-US" smtClean="0"/>
              <a:t>10/1/18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67B0CD-4AF4-3140-A20A-B6F3E4C75DFA}" type="slidenum">
              <a:rPr lang="en-US" smtClean="0"/>
              <a:t>‹#›</a:t>
            </a:fld>
            <a:endParaRPr lang="en-US"/>
          </a:p>
        </p:txBody>
      </p:sp>
    </p:spTree>
    <p:extLst>
      <p:ext uri="{BB962C8B-B14F-4D97-AF65-F5344CB8AC3E}">
        <p14:creationId xmlns:p14="http://schemas.microsoft.com/office/powerpoint/2010/main" val="275781846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ackground1-01.jpg"/>
          <p:cNvPicPr>
            <a:picLocks noChangeAspect="1"/>
          </p:cNvPicPr>
          <p:nvPr/>
        </p:nvPicPr>
        <p:blipFill>
          <a:blip r:embed="rId16"/>
          <a:stretch>
            <a:fillRect/>
          </a:stretch>
        </p:blipFill>
        <p:spPr>
          <a:xfrm>
            <a:off x="0" y="1"/>
            <a:ext cx="9143998" cy="6857999"/>
          </a:xfrm>
          <a:prstGeom prst="rect">
            <a:avLst/>
          </a:prstGeom>
        </p:spPr>
      </p:pic>
      <p:sp>
        <p:nvSpPr>
          <p:cNvPr id="2" name="Title Placeholder 1"/>
          <p:cNvSpPr>
            <a:spLocks noGrp="1"/>
          </p:cNvSpPr>
          <p:nvPr>
            <p:ph type="title"/>
          </p:nvPr>
        </p:nvSpPr>
        <p:spPr>
          <a:xfrm>
            <a:off x="457489" y="274544"/>
            <a:ext cx="8229023" cy="1143000"/>
          </a:xfrm>
          <a:prstGeom prst="rect">
            <a:avLst/>
          </a:prstGeom>
        </p:spPr>
        <p:txBody>
          <a:bodyPr vert="horz" lIns="91440" tIns="45720" rIns="91440" bIns="45720" rtlCol="0" anchor="ctr">
            <a:noAutofit/>
          </a:bodyPr>
          <a:lstStyle/>
          <a:p>
            <a:r>
              <a:rPr lang="en-US" dirty="0" smtClean="0"/>
              <a:t>Click to add title</a:t>
            </a:r>
            <a:endParaRPr lang="en-US" dirty="0"/>
          </a:p>
        </p:txBody>
      </p:sp>
      <p:sp>
        <p:nvSpPr>
          <p:cNvPr id="3" name="Text Placeholder 2"/>
          <p:cNvSpPr>
            <a:spLocks noGrp="1"/>
          </p:cNvSpPr>
          <p:nvPr>
            <p:ph type="body" idx="1"/>
          </p:nvPr>
        </p:nvSpPr>
        <p:spPr>
          <a:xfrm>
            <a:off x="457489" y="1599640"/>
            <a:ext cx="8229023" cy="45271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1665" y="6057012"/>
            <a:ext cx="1066511" cy="365592"/>
          </a:xfrm>
          <a:prstGeom prst="rect">
            <a:avLst/>
          </a:prstGeom>
        </p:spPr>
        <p:txBody>
          <a:bodyPr vert="horz" lIns="91440" tIns="45720" rIns="91440" bIns="45720" rtlCol="0" anchor="ctr"/>
          <a:lstStyle>
            <a:lvl1pPr algn="ctr">
              <a:defRPr sz="1235">
                <a:solidFill>
                  <a:schemeClr val="bg1"/>
                </a:solidFill>
                <a:latin typeface="Omnes_GirlScouts Semibold" pitchFamily="50" charset="0"/>
              </a:defRPr>
            </a:lvl1pPr>
          </a:lstStyle>
          <a:p>
            <a:fld id="{A5CD520D-7CB3-41FA-84FB-6C1574106735}" type="datetime1">
              <a:rPr lang="en-US" smtClean="0"/>
              <a:pPr/>
              <a:t>10/1/18</a:t>
            </a:fld>
            <a:endParaRPr lang="en-US" dirty="0"/>
          </a:p>
        </p:txBody>
      </p:sp>
      <p:sp>
        <p:nvSpPr>
          <p:cNvPr id="5" name="Footer Placeholder 4"/>
          <p:cNvSpPr>
            <a:spLocks noGrp="1"/>
          </p:cNvSpPr>
          <p:nvPr>
            <p:ph type="ftr" sz="quarter" idx="3"/>
          </p:nvPr>
        </p:nvSpPr>
        <p:spPr>
          <a:xfrm>
            <a:off x="2702642" y="6500209"/>
            <a:ext cx="3736617" cy="365592"/>
          </a:xfrm>
          <a:prstGeom prst="rect">
            <a:avLst/>
          </a:prstGeom>
        </p:spPr>
        <p:txBody>
          <a:bodyPr vert="horz" lIns="91440" tIns="45720" rIns="91440" bIns="45720" rtlCol="0" anchor="ctr"/>
          <a:lstStyle>
            <a:lvl1pPr algn="r">
              <a:defRPr sz="794">
                <a:solidFill>
                  <a:schemeClr val="bg2"/>
                </a:solidFill>
                <a:latin typeface="Arial" pitchFamily="34" charset="0"/>
                <a:cs typeface="Arial" pitchFamily="34" charset="0"/>
              </a:defRPr>
            </a:lvl1pPr>
          </a:lstStyle>
          <a:p>
            <a:r>
              <a:rPr lang="en-US" smtClean="0"/>
              <a:t>Confidential and Proprietary - Not for Public Distribution - Do Not Copy</a:t>
            </a:r>
            <a:endParaRPr lang="en-US" dirty="0"/>
          </a:p>
        </p:txBody>
      </p:sp>
      <p:sp>
        <p:nvSpPr>
          <p:cNvPr id="6" name="Slide Number Placeholder 5"/>
          <p:cNvSpPr>
            <a:spLocks noGrp="1"/>
          </p:cNvSpPr>
          <p:nvPr>
            <p:ph type="sldNum" sz="quarter" idx="4"/>
          </p:nvPr>
        </p:nvSpPr>
        <p:spPr>
          <a:xfrm>
            <a:off x="8283872" y="6482816"/>
            <a:ext cx="736180" cy="365592"/>
          </a:xfrm>
          <a:prstGeom prst="rect">
            <a:avLst/>
          </a:prstGeom>
        </p:spPr>
        <p:txBody>
          <a:bodyPr vert="horz" lIns="91440" tIns="45720" rIns="91440" bIns="45720" rtlCol="0" anchor="ctr"/>
          <a:lstStyle>
            <a:lvl1pPr algn="r">
              <a:defRPr sz="1059" b="1">
                <a:solidFill>
                  <a:schemeClr val="bg2"/>
                </a:solidFill>
                <a:latin typeface="Arial" pitchFamily="34" charset="0"/>
                <a:cs typeface="Arial" pitchFamily="34" charset="0"/>
              </a:defRPr>
            </a:lvl1pPr>
          </a:lstStyle>
          <a:p>
            <a:r>
              <a:rPr lang="en-US" smtClean="0"/>
              <a:t>pg </a:t>
            </a:r>
            <a:fld id="{44793BE8-32BF-4C0F-8456-E6FEB7ED53AF}" type="slidenum">
              <a:rPr lang="en-US" smtClean="0"/>
              <a:pPr/>
              <a:t>‹#›</a:t>
            </a:fld>
            <a:endParaRPr lang="en-US" dirty="0"/>
          </a:p>
        </p:txBody>
      </p:sp>
    </p:spTree>
    <p:extLst>
      <p:ext uri="{BB962C8B-B14F-4D97-AF65-F5344CB8AC3E}">
        <p14:creationId xmlns:p14="http://schemas.microsoft.com/office/powerpoint/2010/main" val="394336481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hf hdr="0" dt="0"/>
  <p:txStyles>
    <p:titleStyle>
      <a:lvl1pPr algn="ctr" defTabSz="806867" rtl="0" eaLnBrk="1" latinLnBrk="0" hangingPunct="1">
        <a:spcBef>
          <a:spcPct val="0"/>
        </a:spcBef>
        <a:buNone/>
        <a:defRPr sz="3883" b="1" u="none" kern="1200">
          <a:solidFill>
            <a:schemeClr val="tx1"/>
          </a:solidFill>
          <a:latin typeface="Arial" pitchFamily="34" charset="0"/>
          <a:ea typeface="+mj-ea"/>
          <a:cs typeface="Arial" pitchFamily="34" charset="0"/>
        </a:defRPr>
      </a:lvl1pPr>
    </p:titleStyle>
    <p:bodyStyle>
      <a:lvl1pPr marL="302575" indent="-302575" algn="l" defTabSz="806867" rtl="0" eaLnBrk="1" latinLnBrk="0" hangingPunct="1">
        <a:spcBef>
          <a:spcPct val="20000"/>
        </a:spcBef>
        <a:buFont typeface="Arial" pitchFamily="34" charset="0"/>
        <a:buChar char="•"/>
        <a:defRPr sz="2471" kern="1200">
          <a:solidFill>
            <a:schemeClr val="tx1"/>
          </a:solidFill>
          <a:latin typeface="+mn-lt"/>
          <a:ea typeface="+mn-ea"/>
          <a:cs typeface="+mn-cs"/>
        </a:defRPr>
      </a:lvl1pPr>
      <a:lvl2pPr marL="655579" indent="-252146" algn="l" defTabSz="806867" rtl="0" eaLnBrk="1" latinLnBrk="0" hangingPunct="1">
        <a:spcBef>
          <a:spcPct val="20000"/>
        </a:spcBef>
        <a:buFont typeface="Arial" pitchFamily="34" charset="0"/>
        <a:buChar char="–"/>
        <a:defRPr sz="2471" kern="1200">
          <a:solidFill>
            <a:schemeClr val="tx1"/>
          </a:solidFill>
          <a:latin typeface="+mn-lt"/>
          <a:ea typeface="+mn-ea"/>
          <a:cs typeface="+mn-cs"/>
        </a:defRPr>
      </a:lvl2pPr>
      <a:lvl3pPr marL="1008583" indent="-201717" algn="l" defTabSz="806867" rtl="0" eaLnBrk="1" latinLnBrk="0" hangingPunct="1">
        <a:spcBef>
          <a:spcPct val="20000"/>
        </a:spcBef>
        <a:buFont typeface="Arial" pitchFamily="34" charset="0"/>
        <a:buChar char="•"/>
        <a:defRPr sz="2118" kern="1200">
          <a:solidFill>
            <a:schemeClr val="tx1"/>
          </a:solidFill>
          <a:latin typeface="+mn-lt"/>
          <a:ea typeface="+mn-ea"/>
          <a:cs typeface="+mn-cs"/>
        </a:defRPr>
      </a:lvl3pPr>
      <a:lvl4pPr marL="1412016"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4pPr>
      <a:lvl5pPr marL="1815450"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5pPr>
      <a:lvl6pPr marL="2218883"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6pPr>
      <a:lvl7pPr marL="2622316"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7pPr>
      <a:lvl8pPr marL="3025750"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8pPr>
      <a:lvl9pPr marL="3429183"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Anton"/>
              <a:buNone/>
              <a:defRPr sz="4400" b="0" i="0" u="none" strike="noStrike" cap="none">
                <a:solidFill>
                  <a:schemeClr val="dk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Gill Sans"/>
                <a:ea typeface="Gill Sans"/>
                <a:cs typeface="Gill Sans"/>
                <a:sym typeface="Gill Sans"/>
              </a:defRPr>
            </a:lvl1pPr>
            <a:lvl2pPr marR="0" lvl="1"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2pPr>
            <a:lvl3pPr marR="0" lvl="2"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3pPr>
            <a:lvl4pPr marR="0" lvl="3"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4pPr>
            <a:lvl5pPr marR="0" lvl="4"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5pPr>
            <a:lvl6pPr marR="0" lvl="5"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6pPr>
            <a:lvl7pPr marR="0" lvl="6"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7pPr>
            <a:lvl8pPr marR="0" lvl="7"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8pPr>
            <a:lvl9pPr marR="0" lvl="8"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9pPr>
          </a:lstStyle>
          <a:p>
            <a:pPr defTabSz="914400">
              <a:buClr>
                <a:srgbClr val="000000"/>
              </a:buClr>
              <a:buFont typeface="Arial"/>
              <a:buNone/>
            </a:pPr>
            <a:endParaRPr kern="0"/>
          </a:p>
        </p:txBody>
      </p:sp>
      <p:sp>
        <p:nvSpPr>
          <p:cNvPr id="13" name="Shape 1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Gill Sans"/>
                <a:ea typeface="Gill Sans"/>
                <a:cs typeface="Gill Sans"/>
                <a:sym typeface="Gill Sans"/>
              </a:defRPr>
            </a:lvl1pPr>
            <a:lvl2pPr marR="0" lvl="1"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2pPr>
            <a:lvl3pPr marR="0" lvl="2"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3pPr>
            <a:lvl4pPr marR="0" lvl="3"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4pPr>
            <a:lvl5pPr marR="0" lvl="4" algn="ctr"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5pPr>
            <a:lvl6pPr marR="0" lvl="5"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6pPr>
            <a:lvl7pPr marR="0" lvl="6"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7pPr>
            <a:lvl8pPr marR="0" lvl="7"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8pPr>
            <a:lvl9pPr marR="0" lvl="8" algn="l" rtl="0">
              <a:spcBef>
                <a:spcPts val="0"/>
              </a:spcBef>
              <a:spcAft>
                <a:spcPts val="0"/>
              </a:spcAft>
              <a:buSzPts val="1400"/>
              <a:buNone/>
              <a:defRPr sz="3000" b="0" i="0" u="none" strike="noStrike" cap="none">
                <a:solidFill>
                  <a:srgbClr val="FFFFFF"/>
                </a:solidFill>
                <a:latin typeface="Gill Sans"/>
                <a:ea typeface="Gill Sans"/>
                <a:cs typeface="Gill Sans"/>
                <a:sym typeface="Gill Sans"/>
              </a:defRPr>
            </a:lvl9pPr>
          </a:lstStyle>
          <a:p>
            <a:pPr defTabSz="914400">
              <a:buClr>
                <a:srgbClr val="000000"/>
              </a:buClr>
              <a:buFont typeface="Arial"/>
              <a:buNone/>
            </a:pPr>
            <a:endParaRPr kern="0"/>
          </a:p>
        </p:txBody>
      </p:sp>
      <p:sp>
        <p:nvSpPr>
          <p:cNvPr id="14" name="Shape 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rgbClr val="888888"/>
                </a:solidFill>
                <a:latin typeface="Gill Sans"/>
                <a:ea typeface="Gill Sans"/>
                <a:cs typeface="Gill Sans"/>
                <a:sym typeface="Gill Sans"/>
              </a:defRPr>
            </a:lvl9pPr>
          </a:lstStyle>
          <a:p>
            <a:pPr defTabSz="914400">
              <a:buClr>
                <a:srgbClr val="000000"/>
              </a:buClr>
              <a:buFont typeface="Arial"/>
              <a:buNone/>
            </a:pPr>
            <a:fld id="{00000000-1234-1234-1234-123412341234}" type="slidenum">
              <a:rPr lang="en-US" kern="0"/>
              <a:pPr defTabSz="914400">
                <a:buClr>
                  <a:srgbClr val="000000"/>
                </a:buClr>
                <a:buFont typeface="Arial"/>
                <a:buNone/>
              </a:pPr>
              <a:t>‹#›</a:t>
            </a:fld>
            <a:endParaRPr kern="0"/>
          </a:p>
        </p:txBody>
      </p:sp>
    </p:spTree>
    <p:extLst>
      <p:ext uri="{BB962C8B-B14F-4D97-AF65-F5344CB8AC3E}">
        <p14:creationId xmlns:p14="http://schemas.microsoft.com/office/powerpoint/2010/main" val="1641611014"/>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RMSCppt3(1).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033462" y="274638"/>
            <a:ext cx="7653337"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23938" y="1600200"/>
            <a:ext cx="7662862"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A913485-F566-F94F-BB88-64852FEF8418}" type="datetimeFigureOut">
              <a:rPr lang="en-US" smtClean="0">
                <a:solidFill>
                  <a:prstClr val="black">
                    <a:tint val="75000"/>
                  </a:prstClr>
                </a:solidFill>
              </a:rPr>
              <a:pPr defTabSz="457200"/>
              <a:t>10/1/18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82C9B50-D4C2-0748-B090-55F671800EB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97260294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457200" rtl="0" eaLnBrk="1" latinLnBrk="0" hangingPunct="1">
        <a:spcBef>
          <a:spcPct val="0"/>
        </a:spcBef>
        <a:buNone/>
        <a:defRPr sz="4000" kern="1200">
          <a:solidFill>
            <a:srgbClr val="3C1570"/>
          </a:solidFill>
          <a:latin typeface="Arial Rounded MT Bold"/>
          <a:ea typeface="+mj-ea"/>
          <a:cs typeface="Arial Rounded MT Bold"/>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4348411"/>
            <a:ext cx="9144000" cy="2509589"/>
          </a:xfrm>
          <a:prstGeom prst="rect">
            <a:avLst/>
          </a:prstGeom>
          <a:solidFill>
            <a:srgbClr val="1E1D64"/>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pic>
        <p:nvPicPr>
          <p:cNvPr id="11" name="Google Shape;11;p1" descr="TTMI-wide-fixed smaller.jpg"/>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 y="0"/>
            <a:ext cx="9144001" cy="4348411"/>
          </a:xfrm>
          <a:prstGeom prst="rect">
            <a:avLst/>
          </a:prstGeom>
          <a:noFill/>
          <a:ln>
            <a:noFill/>
          </a:ln>
        </p:spPr>
      </p:pic>
      <p:pic>
        <p:nvPicPr>
          <p:cNvPr id="12" name="Google Shape;12;p1" descr="TTMI_original colors_darkbackground.pn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153372" y="5172675"/>
            <a:ext cx="3044584" cy="754123"/>
          </a:xfrm>
          <a:prstGeom prst="rect">
            <a:avLst/>
          </a:prstGeom>
          <a:noFill/>
          <a:ln>
            <a:noFill/>
          </a:ln>
        </p:spPr>
      </p:pic>
      <p:cxnSp>
        <p:nvCxnSpPr>
          <p:cNvPr id="13" name="Google Shape;13;p1"/>
          <p:cNvCxnSpPr/>
          <p:nvPr/>
        </p:nvCxnSpPr>
        <p:spPr>
          <a:xfrm>
            <a:off x="4583564" y="4886706"/>
            <a:ext cx="0" cy="1261628"/>
          </a:xfrm>
          <a:prstGeom prst="straightConnector1">
            <a:avLst/>
          </a:prstGeom>
          <a:noFill/>
          <a:ln w="127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1921041938"/>
      </p:ext>
    </p:extLst>
  </p:cSld>
  <p:clrMap bg1="lt1" tx1="dk1" bg2="dk2" tx2="lt2" accent1="accent1" accent2="accent2" accent3="accent3" accent4="accent4" accent5="accent5" accent6="accent6" hlink="hlink" folHlink="folHlink"/>
  <p:sldLayoutIdLst>
    <p:sldLayoutId id="214748376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
        <p:cNvGrpSpPr/>
        <p:nvPr/>
      </p:nvGrpSpPr>
      <p:grpSpPr>
        <a:xfrm>
          <a:off x="0" y="0"/>
          <a:ext cx="0" cy="0"/>
          <a:chOff x="0" y="0"/>
          <a:chExt cx="0" cy="0"/>
        </a:xfrm>
      </p:grpSpPr>
      <p:sp>
        <p:nvSpPr>
          <p:cNvPr id="17" name="Google Shape;17;p3"/>
          <p:cNvSpPr/>
          <p:nvPr/>
        </p:nvSpPr>
        <p:spPr>
          <a:xfrm>
            <a:off x="0" y="6055815"/>
            <a:ext cx="9144000" cy="802185"/>
          </a:xfrm>
          <a:prstGeom prst="rect">
            <a:avLst/>
          </a:prstGeom>
          <a:solidFill>
            <a:srgbClr val="1E1D64"/>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pic>
        <p:nvPicPr>
          <p:cNvPr id="18" name="Google Shape;18;p3" descr="TTMI_original colors_darkbackground.pn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278083" y="6171576"/>
            <a:ext cx="600446" cy="557108"/>
          </a:xfrm>
          <a:prstGeom prst="rect">
            <a:avLst/>
          </a:prstGeom>
          <a:noFill/>
          <a:ln>
            <a:noFill/>
          </a:ln>
        </p:spPr>
      </p:pic>
    </p:spTree>
    <p:extLst>
      <p:ext uri="{BB962C8B-B14F-4D97-AF65-F5344CB8AC3E}">
        <p14:creationId xmlns:p14="http://schemas.microsoft.com/office/powerpoint/2010/main" val="1100931210"/>
      </p:ext>
    </p:extLst>
  </p:cSld>
  <p:clrMap bg1="lt1" tx1="dk1" bg2="dk2" tx2="lt2" accent1="accent1" accent2="accent2" accent3="accent3" accent4="accent4" accent5="accent5" accent6="accent6" hlink="hlink" folHlink="folHlink"/>
  <p:sldLayoutIdLst>
    <p:sldLayoutId id="214748376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85800"/>
            <a:fld id="{AE9D000F-ACB5-5F40-8E60-3F348690E6F5}" type="datetimeFigureOut">
              <a:rPr lang="en-US" smtClean="0">
                <a:solidFill>
                  <a:prstClr val="black">
                    <a:tint val="75000"/>
                  </a:prstClr>
                </a:solidFill>
              </a:rPr>
              <a:pPr defTabSz="685800"/>
              <a:t>10/1/18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85800"/>
            <a:fld id="{DAE159B0-1BF5-6F42-B416-07BFC607B49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737289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AAE9E1-4B7B-134A-B8DD-FC2E4A134FAD}" type="datetimeFigureOut">
              <a:rPr lang="en-US" smtClean="0">
                <a:solidFill>
                  <a:prstClr val="black">
                    <a:tint val="75000"/>
                  </a:prstClr>
                </a:solidFill>
              </a:rPr>
              <a:pPr/>
              <a:t>10/1/18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5DD5F3-6977-404F-A93B-DC143A0B3B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854291"/>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4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4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4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xml"/><Relationship Id="rId3" Type="http://schemas.openxmlformats.org/officeDocument/2006/relationships/hyperlink" Target="http://www.girlscouts.or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4.xml"/><Relationship Id="rId3"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png"/><Relationship Id="rId1" Type="http://schemas.openxmlformats.org/officeDocument/2006/relationships/slideLayout" Target="../slideLayouts/slideLayout65.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1" Type="http://schemas.openxmlformats.org/officeDocument/2006/relationships/image" Target="../media/image65.png"/><Relationship Id="rId12" Type="http://schemas.openxmlformats.org/officeDocument/2006/relationships/image" Target="../media/image66.png"/><Relationship Id="rId13" Type="http://schemas.openxmlformats.org/officeDocument/2006/relationships/image" Target="../media/image67.png"/><Relationship Id="rId14" Type="http://schemas.openxmlformats.org/officeDocument/2006/relationships/image" Target="../media/image68.png"/><Relationship Id="rId15" Type="http://schemas.openxmlformats.org/officeDocument/2006/relationships/image" Target="../media/image69.png"/><Relationship Id="rId16" Type="http://schemas.openxmlformats.org/officeDocument/2006/relationships/image" Target="../media/image70.png"/><Relationship Id="rId17" Type="http://schemas.openxmlformats.org/officeDocument/2006/relationships/image" Target="../media/image71.png"/><Relationship Id="rId1" Type="http://schemas.openxmlformats.org/officeDocument/2006/relationships/slideLayout" Target="../slideLayouts/slideLayout60.xml"/><Relationship Id="rId2" Type="http://schemas.openxmlformats.org/officeDocument/2006/relationships/notesSlide" Target="../notesSlides/notesSlide16.xml"/><Relationship Id="rId3" Type="http://schemas.openxmlformats.org/officeDocument/2006/relationships/image" Target="../media/image57.jp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64.png"/></Relationships>
</file>

<file path=ppt/slides/_rels/slide18.xml.rels><?xml version="1.0" encoding="UTF-8" standalone="yes"?>
<Relationships xmlns="http://schemas.openxmlformats.org/package/2006/relationships"><Relationship Id="rId11" Type="http://schemas.openxmlformats.org/officeDocument/2006/relationships/image" Target="../media/image80.png"/><Relationship Id="rId12" Type="http://schemas.openxmlformats.org/officeDocument/2006/relationships/image" Target="../media/image81.png"/><Relationship Id="rId13" Type="http://schemas.openxmlformats.org/officeDocument/2006/relationships/image" Target="../media/image82.png"/><Relationship Id="rId14" Type="http://schemas.openxmlformats.org/officeDocument/2006/relationships/image" Target="../media/image83.png"/><Relationship Id="rId15" Type="http://schemas.openxmlformats.org/officeDocument/2006/relationships/image" Target="../media/image84.png"/><Relationship Id="rId16" Type="http://schemas.openxmlformats.org/officeDocument/2006/relationships/image" Target="../media/image85.png"/><Relationship Id="rId17" Type="http://schemas.openxmlformats.org/officeDocument/2006/relationships/image" Target="../media/image86.jpg"/><Relationship Id="rId1" Type="http://schemas.openxmlformats.org/officeDocument/2006/relationships/slideLayout" Target="../slideLayouts/slideLayout60.xml"/><Relationship Id="rId2" Type="http://schemas.openxmlformats.org/officeDocument/2006/relationships/notesSlide" Target="../notesSlides/notesSlide17.xml"/><Relationship Id="rId3" Type="http://schemas.openxmlformats.org/officeDocument/2006/relationships/image" Target="../media/image72.jp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9" Type="http://schemas.openxmlformats.org/officeDocument/2006/relationships/image" Target="../media/image78.png"/><Relationship Id="rId10" Type="http://schemas.openxmlformats.org/officeDocument/2006/relationships/image" Target="../media/image79.png"/></Relationships>
</file>

<file path=ppt/slides/_rels/slide19.xml.rels><?xml version="1.0" encoding="UTF-8" standalone="yes"?>
<Relationships xmlns="http://schemas.openxmlformats.org/package/2006/relationships"><Relationship Id="rId11" Type="http://schemas.openxmlformats.org/officeDocument/2006/relationships/image" Target="../media/image95.png"/><Relationship Id="rId12" Type="http://schemas.openxmlformats.org/officeDocument/2006/relationships/image" Target="../media/image96.png"/><Relationship Id="rId13" Type="http://schemas.openxmlformats.org/officeDocument/2006/relationships/image" Target="../media/image97.png"/><Relationship Id="rId14" Type="http://schemas.openxmlformats.org/officeDocument/2006/relationships/image" Target="../media/image98.png"/><Relationship Id="rId15" Type="http://schemas.openxmlformats.org/officeDocument/2006/relationships/image" Target="../media/image99.png"/><Relationship Id="rId16" Type="http://schemas.openxmlformats.org/officeDocument/2006/relationships/image" Target="../media/image100.png"/><Relationship Id="rId17" Type="http://schemas.openxmlformats.org/officeDocument/2006/relationships/image" Target="../media/image101.png"/><Relationship Id="rId18" Type="http://schemas.openxmlformats.org/officeDocument/2006/relationships/image" Target="../media/image102.png"/><Relationship Id="rId19" Type="http://schemas.openxmlformats.org/officeDocument/2006/relationships/image" Target="../media/image103.png"/><Relationship Id="rId1" Type="http://schemas.openxmlformats.org/officeDocument/2006/relationships/slideLayout" Target="../slideLayouts/slideLayout60.xml"/><Relationship Id="rId2" Type="http://schemas.openxmlformats.org/officeDocument/2006/relationships/notesSlide" Target="../notesSlides/notesSlide18.xml"/><Relationship Id="rId3" Type="http://schemas.openxmlformats.org/officeDocument/2006/relationships/image" Target="../media/image87.jp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91.png"/><Relationship Id="rId8" Type="http://schemas.openxmlformats.org/officeDocument/2006/relationships/image" Target="../media/image92.png"/><Relationship Id="rId9" Type="http://schemas.openxmlformats.org/officeDocument/2006/relationships/image" Target="../media/image93.png"/><Relationship Id="rId10" Type="http://schemas.openxmlformats.org/officeDocument/2006/relationships/image" Target="../media/image9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104.jp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09.png"/><Relationship Id="rId9" Type="http://schemas.openxmlformats.org/officeDocument/2006/relationships/image" Target="../media/image110.png"/><Relationship Id="rId10" Type="http://schemas.openxmlformats.org/officeDocument/2006/relationships/image" Target="../media/image111.png"/><Relationship Id="rId11" Type="http://schemas.openxmlformats.org/officeDocument/2006/relationships/image" Target="../media/image112.png"/><Relationship Id="rId1" Type="http://schemas.openxmlformats.org/officeDocument/2006/relationships/slideLayout" Target="../slideLayouts/slideLayout60.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113.jp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20.png"/><Relationship Id="rId1" Type="http://schemas.openxmlformats.org/officeDocument/2006/relationships/slideLayout" Target="../slideLayouts/slideLayout60.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21.jpg"/><Relationship Id="rId4" Type="http://schemas.openxmlformats.org/officeDocument/2006/relationships/image" Target="../media/image122.jpg"/><Relationship Id="rId5" Type="http://schemas.openxmlformats.org/officeDocument/2006/relationships/image" Target="../media/image123.jpg"/><Relationship Id="rId6" Type="http://schemas.openxmlformats.org/officeDocument/2006/relationships/image" Target="../media/image124.png"/><Relationship Id="rId7" Type="http://schemas.openxmlformats.org/officeDocument/2006/relationships/image" Target="../media/image125.png"/><Relationship Id="rId8" Type="http://schemas.openxmlformats.org/officeDocument/2006/relationships/image" Target="../media/image126.png"/><Relationship Id="rId9" Type="http://schemas.openxmlformats.org/officeDocument/2006/relationships/image" Target="../media/image127.png"/><Relationship Id="rId1" Type="http://schemas.openxmlformats.org/officeDocument/2006/relationships/slideLayout" Target="../slideLayouts/slideLayout60.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128.png"/><Relationship Id="rId3" Type="http://schemas.openxmlformats.org/officeDocument/2006/relationships/image" Target="../media/image1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130.png"/><Relationship Id="rId3" Type="http://schemas.openxmlformats.org/officeDocument/2006/relationships/image" Target="../media/image1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132.png"/><Relationship Id="rId3" Type="http://schemas.openxmlformats.org/officeDocument/2006/relationships/image" Target="../media/image1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134.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135.jpg"/><Relationship Id="rId4" Type="http://schemas.openxmlformats.org/officeDocument/2006/relationships/image" Target="../media/image136.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37.jpeg"/></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3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39.jpeg"/></Relationships>
</file>

<file path=ppt/slides/_rels/slide32.xml.rels><?xml version="1.0" encoding="UTF-8" standalone="yes"?>
<Relationships xmlns="http://schemas.openxmlformats.org/package/2006/relationships"><Relationship Id="rId3" Type="http://schemas.openxmlformats.org/officeDocument/2006/relationships/image" Target="../media/image141.jpg"/><Relationship Id="rId4" Type="http://schemas.openxmlformats.org/officeDocument/2006/relationships/image" Target="../media/image142.jpg"/><Relationship Id="rId1" Type="http://schemas.openxmlformats.org/officeDocument/2006/relationships/slideLayout" Target="../slideLayouts/slideLayout7.xml"/><Relationship Id="rId2" Type="http://schemas.openxmlformats.org/officeDocument/2006/relationships/image" Target="../media/image140.png"/></Relationships>
</file>

<file path=ppt/slides/_rels/slide33.xml.rels><?xml version="1.0" encoding="UTF-8" standalone="yes"?>
<Relationships xmlns="http://schemas.openxmlformats.org/package/2006/relationships"><Relationship Id="rId3" Type="http://schemas.openxmlformats.org/officeDocument/2006/relationships/image" Target="../media/image143.jpg"/><Relationship Id="rId4" Type="http://schemas.openxmlformats.org/officeDocument/2006/relationships/image" Target="../media/image144.png"/><Relationship Id="rId1" Type="http://schemas.openxmlformats.org/officeDocument/2006/relationships/slideLayout" Target="../slideLayouts/slideLayout7.xml"/><Relationship Id="rId2" Type="http://schemas.openxmlformats.org/officeDocument/2006/relationships/image" Target="../media/image140.png"/></Relationships>
</file>

<file path=ppt/slides/_rels/slide34.xml.rels><?xml version="1.0" encoding="UTF-8" standalone="yes"?>
<Relationships xmlns="http://schemas.openxmlformats.org/package/2006/relationships"><Relationship Id="rId3" Type="http://schemas.openxmlformats.org/officeDocument/2006/relationships/image" Target="../media/image145.jpg"/><Relationship Id="rId4" Type="http://schemas.openxmlformats.org/officeDocument/2006/relationships/image" Target="../media/image146.png"/><Relationship Id="rId1" Type="http://schemas.openxmlformats.org/officeDocument/2006/relationships/slideLayout" Target="../slideLayouts/slideLayout7.xml"/><Relationship Id="rId2" Type="http://schemas.openxmlformats.org/officeDocument/2006/relationships/image" Target="../media/image140.png"/></Relationships>
</file>

<file path=ppt/slides/_rels/slide35.xml.rels><?xml version="1.0" encoding="UTF-8" standalone="yes"?>
<Relationships xmlns="http://schemas.openxmlformats.org/package/2006/relationships"><Relationship Id="rId3" Type="http://schemas.openxmlformats.org/officeDocument/2006/relationships/hyperlink" Target="http://www.nisenet.org/earthspacekit-apply" TargetMode="External"/><Relationship Id="rId4" Type="http://schemas.openxmlformats.org/officeDocument/2006/relationships/image" Target="../media/image147.png"/><Relationship Id="rId5" Type="http://schemas.openxmlformats.org/officeDocument/2006/relationships/image" Target="../media/image148.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50.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51.jpeg"/></Relationships>
</file>

<file path=ppt/slides/_rels/slide39.xml.rels><?xml version="1.0" encoding="UTF-8" standalone="yes"?>
<Relationships xmlns="http://schemas.openxmlformats.org/package/2006/relationships"><Relationship Id="rId3" Type="http://schemas.openxmlformats.org/officeDocument/2006/relationships/hyperlink" Target="http://www.nisenet.org/earthspacekit-2017" TargetMode="External"/><Relationship Id="rId4" Type="http://schemas.openxmlformats.org/officeDocument/2006/relationships/hyperlink" Target="http://www.nisenet.org/earthspacekit-2018" TargetMode="External"/><Relationship Id="rId5" Type="http://schemas.openxmlformats.org/officeDocument/2006/relationships/image" Target="../media/image152.jpe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53.png"/><Relationship Id="rId5" Type="http://schemas.openxmlformats.org/officeDocument/2006/relationships/image" Target="../media/image154.jpeg"/><Relationship Id="rId6" Type="http://schemas.openxmlformats.org/officeDocument/2006/relationships/image" Target="../media/image155.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56.jpg"/><Relationship Id="rId5" Type="http://schemas.openxmlformats.org/officeDocument/2006/relationships/image" Target="../media/image157.jpeg"/><Relationship Id="rId6" Type="http://schemas.openxmlformats.org/officeDocument/2006/relationships/image" Target="../media/image158.jpg"/><Relationship Id="rId7" Type="http://schemas.openxmlformats.org/officeDocument/2006/relationships/image" Target="../media/image159.jpg"/><Relationship Id="rId8" Type="http://schemas.openxmlformats.org/officeDocument/2006/relationships/image" Target="../media/image160.jpeg"/><Relationship Id="rId1" Type="http://schemas.openxmlformats.org/officeDocument/2006/relationships/slideLayout" Target="../slideLayouts/slideLayout26.xml"/><Relationship Id="rId2"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6.xml"/><Relationship Id="rId3" Type="http://schemas.openxmlformats.org/officeDocument/2006/relationships/image" Target="../media/image161.tm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7.xml"/><Relationship Id="rId3" Type="http://schemas.openxmlformats.org/officeDocument/2006/relationships/image" Target="../media/image162.jpg"/></Relationships>
</file>

<file path=ppt/slides/_rels/slide46.xml.rels><?xml version="1.0" encoding="UTF-8" standalone="yes"?>
<Relationships xmlns="http://schemas.openxmlformats.org/package/2006/relationships"><Relationship Id="rId3" Type="http://schemas.openxmlformats.org/officeDocument/2006/relationships/image" Target="../media/image163.emf"/><Relationship Id="rId4" Type="http://schemas.openxmlformats.org/officeDocument/2006/relationships/image" Target="../media/image164.jpeg"/><Relationship Id="rId5" Type="http://schemas.openxmlformats.org/officeDocument/2006/relationships/image" Target="../media/image165.jpeg"/><Relationship Id="rId1" Type="http://schemas.openxmlformats.org/officeDocument/2006/relationships/slideLayout" Target="../slideLayouts/slideLayout36.xml"/><Relationship Id="rId2"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3" Type="http://schemas.openxmlformats.org/officeDocument/2006/relationships/image" Target="../media/image166.tmp"/><Relationship Id="rId4" Type="http://schemas.openxmlformats.org/officeDocument/2006/relationships/image" Target="../media/image167.tmp"/><Relationship Id="rId1" Type="http://schemas.openxmlformats.org/officeDocument/2006/relationships/slideLayout" Target="../slideLayouts/slideLayout34.xml"/><Relationship Id="rId2"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3" Type="http://schemas.openxmlformats.org/officeDocument/2006/relationships/image" Target="../media/image168.jpg"/><Relationship Id="rId4" Type="http://schemas.openxmlformats.org/officeDocument/2006/relationships/image" Target="../media/image169.jpg"/><Relationship Id="rId1" Type="http://schemas.openxmlformats.org/officeDocument/2006/relationships/slideLayout" Target="../slideLayouts/slideLayout34.xml"/><Relationship Id="rId2"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20" Type="http://schemas.openxmlformats.org/officeDocument/2006/relationships/image" Target="../media/image30.tiff"/><Relationship Id="rId21" Type="http://schemas.openxmlformats.org/officeDocument/2006/relationships/image" Target="../media/image31.tiff"/><Relationship Id="rId22" Type="http://schemas.openxmlformats.org/officeDocument/2006/relationships/image" Target="../media/image32.tiff"/><Relationship Id="rId23" Type="http://schemas.openxmlformats.org/officeDocument/2006/relationships/image" Target="../media/image33.tiff"/><Relationship Id="rId24" Type="http://schemas.openxmlformats.org/officeDocument/2006/relationships/image" Target="../media/image34.tiff"/><Relationship Id="rId25" Type="http://schemas.openxmlformats.org/officeDocument/2006/relationships/image" Target="../media/image35.tiff"/><Relationship Id="rId26" Type="http://schemas.openxmlformats.org/officeDocument/2006/relationships/image" Target="../media/image36.jpeg"/><Relationship Id="rId27" Type="http://schemas.openxmlformats.org/officeDocument/2006/relationships/image" Target="../media/image37.jpeg"/><Relationship Id="rId28" Type="http://schemas.openxmlformats.org/officeDocument/2006/relationships/image" Target="../media/image38.jpeg"/><Relationship Id="rId29" Type="http://schemas.openxmlformats.org/officeDocument/2006/relationships/image" Target="../media/image39.gif"/><Relationship Id="rId1" Type="http://schemas.openxmlformats.org/officeDocument/2006/relationships/slideLayout" Target="../slideLayouts/slideLayout47.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jpeg"/><Relationship Id="rId30" Type="http://schemas.openxmlformats.org/officeDocument/2006/relationships/image" Target="../media/image40.emf"/><Relationship Id="rId31" Type="http://schemas.openxmlformats.org/officeDocument/2006/relationships/image" Target="../media/image41.png"/><Relationship Id="rId32" Type="http://schemas.openxmlformats.org/officeDocument/2006/relationships/image" Target="../media/image42.jpeg"/><Relationship Id="rId9" Type="http://schemas.openxmlformats.org/officeDocument/2006/relationships/image" Target="../media/image19.jpeg"/><Relationship Id="rId6" Type="http://schemas.openxmlformats.org/officeDocument/2006/relationships/image" Target="../media/image16.jpg"/><Relationship Id="rId7" Type="http://schemas.openxmlformats.org/officeDocument/2006/relationships/image" Target="../media/image17.jpg"/><Relationship Id="rId8" Type="http://schemas.openxmlformats.org/officeDocument/2006/relationships/image" Target="../media/image18.jpeg"/><Relationship Id="rId33" Type="http://schemas.openxmlformats.org/officeDocument/2006/relationships/image" Target="../media/image43.jpeg"/><Relationship Id="rId34" Type="http://schemas.openxmlformats.org/officeDocument/2006/relationships/image" Target="../media/image44.jpeg"/><Relationship Id="rId35" Type="http://schemas.openxmlformats.org/officeDocument/2006/relationships/image" Target="../media/image45.png"/><Relationship Id="rId10" Type="http://schemas.openxmlformats.org/officeDocument/2006/relationships/image" Target="../media/image20.jpeg"/><Relationship Id="rId11" Type="http://schemas.openxmlformats.org/officeDocument/2006/relationships/image" Target="../media/image21.jpeg"/><Relationship Id="rId12" Type="http://schemas.openxmlformats.org/officeDocument/2006/relationships/image" Target="../media/image22.jpeg"/><Relationship Id="rId13" Type="http://schemas.openxmlformats.org/officeDocument/2006/relationships/image" Target="../media/image23.jpeg"/><Relationship Id="rId14" Type="http://schemas.openxmlformats.org/officeDocument/2006/relationships/image" Target="../media/image24.jpeg"/><Relationship Id="rId15" Type="http://schemas.openxmlformats.org/officeDocument/2006/relationships/image" Target="../media/image25.tiff"/><Relationship Id="rId16" Type="http://schemas.openxmlformats.org/officeDocument/2006/relationships/image" Target="../media/image26.tiff"/><Relationship Id="rId17" Type="http://schemas.openxmlformats.org/officeDocument/2006/relationships/image" Target="../media/image27.jpeg"/><Relationship Id="rId18" Type="http://schemas.openxmlformats.org/officeDocument/2006/relationships/image" Target="../media/image28.tiff"/><Relationship Id="rId19" Type="http://schemas.openxmlformats.org/officeDocument/2006/relationships/image" Target="../media/image2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2.xml"/></Relationships>
</file>

<file path=ppt/slides/_rels/slide51.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71.png"/><Relationship Id="rId5" Type="http://schemas.openxmlformats.org/officeDocument/2006/relationships/image" Target="../media/image172.jpeg"/><Relationship Id="rId6" Type="http://schemas.openxmlformats.org/officeDocument/2006/relationships/image" Target="../media/image173.jpg"/><Relationship Id="rId1" Type="http://schemas.openxmlformats.org/officeDocument/2006/relationships/slideLayout" Target="../slideLayouts/slideLayout45.xml"/><Relationship Id="rId2" Type="http://schemas.openxmlformats.org/officeDocument/2006/relationships/notesSlide" Target="../notesSlides/notesSlide43.xml"/></Relationships>
</file>

<file path=ppt/slides/_rels/slide52.xml.rels><?xml version="1.0" encoding="UTF-8" standalone="yes"?>
<Relationships xmlns="http://schemas.openxmlformats.org/package/2006/relationships"><Relationship Id="rId3" Type="http://schemas.openxmlformats.org/officeDocument/2006/relationships/image" Target="../media/image174.png"/><Relationship Id="rId4" Type="http://schemas.openxmlformats.org/officeDocument/2006/relationships/image" Target="../media/image175.png"/><Relationship Id="rId5" Type="http://schemas.openxmlformats.org/officeDocument/2006/relationships/image" Target="../media/image176.png"/><Relationship Id="rId6" Type="http://schemas.openxmlformats.org/officeDocument/2006/relationships/image" Target="../media/image177.png"/><Relationship Id="rId7" Type="http://schemas.openxmlformats.org/officeDocument/2006/relationships/image" Target="../media/image178.png"/><Relationship Id="rId8" Type="http://schemas.openxmlformats.org/officeDocument/2006/relationships/image" Target="../media/image179.png"/><Relationship Id="rId9" Type="http://schemas.openxmlformats.org/officeDocument/2006/relationships/image" Target="../media/image180.png"/><Relationship Id="rId10" Type="http://schemas.openxmlformats.org/officeDocument/2006/relationships/image" Target="../media/image181.png"/><Relationship Id="rId11" Type="http://schemas.openxmlformats.org/officeDocument/2006/relationships/image" Target="../media/image182.png"/><Relationship Id="rId1" Type="http://schemas.openxmlformats.org/officeDocument/2006/relationships/slideLayout" Target="../slideLayouts/slideLayout45.xml"/><Relationship Id="rId2" Type="http://schemas.openxmlformats.org/officeDocument/2006/relationships/notesSlide" Target="../notesSlides/notesSlide44.xml"/></Relationships>
</file>

<file path=ppt/slides/_rels/slide53.xml.rels><?xml version="1.0" encoding="UTF-8" standalone="yes"?>
<Relationships xmlns="http://schemas.openxmlformats.org/package/2006/relationships"><Relationship Id="rId3" Type="http://schemas.openxmlformats.org/officeDocument/2006/relationships/image" Target="../media/image183.jpg"/><Relationship Id="rId4" Type="http://schemas.openxmlformats.org/officeDocument/2006/relationships/image" Target="../media/image184.jpeg"/><Relationship Id="rId1" Type="http://schemas.openxmlformats.org/officeDocument/2006/relationships/slideLayout" Target="../slideLayouts/slideLayout45.xml"/><Relationship Id="rId2" Type="http://schemas.openxmlformats.org/officeDocument/2006/relationships/notesSlide" Target="../notesSlides/notesSlide45.xml"/></Relationships>
</file>

<file path=ppt/slides/_rels/slide54.xml.rels><?xml version="1.0" encoding="UTF-8" standalone="yes"?>
<Relationships xmlns="http://schemas.openxmlformats.org/package/2006/relationships"><Relationship Id="rId3" Type="http://schemas.openxmlformats.org/officeDocument/2006/relationships/image" Target="../media/image185.jpg"/><Relationship Id="rId4" Type="http://schemas.openxmlformats.org/officeDocument/2006/relationships/image" Target="../media/image186.jpeg"/><Relationship Id="rId5" Type="http://schemas.openxmlformats.org/officeDocument/2006/relationships/image" Target="../media/image187.jpg"/><Relationship Id="rId1" Type="http://schemas.openxmlformats.org/officeDocument/2006/relationships/slideLayout" Target="../slideLayouts/slideLayout45.xml"/><Relationship Id="rId2"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3" Type="http://schemas.openxmlformats.org/officeDocument/2006/relationships/image" Target="../media/image188.jpg"/><Relationship Id="rId4" Type="http://schemas.openxmlformats.org/officeDocument/2006/relationships/image" Target="../media/image189.jpg"/><Relationship Id="rId5" Type="http://schemas.openxmlformats.org/officeDocument/2006/relationships/image" Target="../media/image190.jpeg"/><Relationship Id="rId1" Type="http://schemas.openxmlformats.org/officeDocument/2006/relationships/slideLayout" Target="../slideLayouts/slideLayout45.xml"/><Relationship Id="rId2"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9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9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9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6.xml"/><Relationship Id="rId3" Type="http://schemas.openxmlformats.org/officeDocument/2006/relationships/image" Target="../media/image4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5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94.jpeg"/></Relationships>
</file>

<file path=ppt/slides/_rels/slide62.xml.rels><?xml version="1.0" encoding="UTF-8" standalone="yes"?>
<Relationships xmlns="http://schemas.openxmlformats.org/package/2006/relationships"><Relationship Id="rId3" Type="http://schemas.openxmlformats.org/officeDocument/2006/relationships/image" Target="../media/image195.png"/><Relationship Id="rId4" Type="http://schemas.openxmlformats.org/officeDocument/2006/relationships/image" Target="../media/image156.jpg"/><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 Id="rId7" Type="http://schemas.openxmlformats.org/officeDocument/2006/relationships/image" Target="../media/image51.png"/><Relationship Id="rId1" Type="http://schemas.openxmlformats.org/officeDocument/2006/relationships/slideLayout" Target="../slideLayouts/slideLayout5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9.xml"/><Relationship Id="rId3"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sp>
        <p:nvSpPr>
          <p:cNvPr id="10" name="Rectangle 9"/>
          <p:cNvSpPr/>
          <p:nvPr/>
        </p:nvSpPr>
        <p:spPr>
          <a:xfrm>
            <a:off x="1" y="2276484"/>
            <a:ext cx="9143999" cy="52679"/>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flipH="1">
            <a:off x="0" y="287866"/>
            <a:ext cx="9144000" cy="1877437"/>
          </a:xfrm>
          <a:prstGeom prst="rect">
            <a:avLst/>
          </a:prstGeom>
          <a:noFill/>
          <a:ln>
            <a:noFill/>
          </a:ln>
        </p:spPr>
        <p:txBody>
          <a:bodyPr wrap="square">
            <a:spAutoFit/>
          </a:bodyPr>
          <a:lstStyle/>
          <a:p>
            <a:pPr algn="ctr"/>
            <a:r>
              <a:rPr lang="en-US" sz="4400" b="1" dirty="0">
                <a:solidFill>
                  <a:srgbClr val="00858B"/>
                </a:solidFill>
                <a:latin typeface="Century Gothic"/>
              </a:rPr>
              <a:t>From Thin Mints to Thin Films:  </a:t>
            </a:r>
            <a:r>
              <a:rPr lang="en-US" sz="3600" b="1" dirty="0">
                <a:solidFill>
                  <a:srgbClr val="00858B"/>
                </a:solidFill>
                <a:latin typeface="Century Gothic"/>
              </a:rPr>
              <a:t>Museum Partnerships Engaging </a:t>
            </a:r>
            <a:r>
              <a:rPr lang="en-US" sz="3600" b="1" dirty="0" smtClean="0">
                <a:solidFill>
                  <a:srgbClr val="00858B"/>
                </a:solidFill>
                <a:latin typeface="Century Gothic"/>
              </a:rPr>
              <a:t/>
            </a:r>
            <a:br>
              <a:rPr lang="en-US" sz="3600" b="1" dirty="0" smtClean="0">
                <a:solidFill>
                  <a:srgbClr val="00858B"/>
                </a:solidFill>
                <a:latin typeface="Century Gothic"/>
              </a:rPr>
            </a:br>
            <a:r>
              <a:rPr lang="en-US" sz="3600" b="1" dirty="0" smtClean="0">
                <a:solidFill>
                  <a:srgbClr val="00858B"/>
                </a:solidFill>
                <a:latin typeface="Century Gothic"/>
              </a:rPr>
              <a:t>Girl </a:t>
            </a:r>
            <a:r>
              <a:rPr lang="en-US" sz="3600" b="1" dirty="0">
                <a:solidFill>
                  <a:srgbClr val="00858B"/>
                </a:solidFill>
                <a:latin typeface="Century Gothic"/>
              </a:rPr>
              <a:t>Scouts in STEM </a:t>
            </a:r>
            <a:r>
              <a:rPr lang="en-US" sz="3600" b="1" dirty="0" smtClean="0">
                <a:solidFill>
                  <a:srgbClr val="00858B"/>
                </a:solidFill>
                <a:latin typeface="Century Gothic"/>
              </a:rPr>
              <a:t>Education</a:t>
            </a:r>
            <a:endParaRPr lang="en-US" sz="3600" dirty="0">
              <a:solidFill>
                <a:srgbClr val="FF0000"/>
              </a:solidFill>
            </a:endParaRPr>
          </a:p>
        </p:txBody>
      </p:sp>
      <p:sp>
        <p:nvSpPr>
          <p:cNvPr id="7" name="Subtitle 2"/>
          <p:cNvSpPr txBox="1">
            <a:spLocks/>
          </p:cNvSpPr>
          <p:nvPr/>
        </p:nvSpPr>
        <p:spPr>
          <a:xfrm>
            <a:off x="7074730" y="5298170"/>
            <a:ext cx="1892580" cy="65681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800" b="1" dirty="0" err="1" smtClean="0">
                <a:solidFill>
                  <a:srgbClr val="00858B"/>
                </a:solidFill>
              </a:rPr>
              <a:t>www.nisenet.org</a:t>
            </a:r>
            <a:endParaRPr lang="en-US" sz="1800" b="1" dirty="0">
              <a:solidFill>
                <a:srgbClr val="00858B"/>
              </a:solidFill>
            </a:endParaRPr>
          </a:p>
        </p:txBody>
      </p:sp>
      <p:sp>
        <p:nvSpPr>
          <p:cNvPr id="9" name="Rectangle 8"/>
          <p:cNvSpPr/>
          <p:nvPr/>
        </p:nvSpPr>
        <p:spPr>
          <a:xfrm>
            <a:off x="0" y="5001152"/>
            <a:ext cx="9143999" cy="52679"/>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ubtitle 2"/>
          <p:cNvSpPr>
            <a:spLocks noGrp="1"/>
          </p:cNvSpPr>
          <p:nvPr>
            <p:ph type="subTitle" idx="1"/>
          </p:nvPr>
        </p:nvSpPr>
        <p:spPr>
          <a:xfrm>
            <a:off x="2174398" y="6105874"/>
            <a:ext cx="6792912" cy="3239891"/>
          </a:xfrm>
        </p:spPr>
        <p:txBody>
          <a:bodyPr>
            <a:normAutofit/>
          </a:bodyPr>
          <a:lstStyle/>
          <a:p>
            <a:pPr algn="l">
              <a:spcBef>
                <a:spcPts val="0"/>
              </a:spcBef>
            </a:pPr>
            <a:r>
              <a:rPr lang="en-US" sz="2400" b="1" dirty="0" smtClean="0">
                <a:solidFill>
                  <a:schemeClr val="tx1"/>
                </a:solidFill>
              </a:rPr>
              <a:t>ASTC Conference, October 2018, Hartford, CT</a:t>
            </a:r>
          </a:p>
          <a:p>
            <a:pPr algn="l">
              <a:spcBef>
                <a:spcPts val="0"/>
              </a:spcBef>
            </a:pPr>
            <a:endParaRPr lang="en-US" sz="2400" dirty="0">
              <a:solidFill>
                <a:srgbClr val="000000"/>
              </a:solidFill>
            </a:endParaRP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2327496"/>
            <a:ext cx="9144000" cy="3695822"/>
          </a:xfrm>
          <a:prstGeom prst="rect">
            <a:avLst/>
          </a:prstGeom>
        </p:spPr>
      </p:pic>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6481" y="5328873"/>
            <a:ext cx="1568212" cy="1252216"/>
          </a:xfrm>
          <a:prstGeom prst="rect">
            <a:avLst/>
          </a:prstGeom>
        </p:spPr>
      </p:pic>
    </p:spTree>
    <p:extLst>
      <p:ext uri="{BB962C8B-B14F-4D97-AF65-F5344CB8AC3E}">
        <p14:creationId xmlns:p14="http://schemas.microsoft.com/office/powerpoint/2010/main" val="4733299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452572" y="3075387"/>
            <a:ext cx="2051277" cy="1228115"/>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100">
              <a:solidFill>
                <a:prstClr val="black"/>
              </a:solidFill>
              <a:latin typeface="Arial"/>
            </a:endParaRPr>
          </a:p>
          <a:p>
            <a:endParaRPr lang="en-US" sz="2100">
              <a:solidFill>
                <a:prstClr val="black"/>
              </a:solidFill>
              <a:latin typeface="Arial"/>
            </a:endParaRPr>
          </a:p>
          <a:p>
            <a:endParaRPr lang="en-US" sz="2100">
              <a:solidFill>
                <a:prstClr val="black"/>
              </a:solidFill>
              <a:latin typeface="Arial"/>
            </a:endParaRPr>
          </a:p>
        </p:txBody>
      </p:sp>
      <p:sp>
        <p:nvSpPr>
          <p:cNvPr id="12" name="Shape 529"/>
          <p:cNvSpPr/>
          <p:nvPr/>
        </p:nvSpPr>
        <p:spPr>
          <a:xfrm>
            <a:off x="0" y="1"/>
            <a:ext cx="9144000" cy="927412"/>
          </a:xfrm>
          <a:prstGeom prst="rect">
            <a:avLst/>
          </a:prstGeom>
          <a:solidFill>
            <a:srgbClr val="00AE58"/>
          </a:solidFill>
          <a:ln w="12700">
            <a:miter lim="400000"/>
          </a:ln>
        </p:spPr>
        <p:txBody>
          <a:bodyPr lIns="19051" tIns="19051" rIns="19051" bIns="19051" anchor="ctr"/>
          <a:lstStyle/>
          <a:p>
            <a:pPr algn="ctr" defTabSz="309499">
              <a:defRPr sz="3200">
                <a:solidFill>
                  <a:srgbClr val="FFFFFF"/>
                </a:solidFill>
              </a:defRPr>
            </a:pPr>
            <a:r>
              <a:rPr lang="en-US" sz="3600" b="1" dirty="0">
                <a:solidFill>
                  <a:prstClr val="white"/>
                </a:solidFill>
                <a:latin typeface="Arial" panose="020B0604020202020204" pitchFamily="34" charset="0"/>
                <a:ea typeface="Helvetica Light"/>
                <a:cs typeface="Arial" panose="020B0604020202020204" pitchFamily="34" charset="0"/>
                <a:sym typeface="Helvetica Light"/>
              </a:rPr>
              <a:t>STEM Outcomes</a:t>
            </a:r>
            <a:endParaRPr sz="2700" b="1" dirty="0">
              <a:solidFill>
                <a:prstClr val="white"/>
              </a:solidFill>
              <a:latin typeface="Arial" panose="020B0604020202020204" pitchFamily="34" charset="0"/>
              <a:ea typeface="Helvetica Light"/>
              <a:cs typeface="Arial" panose="020B0604020202020204" pitchFamily="34" charset="0"/>
              <a:sym typeface="Helvetica Light"/>
            </a:endParaRPr>
          </a:p>
        </p:txBody>
      </p:sp>
      <p:sp>
        <p:nvSpPr>
          <p:cNvPr id="11" name="Slide Number Placeholder 2"/>
          <p:cNvSpPr>
            <a:spLocks noGrp="1"/>
          </p:cNvSpPr>
          <p:nvPr>
            <p:ph type="sldNum" sz="quarter" idx="12"/>
          </p:nvPr>
        </p:nvSpPr>
        <p:spPr>
          <a:xfrm>
            <a:off x="6830600" y="5726907"/>
            <a:ext cx="2057400" cy="273844"/>
          </a:xfrm>
          <a:prstGeom prst="rect">
            <a:avLst/>
          </a:prstGeom>
        </p:spPr>
        <p:txBody>
          <a:bodyPr/>
          <a:lstStyle/>
          <a:p>
            <a:endParaRPr lang="en-US" dirty="0">
              <a:solidFill>
                <a:prstClr val="black">
                  <a:tint val="75000"/>
                </a:prstClr>
              </a:solidFill>
              <a:latin typeface="Arial" panose="020B0604020202020204" pitchFamily="34" charset="0"/>
              <a:cs typeface="Arial" panose="020B0604020202020204" pitchFamily="34" charset="0"/>
            </a:endParaRPr>
          </a:p>
          <a:p>
            <a:endParaRPr lang="en-US" dirty="0">
              <a:solidFill>
                <a:prstClr val="black">
                  <a:tint val="75000"/>
                </a:prstClr>
              </a:solidFill>
              <a:latin typeface="Arial" panose="020B0604020202020204" pitchFamily="34" charset="0"/>
              <a:cs typeface="Arial" panose="020B0604020202020204" pitchFamily="34" charset="0"/>
            </a:endParaRPr>
          </a:p>
        </p:txBody>
      </p:sp>
      <p:graphicFrame>
        <p:nvGraphicFramePr>
          <p:cNvPr id="5" name="Diagram 4"/>
          <p:cNvGraphicFramePr/>
          <p:nvPr>
            <p:extLst/>
          </p:nvPr>
        </p:nvGraphicFramePr>
        <p:xfrm>
          <a:off x="1524000" y="1859578"/>
          <a:ext cx="6096000" cy="4019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57847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452572" y="3075387"/>
            <a:ext cx="2051277" cy="1228115"/>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100">
              <a:solidFill>
                <a:prstClr val="black"/>
              </a:solidFill>
              <a:latin typeface="Arial"/>
            </a:endParaRPr>
          </a:p>
          <a:p>
            <a:endParaRPr lang="en-US" sz="2100">
              <a:solidFill>
                <a:prstClr val="black"/>
              </a:solidFill>
              <a:latin typeface="Arial"/>
            </a:endParaRPr>
          </a:p>
          <a:p>
            <a:endParaRPr lang="en-US" sz="2100">
              <a:solidFill>
                <a:prstClr val="black"/>
              </a:solidFill>
              <a:latin typeface="Arial"/>
            </a:endParaRPr>
          </a:p>
        </p:txBody>
      </p:sp>
      <p:sp>
        <p:nvSpPr>
          <p:cNvPr id="12" name="Shape 529"/>
          <p:cNvSpPr/>
          <p:nvPr/>
        </p:nvSpPr>
        <p:spPr>
          <a:xfrm>
            <a:off x="0" y="-1"/>
            <a:ext cx="9144000" cy="1126781"/>
          </a:xfrm>
          <a:prstGeom prst="rect">
            <a:avLst/>
          </a:prstGeom>
          <a:solidFill>
            <a:srgbClr val="00AE58"/>
          </a:solidFill>
          <a:ln w="12700">
            <a:miter lim="400000"/>
          </a:ln>
        </p:spPr>
        <p:txBody>
          <a:bodyPr lIns="19051" tIns="19051" rIns="19051" bIns="19051" anchor="ctr"/>
          <a:lstStyle/>
          <a:p>
            <a:pPr algn="ctr" defTabSz="309499">
              <a:defRPr sz="3200">
                <a:solidFill>
                  <a:srgbClr val="FFFFFF"/>
                </a:solidFill>
              </a:defRPr>
            </a:pPr>
            <a:r>
              <a:rPr lang="en-US" sz="3600" b="1" dirty="0">
                <a:solidFill>
                  <a:prstClr val="white"/>
                </a:solidFill>
                <a:latin typeface="Arial" panose="020B0604020202020204" pitchFamily="34" charset="0"/>
                <a:ea typeface="Helvetica Light"/>
                <a:cs typeface="Arial" panose="020B0604020202020204" pitchFamily="34" charset="0"/>
                <a:sym typeface="Helvetica Light"/>
              </a:rPr>
              <a:t>Strategic Program Focus</a:t>
            </a:r>
            <a:endParaRPr sz="3600" b="1" dirty="0">
              <a:solidFill>
                <a:prstClr val="white"/>
              </a:solidFill>
              <a:latin typeface="Arial" panose="020B0604020202020204" pitchFamily="34" charset="0"/>
              <a:ea typeface="Helvetica Light"/>
              <a:cs typeface="Arial" panose="020B0604020202020204" pitchFamily="34" charset="0"/>
              <a:sym typeface="Helvetica Light"/>
            </a:endParaRPr>
          </a:p>
        </p:txBody>
      </p:sp>
      <p:graphicFrame>
        <p:nvGraphicFramePr>
          <p:cNvPr id="5" name="Diagram 4"/>
          <p:cNvGraphicFramePr/>
          <p:nvPr>
            <p:extLst/>
          </p:nvPr>
        </p:nvGraphicFramePr>
        <p:xfrm>
          <a:off x="1504407" y="1782355"/>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5050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452572" y="3075387"/>
            <a:ext cx="2051277" cy="1228115"/>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100">
              <a:solidFill>
                <a:prstClr val="black"/>
              </a:solidFill>
              <a:latin typeface="Arial"/>
            </a:endParaRPr>
          </a:p>
          <a:p>
            <a:endParaRPr lang="en-US" sz="2100">
              <a:solidFill>
                <a:prstClr val="black"/>
              </a:solidFill>
              <a:latin typeface="Arial"/>
            </a:endParaRPr>
          </a:p>
          <a:p>
            <a:endParaRPr lang="en-US" sz="2100">
              <a:solidFill>
                <a:prstClr val="black"/>
              </a:solidFill>
              <a:latin typeface="Arial"/>
            </a:endParaRPr>
          </a:p>
        </p:txBody>
      </p:sp>
      <p:sp>
        <p:nvSpPr>
          <p:cNvPr id="12" name="Shape 529"/>
          <p:cNvSpPr/>
          <p:nvPr/>
        </p:nvSpPr>
        <p:spPr>
          <a:xfrm>
            <a:off x="0" y="-1"/>
            <a:ext cx="9144000" cy="1126781"/>
          </a:xfrm>
          <a:prstGeom prst="rect">
            <a:avLst/>
          </a:prstGeom>
          <a:solidFill>
            <a:srgbClr val="00AE58"/>
          </a:solidFill>
          <a:ln w="12700">
            <a:miter lim="400000"/>
          </a:ln>
        </p:spPr>
        <p:txBody>
          <a:bodyPr lIns="19051" tIns="19051" rIns="19051" bIns="19051" anchor="ctr"/>
          <a:lstStyle/>
          <a:p>
            <a:pPr algn="ctr" defTabSz="309499">
              <a:defRPr sz="3200">
                <a:solidFill>
                  <a:srgbClr val="FFFFFF"/>
                </a:solidFill>
              </a:defRPr>
            </a:pPr>
            <a:r>
              <a:rPr lang="en-US" sz="3600" b="1" dirty="0">
                <a:solidFill>
                  <a:prstClr val="white"/>
                </a:solidFill>
                <a:latin typeface="Arial" panose="020B0604020202020204" pitchFamily="34" charset="0"/>
                <a:ea typeface="Helvetica Light"/>
                <a:cs typeface="Arial" panose="020B0604020202020204" pitchFamily="34" charset="0"/>
                <a:sym typeface="Helvetica Light"/>
              </a:rPr>
              <a:t>Strategic Partners</a:t>
            </a:r>
            <a:endParaRPr sz="3600" b="1" dirty="0">
              <a:solidFill>
                <a:prstClr val="white"/>
              </a:solidFill>
              <a:latin typeface="Arial" panose="020B0604020202020204" pitchFamily="34" charset="0"/>
              <a:ea typeface="Helvetica Light"/>
              <a:cs typeface="Arial" panose="020B0604020202020204" pitchFamily="34" charset="0"/>
              <a:sym typeface="Helvetica Light"/>
            </a:endParaRPr>
          </a:p>
        </p:txBody>
      </p:sp>
      <p:graphicFrame>
        <p:nvGraphicFramePr>
          <p:cNvPr id="5" name="Diagram 4"/>
          <p:cNvGraphicFramePr/>
          <p:nvPr>
            <p:extLst/>
          </p:nvPr>
        </p:nvGraphicFramePr>
        <p:xfrm>
          <a:off x="1484407" y="176235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6575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452572" y="3075387"/>
            <a:ext cx="2051277" cy="1228115"/>
          </a:xfrm>
          <a:prstGeom prst="rect">
            <a:avLst/>
          </a:prstGeom>
        </p:spPr>
        <p:txBody>
          <a:bodyPr vert="horz" lIns="68580" tIns="34291" rIns="68580" bIns="3429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100">
              <a:solidFill>
                <a:prstClr val="black"/>
              </a:solidFill>
              <a:latin typeface="Arial"/>
            </a:endParaRPr>
          </a:p>
          <a:p>
            <a:endParaRPr lang="en-US" sz="2100">
              <a:solidFill>
                <a:prstClr val="black"/>
              </a:solidFill>
              <a:latin typeface="Arial"/>
            </a:endParaRPr>
          </a:p>
          <a:p>
            <a:endParaRPr lang="en-US" sz="2100">
              <a:solidFill>
                <a:prstClr val="black"/>
              </a:solidFill>
              <a:latin typeface="Arial"/>
            </a:endParaRPr>
          </a:p>
        </p:txBody>
      </p:sp>
      <p:sp>
        <p:nvSpPr>
          <p:cNvPr id="12" name="Shape 529"/>
          <p:cNvSpPr/>
          <p:nvPr/>
        </p:nvSpPr>
        <p:spPr>
          <a:xfrm>
            <a:off x="0" y="-1"/>
            <a:ext cx="9144000" cy="1126781"/>
          </a:xfrm>
          <a:prstGeom prst="rect">
            <a:avLst/>
          </a:prstGeom>
          <a:solidFill>
            <a:srgbClr val="00AE58"/>
          </a:solidFill>
          <a:ln w="12700">
            <a:miter lim="400000"/>
          </a:ln>
        </p:spPr>
        <p:txBody>
          <a:bodyPr lIns="19051" tIns="19051" rIns="19051" bIns="19051" anchor="ctr"/>
          <a:lstStyle/>
          <a:p>
            <a:pPr algn="ctr" defTabSz="309499">
              <a:defRPr sz="3200">
                <a:solidFill>
                  <a:srgbClr val="FFFFFF"/>
                </a:solidFill>
              </a:defRPr>
            </a:pPr>
            <a:r>
              <a:rPr lang="en-US" sz="3600" b="1" dirty="0">
                <a:solidFill>
                  <a:prstClr val="white"/>
                </a:solidFill>
                <a:latin typeface="Arial" panose="020B0604020202020204" pitchFamily="34" charset="0"/>
                <a:ea typeface="Helvetica Light"/>
                <a:cs typeface="Arial" panose="020B0604020202020204" pitchFamily="34" charset="0"/>
                <a:sym typeface="Helvetica Light"/>
              </a:rPr>
              <a:t>Partnering with Girl Scouts</a:t>
            </a:r>
            <a:endParaRPr sz="3600" b="1" dirty="0">
              <a:solidFill>
                <a:prstClr val="white"/>
              </a:solidFill>
              <a:latin typeface="Arial" panose="020B0604020202020204" pitchFamily="34" charset="0"/>
              <a:ea typeface="Helvetica Light"/>
              <a:cs typeface="Arial" panose="020B0604020202020204" pitchFamily="34" charset="0"/>
              <a:sym typeface="Helvetica Light"/>
            </a:endParaRPr>
          </a:p>
        </p:txBody>
      </p:sp>
      <p:sp>
        <p:nvSpPr>
          <p:cNvPr id="2" name="TextBox 1"/>
          <p:cNvSpPr txBox="1"/>
          <p:nvPr/>
        </p:nvSpPr>
        <p:spPr>
          <a:xfrm>
            <a:off x="485423" y="1347997"/>
            <a:ext cx="8078135" cy="5355825"/>
          </a:xfrm>
          <a:prstGeom prst="rect">
            <a:avLst/>
          </a:prstGeom>
          <a:noFill/>
        </p:spPr>
        <p:txBody>
          <a:bodyPr wrap="square" rtlCol="0">
            <a:spAutoFit/>
          </a:bodyPr>
          <a:lstStyle/>
          <a:p>
            <a:pPr defTabSz="685800"/>
            <a:r>
              <a:rPr lang="en-US" sz="2400" b="1" dirty="0">
                <a:solidFill>
                  <a:prstClr val="black"/>
                </a:solidFill>
              </a:rPr>
              <a:t>Local Partnerships</a:t>
            </a:r>
          </a:p>
          <a:p>
            <a:pPr defTabSz="685800"/>
            <a:endParaRPr lang="en-US" sz="2400" dirty="0">
              <a:solidFill>
                <a:prstClr val="black"/>
              </a:solidFill>
            </a:endParaRPr>
          </a:p>
          <a:p>
            <a:pPr marL="285744" indent="-285744" defTabSz="685800">
              <a:buFont typeface="Arial"/>
              <a:buChar char="•"/>
            </a:pPr>
            <a:r>
              <a:rPr lang="en-US" sz="2400" dirty="0">
                <a:solidFill>
                  <a:prstClr val="black"/>
                </a:solidFill>
              </a:rPr>
              <a:t>Contact the Girl Scout council in your area (ask for the program lead or the STEM program lead)</a:t>
            </a:r>
          </a:p>
          <a:p>
            <a:pPr marL="742932" lvl="1" indent="-285744" defTabSz="685800">
              <a:buFont typeface="Arial"/>
              <a:buChar char="•"/>
            </a:pPr>
            <a:r>
              <a:rPr lang="en-US" sz="2400" dirty="0">
                <a:solidFill>
                  <a:prstClr val="black"/>
                </a:solidFill>
              </a:rPr>
              <a:t>Go to </a:t>
            </a:r>
            <a:r>
              <a:rPr lang="en-US" sz="2400" dirty="0">
                <a:solidFill>
                  <a:prstClr val="black"/>
                </a:solidFill>
                <a:hlinkClick r:id="rId3"/>
              </a:rPr>
              <a:t>http://www.girlscouts.org/</a:t>
            </a:r>
            <a:r>
              <a:rPr lang="en-US" sz="2400" dirty="0">
                <a:solidFill>
                  <a:prstClr val="black"/>
                </a:solidFill>
              </a:rPr>
              <a:t>.</a:t>
            </a:r>
          </a:p>
          <a:p>
            <a:pPr marL="742932" lvl="1" indent="-285744" defTabSz="685800">
              <a:buFont typeface="Arial"/>
              <a:buChar char="•"/>
            </a:pPr>
            <a:r>
              <a:rPr lang="en-US" sz="2400" dirty="0">
                <a:solidFill>
                  <a:prstClr val="black"/>
                </a:solidFill>
              </a:rPr>
              <a:t>Click on “find a council.”</a:t>
            </a:r>
          </a:p>
          <a:p>
            <a:pPr marL="742932" lvl="1" indent="-285744" defTabSz="685800">
              <a:buFont typeface="Arial"/>
              <a:buChar char="•"/>
            </a:pPr>
            <a:r>
              <a:rPr lang="en-US" sz="2400" dirty="0">
                <a:solidFill>
                  <a:prstClr val="black"/>
                </a:solidFill>
              </a:rPr>
              <a:t>See graphic on next slide.</a:t>
            </a:r>
          </a:p>
          <a:p>
            <a:pPr marL="285744" indent="-285744" defTabSz="685800">
              <a:buFont typeface="Arial"/>
              <a:buChar char="•"/>
            </a:pPr>
            <a:r>
              <a:rPr lang="en-US" sz="2400" dirty="0">
                <a:solidFill>
                  <a:prstClr val="black"/>
                </a:solidFill>
              </a:rPr>
              <a:t>Possibilities to explore: workshops/events that align with national and/or council programs, career exploration, etc.</a:t>
            </a:r>
          </a:p>
          <a:p>
            <a:pPr marL="285744" indent="-285744" defTabSz="685800">
              <a:buFont typeface="Arial"/>
              <a:buChar char="•"/>
            </a:pPr>
            <a:r>
              <a:rPr lang="en-US" sz="2400" dirty="0">
                <a:solidFill>
                  <a:prstClr val="black"/>
                </a:solidFill>
              </a:rPr>
              <a:t>Share your certificate of compliance</a:t>
            </a:r>
          </a:p>
          <a:p>
            <a:pPr marL="285744" indent="-285744" defTabSz="685800">
              <a:buFont typeface="Arial"/>
              <a:buChar char="•"/>
            </a:pPr>
            <a:r>
              <a:rPr lang="en-US" sz="2400" dirty="0">
                <a:solidFill>
                  <a:prstClr val="black"/>
                </a:solidFill>
              </a:rPr>
              <a:t>Check with local council about Girl Scouts’ Safety Activity Checkpoints</a:t>
            </a:r>
          </a:p>
          <a:p>
            <a:pPr defTabSz="685800"/>
            <a:endParaRPr lang="en-US" sz="1351" dirty="0">
              <a:solidFill>
                <a:prstClr val="black"/>
              </a:solidFill>
            </a:endParaRPr>
          </a:p>
          <a:p>
            <a:pPr defTabSz="685800"/>
            <a:endParaRPr lang="en-US" sz="1351" dirty="0">
              <a:solidFill>
                <a:prstClr val="black"/>
              </a:solidFill>
            </a:endParaRPr>
          </a:p>
          <a:p>
            <a:pPr marL="285744" indent="-285744" defTabSz="685800">
              <a:buFont typeface="Arial"/>
              <a:buChar char="•"/>
            </a:pPr>
            <a:endParaRPr lang="en-US" sz="1351" dirty="0">
              <a:solidFill>
                <a:prstClr val="black"/>
              </a:solidFill>
            </a:endParaRPr>
          </a:p>
          <a:p>
            <a:pPr marL="285744" indent="-285744" defTabSz="685800">
              <a:buFont typeface="Arial"/>
              <a:buChar char="•"/>
            </a:pPr>
            <a:endParaRPr lang="en-US" sz="1351" dirty="0">
              <a:solidFill>
                <a:prstClr val="black"/>
              </a:solidFill>
            </a:endParaRPr>
          </a:p>
        </p:txBody>
      </p:sp>
    </p:spTree>
    <p:extLst>
      <p:ext uri="{BB962C8B-B14F-4D97-AF65-F5344CB8AC3E}">
        <p14:creationId xmlns:p14="http://schemas.microsoft.com/office/powerpoint/2010/main" val="1257816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7B4C96-5099-6745-99C2-628B0E4A9ED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 xmlns:a16="http://schemas.microsoft.com/office/drawing/2014/main" id="{8B524F2D-A8D3-244B-A550-24E17E95DEAB}"/>
              </a:ext>
            </a:extLst>
          </p:cNvPr>
          <p:cNvPicPr>
            <a:picLocks noGrp="1" noChangeAspect="1"/>
          </p:cNvPicPr>
          <p:nvPr>
            <p:ph idx="1"/>
          </p:nvPr>
        </p:nvPicPr>
        <p:blipFill>
          <a:blip r:embed="rId2"/>
          <a:stretch>
            <a:fillRect/>
          </a:stretch>
        </p:blipFill>
        <p:spPr>
          <a:xfrm>
            <a:off x="615351" y="218760"/>
            <a:ext cx="6935639" cy="6630429"/>
          </a:xfrm>
        </p:spPr>
      </p:pic>
    </p:spTree>
    <p:extLst>
      <p:ext uri="{BB962C8B-B14F-4D97-AF65-F5344CB8AC3E}">
        <p14:creationId xmlns:p14="http://schemas.microsoft.com/office/powerpoint/2010/main" val="6872090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2017-11-09 12.58.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41" y="358213"/>
            <a:ext cx="7823227" cy="6395631"/>
          </a:xfrm>
          <a:prstGeom prst="rect">
            <a:avLst/>
          </a:prstGeom>
        </p:spPr>
      </p:pic>
      <p:sp>
        <p:nvSpPr>
          <p:cNvPr id="4" name="Up Arrow 3"/>
          <p:cNvSpPr/>
          <p:nvPr/>
        </p:nvSpPr>
        <p:spPr>
          <a:xfrm>
            <a:off x="5507382" y="528146"/>
            <a:ext cx="452663" cy="1735327"/>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1">
              <a:solidFill>
                <a:prstClr val="white"/>
              </a:solidFill>
            </a:endParaRPr>
          </a:p>
        </p:txBody>
      </p:sp>
    </p:spTree>
    <p:extLst>
      <p:ext uri="{BB962C8B-B14F-4D97-AF65-F5344CB8AC3E}">
        <p14:creationId xmlns:p14="http://schemas.microsoft.com/office/powerpoint/2010/main" val="7550632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p:nvPr/>
        </p:nvSpPr>
        <p:spPr>
          <a:xfrm>
            <a:off x="0" y="5"/>
            <a:ext cx="9144000" cy="824453"/>
          </a:xfrm>
          <a:prstGeom prst="rect">
            <a:avLst/>
          </a:prstGeom>
          <a:solidFill>
            <a:srgbClr val="00AE58"/>
          </a:solidFill>
          <a:ln>
            <a:noFill/>
          </a:ln>
        </p:spPr>
        <p:txBody>
          <a:bodyPr lIns="14288" tIns="14288" rIns="14288" bIns="14288" anchor="ctr" anchorCtr="0">
            <a:noAutofit/>
          </a:bodyPr>
          <a:lstStyle/>
          <a:p>
            <a:pPr algn="ctr">
              <a:buSzPct val="25000"/>
              <a:defRPr/>
            </a:pPr>
            <a:r>
              <a:rPr lang="en-US" sz="2800" b="1" dirty="0">
                <a:solidFill>
                  <a:srgbClr val="FFFF00"/>
                </a:solidFill>
                <a:latin typeface="Arial"/>
                <a:ea typeface="Arial"/>
                <a:cs typeface="Arial"/>
                <a:sym typeface="Arial"/>
              </a:rPr>
              <a:t>NEW</a:t>
            </a:r>
            <a:r>
              <a:rPr lang="en-US" sz="2025" b="1" dirty="0">
                <a:solidFill>
                  <a:srgbClr val="FFFFFF"/>
                </a:solidFill>
                <a:latin typeface="Arial"/>
                <a:ea typeface="Arial"/>
                <a:cs typeface="Arial"/>
                <a:sym typeface="Arial"/>
              </a:rPr>
              <a:t> </a:t>
            </a:r>
            <a:r>
              <a:rPr lang="en-US" sz="3600" b="1" dirty="0">
                <a:solidFill>
                  <a:srgbClr val="FFFFFF"/>
                </a:solidFill>
                <a:latin typeface="Arial"/>
                <a:ea typeface="Arial"/>
                <a:cs typeface="Arial"/>
                <a:sym typeface="Arial"/>
              </a:rPr>
              <a:t>STEM Journey and Badges</a:t>
            </a:r>
          </a:p>
        </p:txBody>
      </p:sp>
      <p:sp>
        <p:nvSpPr>
          <p:cNvPr id="2" name="TextBox 1">
            <a:extLst>
              <a:ext uri="{FF2B5EF4-FFF2-40B4-BE49-F238E27FC236}">
                <a16:creationId xmlns:a16="http://schemas.microsoft.com/office/drawing/2014/main" xmlns="" id="{A309CED3-1D43-7842-9224-D3A33F267E65}"/>
              </a:ext>
            </a:extLst>
          </p:cNvPr>
          <p:cNvSpPr txBox="1"/>
          <p:nvPr/>
        </p:nvSpPr>
        <p:spPr>
          <a:xfrm>
            <a:off x="101605" y="1059552"/>
            <a:ext cx="4263365" cy="5940088"/>
          </a:xfrm>
          <a:prstGeom prst="rect">
            <a:avLst/>
          </a:prstGeom>
          <a:noFill/>
        </p:spPr>
        <p:txBody>
          <a:bodyPr wrap="square" rtlCol="0">
            <a:spAutoFit/>
          </a:bodyPr>
          <a:lstStyle/>
          <a:p>
            <a:pPr>
              <a:buSzPct val="25000"/>
              <a:defRPr/>
            </a:pPr>
            <a:r>
              <a:rPr lang="en-US" sz="2400" b="1" dirty="0">
                <a:solidFill>
                  <a:prstClr val="black"/>
                </a:solidFill>
              </a:rPr>
              <a:t>Journeys: STEM + Leadership</a:t>
            </a:r>
          </a:p>
          <a:p>
            <a:pPr>
              <a:buSzPct val="25000"/>
              <a:defRPr/>
            </a:pPr>
            <a:endParaRPr lang="en-US" dirty="0">
              <a:solidFill>
                <a:prstClr val="black"/>
              </a:solidFill>
            </a:endParaRPr>
          </a:p>
          <a:p>
            <a:pPr>
              <a:buSzPct val="25000"/>
              <a:defRPr/>
            </a:pPr>
            <a:r>
              <a:rPr lang="en-US" dirty="0">
                <a:solidFill>
                  <a:prstClr val="black"/>
                </a:solidFill>
              </a:rPr>
              <a:t>✻ Hands-on challenges — how to solve problems like engineers, programmers </a:t>
            </a:r>
          </a:p>
          <a:p>
            <a:pPr>
              <a:buSzPct val="25000"/>
              <a:defRPr/>
            </a:pPr>
            <a:r>
              <a:rPr lang="en-US" dirty="0">
                <a:solidFill>
                  <a:prstClr val="black"/>
                </a:solidFill>
              </a:rPr>
              <a:t>and scientists.</a:t>
            </a:r>
          </a:p>
          <a:p>
            <a:pPr>
              <a:buSzPct val="25000"/>
              <a:defRPr/>
            </a:pPr>
            <a:endParaRPr lang="en-US" dirty="0">
              <a:solidFill>
                <a:prstClr val="black"/>
              </a:solidFill>
            </a:endParaRPr>
          </a:p>
          <a:p>
            <a:pPr>
              <a:buSzPct val="25000"/>
              <a:defRPr/>
            </a:pPr>
            <a:r>
              <a:rPr lang="en-US" dirty="0">
                <a:solidFill>
                  <a:prstClr val="black"/>
                </a:solidFill>
              </a:rPr>
              <a:t>✻ Take Action project — girls use what they’ve learned to address a problem. </a:t>
            </a:r>
          </a:p>
          <a:p>
            <a:pPr>
              <a:buSzPct val="25000"/>
              <a:defRPr/>
            </a:pPr>
            <a:endParaRPr lang="en-US" dirty="0">
              <a:solidFill>
                <a:prstClr val="black"/>
              </a:solidFill>
            </a:endParaRPr>
          </a:p>
          <a:p>
            <a:pPr>
              <a:buSzPct val="25000"/>
              <a:defRPr/>
            </a:pPr>
            <a:r>
              <a:rPr lang="en-US" dirty="0">
                <a:solidFill>
                  <a:prstClr val="black"/>
                </a:solidFill>
              </a:rPr>
              <a:t>✻ This connects STEM to helping people in the real world.</a:t>
            </a:r>
          </a:p>
          <a:p>
            <a:pPr marL="285744" indent="-285744">
              <a:buSzPct val="25000"/>
              <a:buFont typeface="Arial" panose="020B0604020202020204" pitchFamily="34" charset="0"/>
              <a:buChar char="•"/>
              <a:defRPr/>
            </a:pPr>
            <a:r>
              <a:rPr lang="en-US" sz="2000" dirty="0">
                <a:solidFill>
                  <a:prstClr val="black"/>
                </a:solidFill>
              </a:rPr>
              <a:t>	</a:t>
            </a:r>
          </a:p>
          <a:p>
            <a:pPr>
              <a:buSzPct val="25000"/>
              <a:defRPr/>
            </a:pPr>
            <a:r>
              <a:rPr lang="en-US" sz="2400" b="1" dirty="0">
                <a:solidFill>
                  <a:prstClr val="black"/>
                </a:solidFill>
              </a:rPr>
              <a:t>Badges: STEM + Skills</a:t>
            </a:r>
          </a:p>
          <a:p>
            <a:pPr>
              <a:buSzPct val="25000"/>
              <a:defRPr/>
            </a:pPr>
            <a:endParaRPr lang="en-US" sz="2000" dirty="0">
              <a:solidFill>
                <a:prstClr val="black"/>
              </a:solidFill>
            </a:endParaRPr>
          </a:p>
          <a:p>
            <a:pPr>
              <a:buSzPct val="25000"/>
              <a:defRPr/>
            </a:pPr>
            <a:r>
              <a:rPr lang="en-US" sz="2000" dirty="0">
                <a:solidFill>
                  <a:prstClr val="black"/>
                </a:solidFill>
              </a:rPr>
              <a:t>✻ </a:t>
            </a:r>
            <a:r>
              <a:rPr lang="en-US" dirty="0">
                <a:solidFill>
                  <a:prstClr val="black"/>
                </a:solidFill>
              </a:rPr>
              <a:t>Hands-on activities teach girls specific STEM skills.</a:t>
            </a:r>
          </a:p>
          <a:p>
            <a:pPr>
              <a:buSzPct val="25000"/>
              <a:defRPr/>
            </a:pPr>
            <a:endParaRPr lang="en-US" dirty="0">
              <a:solidFill>
                <a:prstClr val="black"/>
              </a:solidFill>
            </a:endParaRPr>
          </a:p>
          <a:p>
            <a:pPr>
              <a:buSzPct val="25000"/>
              <a:defRPr/>
            </a:pPr>
            <a:r>
              <a:rPr lang="en-US" dirty="0">
                <a:solidFill>
                  <a:prstClr val="black"/>
                </a:solidFill>
              </a:rPr>
              <a:t>✻Building STEM skills builds STEM confidence</a:t>
            </a:r>
          </a:p>
          <a:p>
            <a:pPr>
              <a:buSzPct val="25000"/>
              <a:defRPr/>
            </a:pPr>
            <a:r>
              <a:rPr lang="en-US" sz="2000" dirty="0">
                <a:solidFill>
                  <a:prstClr val="black"/>
                </a:solidFill>
              </a:rPr>
              <a:t>	</a:t>
            </a:r>
          </a:p>
        </p:txBody>
      </p:sp>
      <p:pic>
        <p:nvPicPr>
          <p:cNvPr id="4" name="Picture 3">
            <a:extLst>
              <a:ext uri="{FF2B5EF4-FFF2-40B4-BE49-F238E27FC236}">
                <a16:creationId xmlns:a16="http://schemas.microsoft.com/office/drawing/2014/main" xmlns="" id="{2E4A7CB4-2514-3941-BE3F-C6A27C077E41}"/>
              </a:ext>
            </a:extLst>
          </p:cNvPr>
          <p:cNvPicPr>
            <a:picLocks noChangeAspect="1"/>
          </p:cNvPicPr>
          <p:nvPr/>
        </p:nvPicPr>
        <p:blipFill rotWithShape="1">
          <a:blip r:embed="rId3">
            <a:extLst>
              <a:ext uri="{28A0092B-C50C-407E-A947-70E740481C1C}">
                <a14:useLocalDpi xmlns:a14="http://schemas.microsoft.com/office/drawing/2010/main" val="0"/>
              </a:ext>
            </a:extLst>
          </a:blip>
          <a:srcRect l="19692" t="-13630" r="19515" b="-669"/>
          <a:stretch/>
        </p:blipFill>
        <p:spPr>
          <a:xfrm>
            <a:off x="4364970" y="2"/>
            <a:ext cx="4779035" cy="6935639"/>
          </a:xfrm>
          <a:prstGeom prst="rect">
            <a:avLst/>
          </a:prstGeom>
        </p:spPr>
      </p:pic>
      <p:sp>
        <p:nvSpPr>
          <p:cNvPr id="5" name="Shape 529">
            <a:extLst>
              <a:ext uri="{FF2B5EF4-FFF2-40B4-BE49-F238E27FC236}">
                <a16:creationId xmlns:a16="http://schemas.microsoft.com/office/drawing/2014/main" xmlns="" id="{AC4811C9-9FF4-5842-9AA9-F32720DFFF9C}"/>
              </a:ext>
            </a:extLst>
          </p:cNvPr>
          <p:cNvSpPr/>
          <p:nvPr/>
        </p:nvSpPr>
        <p:spPr>
          <a:xfrm>
            <a:off x="0" y="0"/>
            <a:ext cx="9144000" cy="1099272"/>
          </a:xfrm>
          <a:prstGeom prst="rect">
            <a:avLst/>
          </a:prstGeom>
          <a:solidFill>
            <a:srgbClr val="00AE58"/>
          </a:solidFill>
          <a:ln w="12700">
            <a:miter lim="400000"/>
          </a:ln>
        </p:spPr>
        <p:txBody>
          <a:bodyPr lIns="19051" tIns="19051" rIns="19051" bIns="19051" anchor="ctr"/>
          <a:lstStyle/>
          <a:p>
            <a:pPr>
              <a:buSzPct val="25000"/>
              <a:defRPr/>
            </a:pPr>
            <a:r>
              <a:rPr lang="en-US" sz="3600" b="1" dirty="0">
                <a:solidFill>
                  <a:srgbClr val="FFFF00"/>
                </a:solidFill>
                <a:latin typeface="Arial"/>
                <a:ea typeface="Arial"/>
                <a:cs typeface="Arial"/>
                <a:sym typeface="Arial"/>
              </a:rPr>
              <a:t>  NEW</a:t>
            </a:r>
            <a:r>
              <a:rPr lang="en-US" sz="3600" b="1" dirty="0">
                <a:solidFill>
                  <a:srgbClr val="FFFFFF"/>
                </a:solidFill>
                <a:latin typeface="Arial"/>
                <a:ea typeface="Arial"/>
                <a:cs typeface="Arial"/>
                <a:sym typeface="Arial"/>
              </a:rPr>
              <a:t> STEM Journeys and Badges</a:t>
            </a:r>
          </a:p>
        </p:txBody>
      </p:sp>
      <p:pic>
        <p:nvPicPr>
          <p:cNvPr id="6" name="Picture 5">
            <a:extLst>
              <a:ext uri="{FF2B5EF4-FFF2-40B4-BE49-F238E27FC236}">
                <a16:creationId xmlns:a16="http://schemas.microsoft.com/office/drawing/2014/main" xmlns="" id="{54CD0E9B-E88D-AC4B-998D-2A615959B5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4990" y="-235097"/>
            <a:ext cx="1569468" cy="1569468"/>
          </a:xfrm>
          <a:prstGeom prst="rect">
            <a:avLst/>
          </a:prstGeom>
        </p:spPr>
      </p:pic>
    </p:spTree>
    <p:extLst>
      <p:ext uri="{BB962C8B-B14F-4D97-AF65-F5344CB8AC3E}">
        <p14:creationId xmlns:p14="http://schemas.microsoft.com/office/powerpoint/2010/main" val="704951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 y="0"/>
            <a:ext cx="9178797" cy="6858000"/>
          </a:xfrm>
          <a:prstGeom prst="rect">
            <a:avLst/>
          </a:prstGeom>
          <a:blipFill>
            <a:blip r:embed="rId3" cstate="print"/>
            <a:stretch>
              <a:fillRect/>
            </a:stretch>
          </a:blipFill>
        </p:spPr>
        <p:txBody>
          <a:bodyPr wrap="square" lIns="0" tIns="0" rIns="0" bIns="0" rtlCol="0"/>
          <a:lstStyle/>
          <a:p>
            <a:pPr>
              <a:defRPr/>
            </a:pPr>
            <a:endParaRPr sz="1588">
              <a:solidFill>
                <a:prstClr val="black"/>
              </a:solidFill>
            </a:endParaRPr>
          </a:p>
        </p:txBody>
      </p:sp>
      <p:sp>
        <p:nvSpPr>
          <p:cNvPr id="3" name="object 3"/>
          <p:cNvSpPr/>
          <p:nvPr/>
        </p:nvSpPr>
        <p:spPr>
          <a:xfrm>
            <a:off x="392575" y="314905"/>
            <a:ext cx="8392615" cy="6228201"/>
          </a:xfrm>
          <a:custGeom>
            <a:avLst/>
            <a:gdLst/>
            <a:ahLst/>
            <a:cxnLst/>
            <a:rect l="l" t="t" r="r" b="b"/>
            <a:pathLst>
              <a:path w="9510395" h="7223759">
                <a:moveTo>
                  <a:pt x="0" y="7223747"/>
                </a:moveTo>
                <a:lnTo>
                  <a:pt x="9509861" y="7223747"/>
                </a:lnTo>
                <a:lnTo>
                  <a:pt x="9509861" y="0"/>
                </a:lnTo>
                <a:lnTo>
                  <a:pt x="0" y="0"/>
                </a:lnTo>
                <a:lnTo>
                  <a:pt x="0" y="7223747"/>
                </a:lnTo>
                <a:close/>
              </a:path>
            </a:pathLst>
          </a:custGeom>
          <a:solidFill>
            <a:srgbClr val="FFFFFF"/>
          </a:solidFill>
        </p:spPr>
        <p:txBody>
          <a:bodyPr wrap="square" lIns="0" tIns="0" rIns="0" bIns="0" rtlCol="0"/>
          <a:lstStyle/>
          <a:p>
            <a:pPr algn="ctr">
              <a:defRPr/>
            </a:pPr>
            <a:endParaRPr sz="1588" dirty="0">
              <a:solidFill>
                <a:prstClr val="black"/>
              </a:solidFill>
            </a:endParaRPr>
          </a:p>
        </p:txBody>
      </p:sp>
      <p:sp>
        <p:nvSpPr>
          <p:cNvPr id="5" name="object 5"/>
          <p:cNvSpPr txBox="1">
            <a:spLocks noGrp="1"/>
          </p:cNvSpPr>
          <p:nvPr>
            <p:ph type="title"/>
          </p:nvPr>
        </p:nvSpPr>
        <p:spPr>
          <a:xfrm>
            <a:off x="915241" y="556572"/>
            <a:ext cx="8298379" cy="553998"/>
          </a:xfrm>
          <a:prstGeom prst="rect">
            <a:avLst/>
          </a:prstGeom>
        </p:spPr>
        <p:txBody>
          <a:bodyPr vert="horz" wrap="square" lIns="0" tIns="0" rIns="0" bIns="0" rtlCol="0" anchor="ctr">
            <a:spAutoFit/>
          </a:bodyPr>
          <a:lstStyle/>
          <a:p>
            <a:pPr marL="1153118">
              <a:lnSpc>
                <a:spcPct val="100000"/>
              </a:lnSpc>
            </a:pPr>
            <a:r>
              <a:rPr lang="en-US" sz="3600" spc="4" dirty="0">
                <a:solidFill>
                  <a:srgbClr val="00ABE5"/>
                </a:solidFill>
                <a:ea typeface="+mn-ea"/>
                <a:cs typeface="Trefoil Sans SemiBold"/>
              </a:rPr>
              <a:t>STEM for Girl Scout Daisies  </a:t>
            </a:r>
            <a:endParaRPr sz="3600" spc="4" dirty="0">
              <a:solidFill>
                <a:srgbClr val="00ABE5"/>
              </a:solidFill>
              <a:ea typeface="+mn-ea"/>
              <a:cs typeface="Trefoil Sans SemiBold"/>
            </a:endParaRPr>
          </a:p>
        </p:txBody>
      </p:sp>
      <p:sp>
        <p:nvSpPr>
          <p:cNvPr id="9" name="object 9"/>
          <p:cNvSpPr/>
          <p:nvPr/>
        </p:nvSpPr>
        <p:spPr>
          <a:xfrm>
            <a:off x="5946772" y="1377563"/>
            <a:ext cx="0" cy="4921624"/>
          </a:xfrm>
          <a:custGeom>
            <a:avLst/>
            <a:gdLst/>
            <a:ahLst/>
            <a:cxnLst/>
            <a:rect l="l" t="t" r="r" b="b"/>
            <a:pathLst>
              <a:path h="5577840">
                <a:moveTo>
                  <a:pt x="0" y="0"/>
                </a:moveTo>
                <a:lnTo>
                  <a:pt x="0" y="5577840"/>
                </a:lnTo>
              </a:path>
            </a:pathLst>
          </a:custGeom>
          <a:ln w="9525">
            <a:solidFill>
              <a:srgbClr val="000000"/>
            </a:solidFill>
          </a:ln>
        </p:spPr>
        <p:txBody>
          <a:bodyPr wrap="square" lIns="0" tIns="0" rIns="0" bIns="0" rtlCol="0"/>
          <a:lstStyle/>
          <a:p>
            <a:pPr>
              <a:defRPr/>
            </a:pPr>
            <a:endParaRPr sz="1588">
              <a:solidFill>
                <a:prstClr val="black"/>
              </a:solidFill>
            </a:endParaRPr>
          </a:p>
        </p:txBody>
      </p:sp>
      <p:sp>
        <p:nvSpPr>
          <p:cNvPr id="10" name="object 10"/>
          <p:cNvSpPr/>
          <p:nvPr/>
        </p:nvSpPr>
        <p:spPr>
          <a:xfrm>
            <a:off x="4885783" y="4727757"/>
            <a:ext cx="708713" cy="708713"/>
          </a:xfrm>
          <a:prstGeom prst="rect">
            <a:avLst/>
          </a:prstGeom>
          <a:blipFill>
            <a:blip r:embed="rId4" cstate="print"/>
            <a:stretch>
              <a:fillRect/>
            </a:stretch>
          </a:blipFill>
        </p:spPr>
        <p:txBody>
          <a:bodyPr wrap="square" lIns="0" tIns="0" rIns="0" bIns="0" rtlCol="0"/>
          <a:lstStyle/>
          <a:p>
            <a:pPr>
              <a:defRPr/>
            </a:pPr>
            <a:endParaRPr sz="1400">
              <a:solidFill>
                <a:prstClr val="black"/>
              </a:solidFill>
            </a:endParaRPr>
          </a:p>
        </p:txBody>
      </p:sp>
      <p:sp>
        <p:nvSpPr>
          <p:cNvPr id="12" name="object 12"/>
          <p:cNvSpPr/>
          <p:nvPr/>
        </p:nvSpPr>
        <p:spPr>
          <a:xfrm>
            <a:off x="2953351" y="4738064"/>
            <a:ext cx="708712" cy="708709"/>
          </a:xfrm>
          <a:prstGeom prst="rect">
            <a:avLst/>
          </a:prstGeom>
          <a:blipFill>
            <a:blip r:embed="rId5" cstate="print"/>
            <a:stretch>
              <a:fillRect/>
            </a:stretch>
          </a:blipFill>
        </p:spPr>
        <p:txBody>
          <a:bodyPr wrap="square" lIns="0" tIns="0" rIns="0" bIns="0" rtlCol="0"/>
          <a:lstStyle/>
          <a:p>
            <a:pPr>
              <a:defRPr/>
            </a:pPr>
            <a:endParaRPr sz="1400">
              <a:solidFill>
                <a:prstClr val="black"/>
              </a:solidFill>
            </a:endParaRPr>
          </a:p>
        </p:txBody>
      </p:sp>
      <p:sp>
        <p:nvSpPr>
          <p:cNvPr id="14" name="object 14"/>
          <p:cNvSpPr/>
          <p:nvPr/>
        </p:nvSpPr>
        <p:spPr>
          <a:xfrm>
            <a:off x="3933609" y="4732751"/>
            <a:ext cx="708712" cy="708709"/>
          </a:xfrm>
          <a:prstGeom prst="rect">
            <a:avLst/>
          </a:prstGeom>
          <a:blipFill>
            <a:blip r:embed="rId6" cstate="print"/>
            <a:stretch>
              <a:fillRect/>
            </a:stretch>
          </a:blipFill>
        </p:spPr>
        <p:txBody>
          <a:bodyPr wrap="square" lIns="0" tIns="0" rIns="0" bIns="0" rtlCol="0"/>
          <a:lstStyle/>
          <a:p>
            <a:pPr>
              <a:defRPr/>
            </a:pPr>
            <a:endParaRPr sz="1400">
              <a:solidFill>
                <a:prstClr val="black"/>
              </a:solidFill>
            </a:endParaRPr>
          </a:p>
        </p:txBody>
      </p:sp>
      <p:sp>
        <p:nvSpPr>
          <p:cNvPr id="15" name="object 15"/>
          <p:cNvSpPr/>
          <p:nvPr/>
        </p:nvSpPr>
        <p:spPr>
          <a:xfrm>
            <a:off x="1383914" y="1889875"/>
            <a:ext cx="624403" cy="619685"/>
          </a:xfrm>
          <a:prstGeom prst="rect">
            <a:avLst/>
          </a:prstGeom>
          <a:blipFill>
            <a:blip r:embed="rId7" cstate="print"/>
            <a:stretch>
              <a:fillRect/>
            </a:stretch>
          </a:blipFill>
        </p:spPr>
        <p:txBody>
          <a:bodyPr wrap="square" lIns="0" tIns="0" rIns="0" bIns="0" rtlCol="0"/>
          <a:lstStyle/>
          <a:p>
            <a:pPr>
              <a:defRPr/>
            </a:pPr>
            <a:endParaRPr sz="1400">
              <a:solidFill>
                <a:prstClr val="black"/>
              </a:solidFill>
            </a:endParaRPr>
          </a:p>
        </p:txBody>
      </p:sp>
      <p:sp>
        <p:nvSpPr>
          <p:cNvPr id="18" name="object 18"/>
          <p:cNvSpPr/>
          <p:nvPr/>
        </p:nvSpPr>
        <p:spPr>
          <a:xfrm>
            <a:off x="2909354" y="3275357"/>
            <a:ext cx="708713" cy="708713"/>
          </a:xfrm>
          <a:prstGeom prst="rect">
            <a:avLst/>
          </a:prstGeom>
          <a:blipFill>
            <a:blip r:embed="rId8" cstate="print"/>
            <a:stretch>
              <a:fillRect/>
            </a:stretch>
          </a:blipFill>
        </p:spPr>
        <p:txBody>
          <a:bodyPr wrap="square" lIns="0" tIns="0" rIns="0" bIns="0" rtlCol="0"/>
          <a:lstStyle/>
          <a:p>
            <a:pPr>
              <a:defRPr/>
            </a:pPr>
            <a:endParaRPr sz="1400">
              <a:solidFill>
                <a:prstClr val="black"/>
              </a:solidFill>
            </a:endParaRPr>
          </a:p>
        </p:txBody>
      </p:sp>
      <p:sp>
        <p:nvSpPr>
          <p:cNvPr id="19" name="object 19"/>
          <p:cNvSpPr/>
          <p:nvPr/>
        </p:nvSpPr>
        <p:spPr>
          <a:xfrm>
            <a:off x="3945403" y="3300826"/>
            <a:ext cx="708713" cy="708713"/>
          </a:xfrm>
          <a:prstGeom prst="rect">
            <a:avLst/>
          </a:prstGeom>
          <a:blipFill>
            <a:blip r:embed="rId9" cstate="print"/>
            <a:stretch>
              <a:fillRect/>
            </a:stretch>
          </a:blipFill>
        </p:spPr>
        <p:txBody>
          <a:bodyPr wrap="square" lIns="0" tIns="0" rIns="0" bIns="0" rtlCol="0"/>
          <a:lstStyle/>
          <a:p>
            <a:pPr>
              <a:defRPr/>
            </a:pPr>
            <a:endParaRPr sz="1400">
              <a:solidFill>
                <a:prstClr val="black"/>
              </a:solidFill>
            </a:endParaRPr>
          </a:p>
        </p:txBody>
      </p:sp>
      <p:sp>
        <p:nvSpPr>
          <p:cNvPr id="20" name="object 20"/>
          <p:cNvSpPr/>
          <p:nvPr/>
        </p:nvSpPr>
        <p:spPr>
          <a:xfrm>
            <a:off x="4865779" y="3322543"/>
            <a:ext cx="708709" cy="708708"/>
          </a:xfrm>
          <a:prstGeom prst="rect">
            <a:avLst/>
          </a:prstGeom>
          <a:blipFill>
            <a:blip r:embed="rId10" cstate="print"/>
            <a:stretch>
              <a:fillRect/>
            </a:stretch>
          </a:blipFill>
        </p:spPr>
        <p:txBody>
          <a:bodyPr wrap="square" lIns="0" tIns="0" rIns="0" bIns="0" rtlCol="0"/>
          <a:lstStyle/>
          <a:p>
            <a:pPr>
              <a:defRPr/>
            </a:pPr>
            <a:endParaRPr sz="1400">
              <a:solidFill>
                <a:prstClr val="black"/>
              </a:solidFill>
            </a:endParaRPr>
          </a:p>
        </p:txBody>
      </p:sp>
      <p:sp>
        <p:nvSpPr>
          <p:cNvPr id="21" name="object 21"/>
          <p:cNvSpPr/>
          <p:nvPr/>
        </p:nvSpPr>
        <p:spPr>
          <a:xfrm>
            <a:off x="2969197" y="1887455"/>
            <a:ext cx="618853" cy="654423"/>
          </a:xfrm>
          <a:prstGeom prst="rect">
            <a:avLst/>
          </a:prstGeom>
          <a:blipFill>
            <a:blip r:embed="rId11" cstate="print"/>
            <a:stretch>
              <a:fillRect/>
            </a:stretch>
          </a:blipFill>
        </p:spPr>
        <p:txBody>
          <a:bodyPr wrap="square" lIns="0" tIns="0" rIns="0" bIns="0" rtlCol="0"/>
          <a:lstStyle/>
          <a:p>
            <a:pPr>
              <a:defRPr/>
            </a:pPr>
            <a:endParaRPr sz="1400">
              <a:solidFill>
                <a:prstClr val="black"/>
              </a:solidFill>
            </a:endParaRPr>
          </a:p>
        </p:txBody>
      </p:sp>
      <p:sp>
        <p:nvSpPr>
          <p:cNvPr id="22" name="object 22"/>
          <p:cNvSpPr/>
          <p:nvPr/>
        </p:nvSpPr>
        <p:spPr>
          <a:xfrm>
            <a:off x="3966911" y="1898730"/>
            <a:ext cx="642119" cy="629771"/>
          </a:xfrm>
          <a:prstGeom prst="rect">
            <a:avLst/>
          </a:prstGeom>
          <a:blipFill>
            <a:blip r:embed="rId12" cstate="print"/>
            <a:stretch>
              <a:fillRect/>
            </a:stretch>
          </a:blipFill>
        </p:spPr>
        <p:txBody>
          <a:bodyPr wrap="square" lIns="0" tIns="0" rIns="0" bIns="0" rtlCol="0"/>
          <a:lstStyle/>
          <a:p>
            <a:pPr>
              <a:defRPr/>
            </a:pPr>
            <a:endParaRPr sz="1400">
              <a:solidFill>
                <a:prstClr val="black"/>
              </a:solidFill>
            </a:endParaRPr>
          </a:p>
        </p:txBody>
      </p:sp>
      <p:sp>
        <p:nvSpPr>
          <p:cNvPr id="23" name="object 23"/>
          <p:cNvSpPr/>
          <p:nvPr/>
        </p:nvSpPr>
        <p:spPr>
          <a:xfrm>
            <a:off x="4861127" y="1877822"/>
            <a:ext cx="644113" cy="672353"/>
          </a:xfrm>
          <a:prstGeom prst="rect">
            <a:avLst/>
          </a:prstGeom>
          <a:blipFill>
            <a:blip r:embed="rId13" cstate="print"/>
            <a:stretch>
              <a:fillRect/>
            </a:stretch>
          </a:blipFill>
        </p:spPr>
        <p:txBody>
          <a:bodyPr wrap="square" lIns="0" tIns="0" rIns="0" bIns="0" rtlCol="0"/>
          <a:lstStyle/>
          <a:p>
            <a:pPr>
              <a:defRPr/>
            </a:pPr>
            <a:endParaRPr sz="1400">
              <a:solidFill>
                <a:prstClr val="black"/>
              </a:solidFill>
            </a:endParaRPr>
          </a:p>
        </p:txBody>
      </p:sp>
      <p:sp>
        <p:nvSpPr>
          <p:cNvPr id="24" name="object 24"/>
          <p:cNvSpPr/>
          <p:nvPr/>
        </p:nvSpPr>
        <p:spPr>
          <a:xfrm>
            <a:off x="6375531" y="1884622"/>
            <a:ext cx="708713" cy="708713"/>
          </a:xfrm>
          <a:prstGeom prst="rect">
            <a:avLst/>
          </a:prstGeom>
          <a:blipFill>
            <a:blip r:embed="rId14" cstate="print"/>
            <a:stretch>
              <a:fillRect/>
            </a:stretch>
          </a:blipFill>
        </p:spPr>
        <p:txBody>
          <a:bodyPr wrap="square" lIns="0" tIns="0" rIns="0" bIns="0" rtlCol="0"/>
          <a:lstStyle/>
          <a:p>
            <a:pPr>
              <a:defRPr/>
            </a:pPr>
            <a:endParaRPr sz="1400">
              <a:solidFill>
                <a:prstClr val="black"/>
              </a:solidFill>
            </a:endParaRPr>
          </a:p>
        </p:txBody>
      </p:sp>
      <p:sp>
        <p:nvSpPr>
          <p:cNvPr id="25" name="object 25"/>
          <p:cNvSpPr/>
          <p:nvPr/>
        </p:nvSpPr>
        <p:spPr>
          <a:xfrm>
            <a:off x="7271550" y="1883554"/>
            <a:ext cx="708713" cy="708713"/>
          </a:xfrm>
          <a:prstGeom prst="rect">
            <a:avLst/>
          </a:prstGeom>
          <a:blipFill>
            <a:blip r:embed="rId15" cstate="print"/>
            <a:stretch>
              <a:fillRect/>
            </a:stretch>
          </a:blipFill>
        </p:spPr>
        <p:txBody>
          <a:bodyPr wrap="square" lIns="0" tIns="0" rIns="0" bIns="0" rtlCol="0"/>
          <a:lstStyle/>
          <a:p>
            <a:pPr>
              <a:defRPr/>
            </a:pPr>
            <a:endParaRPr sz="1400">
              <a:solidFill>
                <a:prstClr val="black"/>
              </a:solidFill>
            </a:endParaRPr>
          </a:p>
        </p:txBody>
      </p:sp>
      <p:sp>
        <p:nvSpPr>
          <p:cNvPr id="26" name="object 26"/>
          <p:cNvSpPr txBox="1"/>
          <p:nvPr/>
        </p:nvSpPr>
        <p:spPr>
          <a:xfrm>
            <a:off x="5698744" y="876378"/>
            <a:ext cx="2301128" cy="915635"/>
          </a:xfrm>
          <a:prstGeom prst="rect">
            <a:avLst/>
          </a:prstGeom>
        </p:spPr>
        <p:txBody>
          <a:bodyPr vert="horz" wrap="square" lIns="0" tIns="0" rIns="0" bIns="0" rtlCol="0">
            <a:spAutoFit/>
          </a:bodyPr>
          <a:lstStyle/>
          <a:p>
            <a:pPr marL="11206">
              <a:defRPr/>
            </a:pPr>
            <a:endParaRPr sz="1400" dirty="0">
              <a:solidFill>
                <a:prstClr val="black"/>
              </a:solidFill>
              <a:cs typeface="Trefoil Sans SemiBold"/>
            </a:endParaRPr>
          </a:p>
          <a:p>
            <a:pPr marL="623626" algn="ctr">
              <a:spcBef>
                <a:spcPts val="1575"/>
              </a:spcBef>
              <a:defRPr/>
            </a:pPr>
            <a:r>
              <a:rPr sz="1400" b="1" i="1" dirty="0">
                <a:solidFill>
                  <a:srgbClr val="00ABE5"/>
                </a:solidFill>
                <a:cs typeface="Trefoil Sans It"/>
              </a:rPr>
              <a:t>JOURNE</a:t>
            </a:r>
            <a:r>
              <a:rPr sz="1400" b="1" i="1" spc="-13" dirty="0">
                <a:solidFill>
                  <a:srgbClr val="00ABE5"/>
                </a:solidFill>
                <a:cs typeface="Trefoil Sans It"/>
              </a:rPr>
              <a:t>Y</a:t>
            </a:r>
            <a:r>
              <a:rPr sz="1400" b="1" i="1" spc="13" dirty="0">
                <a:solidFill>
                  <a:srgbClr val="00ABE5"/>
                </a:solidFill>
                <a:cs typeface="Trefoil Sans It"/>
              </a:rPr>
              <a:t> </a:t>
            </a:r>
            <a:r>
              <a:rPr sz="1400" b="1" i="1" spc="-71" dirty="0">
                <a:solidFill>
                  <a:srgbClr val="00ABE5"/>
                </a:solidFill>
                <a:cs typeface="Trefoil Sans It"/>
              </a:rPr>
              <a:t>AW</a:t>
            </a:r>
            <a:r>
              <a:rPr sz="1400" b="1" i="1" dirty="0">
                <a:solidFill>
                  <a:srgbClr val="00ABE5"/>
                </a:solidFill>
                <a:cs typeface="Trefoil Sans It"/>
              </a:rPr>
              <a:t>ARDS</a:t>
            </a:r>
            <a:endParaRPr sz="1400" dirty="0">
              <a:solidFill>
                <a:prstClr val="black"/>
              </a:solidFill>
              <a:cs typeface="Trefoil Sans It"/>
            </a:endParaRPr>
          </a:p>
          <a:p>
            <a:pPr marL="519968" algn="ctr">
              <a:spcBef>
                <a:spcPts val="512"/>
              </a:spcBef>
              <a:defRPr/>
            </a:pPr>
            <a:r>
              <a:rPr sz="1400" b="1" i="1" spc="9" dirty="0">
                <a:solidFill>
                  <a:srgbClr val="00ABE5"/>
                </a:solidFill>
                <a:cs typeface="Trefoil Sans It"/>
              </a:rPr>
              <a:t>E</a:t>
            </a:r>
            <a:r>
              <a:rPr sz="1400" b="1" i="1" spc="4" dirty="0">
                <a:solidFill>
                  <a:srgbClr val="00ABE5"/>
                </a:solidFill>
                <a:cs typeface="Trefoil Sans It"/>
              </a:rPr>
              <a:t>ngineerin</a:t>
            </a:r>
            <a:r>
              <a:rPr sz="1400" b="1" i="1" spc="9" dirty="0">
                <a:solidFill>
                  <a:srgbClr val="00ABE5"/>
                </a:solidFill>
                <a:cs typeface="Trefoil Sans It"/>
              </a:rPr>
              <a:t>g</a:t>
            </a:r>
            <a:r>
              <a:rPr sz="1400" b="1" i="1" spc="4" dirty="0">
                <a:solidFill>
                  <a:srgbClr val="00ABE5"/>
                </a:solidFill>
                <a:cs typeface="Trefoil Sans It"/>
              </a:rPr>
              <a:t> </a:t>
            </a:r>
            <a:r>
              <a:rPr sz="1400" b="1" i="1" spc="9" dirty="0">
                <a:solidFill>
                  <a:srgbClr val="00ABE5"/>
                </a:solidFill>
                <a:cs typeface="Trefoil Sans It"/>
              </a:rPr>
              <a:t>Jour</a:t>
            </a:r>
            <a:r>
              <a:rPr sz="1400" b="1" i="1" spc="4" dirty="0">
                <a:solidFill>
                  <a:srgbClr val="00ABE5"/>
                </a:solidFill>
                <a:cs typeface="Trefoil Sans It"/>
              </a:rPr>
              <a:t>n</a:t>
            </a:r>
            <a:r>
              <a:rPr sz="1400" b="1" i="1" spc="9" dirty="0">
                <a:solidFill>
                  <a:srgbClr val="00ABE5"/>
                </a:solidFill>
                <a:cs typeface="Trefoil Sans It"/>
              </a:rPr>
              <a:t>ey</a:t>
            </a:r>
            <a:endParaRPr sz="1400" dirty="0">
              <a:solidFill>
                <a:prstClr val="black"/>
              </a:solidFill>
              <a:cs typeface="Trefoil Sans It"/>
            </a:endParaRPr>
          </a:p>
        </p:txBody>
      </p:sp>
      <p:sp>
        <p:nvSpPr>
          <p:cNvPr id="28" name="object 28"/>
          <p:cNvSpPr txBox="1"/>
          <p:nvPr/>
        </p:nvSpPr>
        <p:spPr>
          <a:xfrm>
            <a:off x="1966513" y="1319572"/>
            <a:ext cx="2246219" cy="215444"/>
          </a:xfrm>
          <a:prstGeom prst="rect">
            <a:avLst/>
          </a:prstGeom>
        </p:spPr>
        <p:txBody>
          <a:bodyPr vert="horz" wrap="square" lIns="0" tIns="0" rIns="0" bIns="0" rtlCol="0">
            <a:spAutoFit/>
          </a:bodyPr>
          <a:lstStyle/>
          <a:p>
            <a:pPr marL="11206" algn="ctr">
              <a:defRPr/>
            </a:pPr>
            <a:r>
              <a:rPr sz="1400" b="1" i="1" spc="-9" dirty="0">
                <a:solidFill>
                  <a:srgbClr val="00ABE5"/>
                </a:solidFill>
                <a:cs typeface="Trefoil Sans It"/>
              </a:rPr>
              <a:t>B</a:t>
            </a:r>
            <a:r>
              <a:rPr sz="1400" b="1" i="1" dirty="0">
                <a:solidFill>
                  <a:srgbClr val="00ABE5"/>
                </a:solidFill>
                <a:cs typeface="Trefoil Sans It"/>
              </a:rPr>
              <a:t>A</a:t>
            </a:r>
            <a:r>
              <a:rPr sz="1400" b="1" i="1" spc="23" dirty="0">
                <a:solidFill>
                  <a:srgbClr val="00ABE5"/>
                </a:solidFill>
                <a:cs typeface="Trefoil Sans It"/>
              </a:rPr>
              <a:t>D</a:t>
            </a:r>
            <a:r>
              <a:rPr sz="1400" b="1" i="1" dirty="0">
                <a:solidFill>
                  <a:srgbClr val="00ABE5"/>
                </a:solidFill>
                <a:cs typeface="Trefoil Sans It"/>
              </a:rPr>
              <a:t>GES</a:t>
            </a:r>
            <a:endParaRPr sz="1400" dirty="0">
              <a:solidFill>
                <a:prstClr val="black"/>
              </a:solidFill>
              <a:cs typeface="Trefoil Sans It"/>
            </a:endParaRPr>
          </a:p>
        </p:txBody>
      </p:sp>
      <p:sp>
        <p:nvSpPr>
          <p:cNvPr id="29" name="object 29"/>
          <p:cNvSpPr txBox="1"/>
          <p:nvPr/>
        </p:nvSpPr>
        <p:spPr>
          <a:xfrm>
            <a:off x="3313888" y="1576767"/>
            <a:ext cx="2075891" cy="215444"/>
          </a:xfrm>
          <a:prstGeom prst="rect">
            <a:avLst/>
          </a:prstGeom>
        </p:spPr>
        <p:txBody>
          <a:bodyPr vert="horz" wrap="square" lIns="0" tIns="0" rIns="0" bIns="0" rtlCol="0">
            <a:spAutoFit/>
          </a:bodyPr>
          <a:lstStyle/>
          <a:p>
            <a:pPr marR="75642" algn="ctr">
              <a:spcBef>
                <a:spcPts val="644"/>
              </a:spcBef>
              <a:defRPr/>
            </a:pPr>
            <a:r>
              <a:rPr sz="1400" b="1" i="1" spc="9" dirty="0">
                <a:solidFill>
                  <a:srgbClr val="00ABE5"/>
                </a:solidFill>
                <a:cs typeface="Trefoil Sans It"/>
              </a:rPr>
              <a:t>Cy</a:t>
            </a:r>
            <a:r>
              <a:rPr sz="1400" b="1" i="1" spc="23" dirty="0">
                <a:solidFill>
                  <a:srgbClr val="00ABE5"/>
                </a:solidFill>
                <a:cs typeface="Trefoil Sans It"/>
              </a:rPr>
              <a:t>b</a:t>
            </a:r>
            <a:r>
              <a:rPr sz="1400" b="1" i="1" spc="9" dirty="0">
                <a:solidFill>
                  <a:srgbClr val="00ABE5"/>
                </a:solidFill>
                <a:cs typeface="Trefoil Sans It"/>
              </a:rPr>
              <a:t>er</a:t>
            </a:r>
            <a:r>
              <a:rPr sz="1400" b="1" i="1" dirty="0">
                <a:solidFill>
                  <a:srgbClr val="00ABE5"/>
                </a:solidFill>
                <a:cs typeface="Trefoil Sans It"/>
              </a:rPr>
              <a:t>s</a:t>
            </a:r>
            <a:r>
              <a:rPr sz="1400" b="1" i="1" spc="4" dirty="0">
                <a:solidFill>
                  <a:srgbClr val="00ABE5"/>
                </a:solidFill>
                <a:cs typeface="Trefoil Sans It"/>
              </a:rPr>
              <a:t>e</a:t>
            </a:r>
            <a:r>
              <a:rPr sz="1400" b="1" i="1" spc="9" dirty="0">
                <a:solidFill>
                  <a:srgbClr val="00ABE5"/>
                </a:solidFill>
                <a:cs typeface="Trefoil Sans It"/>
              </a:rPr>
              <a:t>curity</a:t>
            </a:r>
            <a:endParaRPr sz="1400" dirty="0">
              <a:solidFill>
                <a:prstClr val="black"/>
              </a:solidFill>
              <a:cs typeface="Trefoil Sans It"/>
            </a:endParaRPr>
          </a:p>
        </p:txBody>
      </p:sp>
      <p:sp>
        <p:nvSpPr>
          <p:cNvPr id="34" name="object 34"/>
          <p:cNvSpPr txBox="1"/>
          <p:nvPr/>
        </p:nvSpPr>
        <p:spPr>
          <a:xfrm>
            <a:off x="4792242" y="5453694"/>
            <a:ext cx="884356" cy="553998"/>
          </a:xfrm>
          <a:prstGeom prst="rect">
            <a:avLst/>
          </a:prstGeom>
        </p:spPr>
        <p:txBody>
          <a:bodyPr vert="horz" wrap="square" lIns="0" tIns="0" rIns="0" bIns="0" rtlCol="0">
            <a:spAutoFit/>
          </a:bodyPr>
          <a:lstStyle/>
          <a:p>
            <a:pPr marL="11206" marR="4483" indent="91890" algn="ctr">
              <a:defRPr/>
            </a:pPr>
            <a:r>
              <a:rPr sz="1200" dirty="0">
                <a:solidFill>
                  <a:prstClr val="black"/>
                </a:solidFill>
                <a:cs typeface="Trefoil Sans Cond"/>
              </a:rPr>
              <a:t>B</a:t>
            </a:r>
            <a:r>
              <a:rPr sz="1200" spc="-4" dirty="0">
                <a:solidFill>
                  <a:prstClr val="black"/>
                </a:solidFill>
                <a:cs typeface="Trefoil Sans Cond"/>
              </a:rPr>
              <a:t>o</a:t>
            </a:r>
            <a:r>
              <a:rPr sz="1200" dirty="0">
                <a:solidFill>
                  <a:prstClr val="black"/>
                </a:solidFill>
                <a:cs typeface="Trefoil Sans Cond"/>
              </a:rPr>
              <a:t>a</a:t>
            </a:r>
            <a:r>
              <a:rPr sz="1200" spc="-23" dirty="0">
                <a:solidFill>
                  <a:prstClr val="black"/>
                </a:solidFill>
                <a:cs typeface="Trefoil Sans Cond"/>
              </a:rPr>
              <a:t>r</a:t>
            </a:r>
            <a:r>
              <a:rPr sz="1200" dirty="0">
                <a:solidFill>
                  <a:prstClr val="black"/>
                </a:solidFill>
                <a:cs typeface="Trefoil Sans Cond"/>
              </a:rPr>
              <a:t>d </a:t>
            </a:r>
            <a:r>
              <a:rPr sz="1200" spc="-19" dirty="0">
                <a:solidFill>
                  <a:prstClr val="black"/>
                </a:solidFill>
                <a:cs typeface="Trefoil Sans Cond"/>
              </a:rPr>
              <a:t>G</a:t>
            </a:r>
            <a:r>
              <a:rPr sz="1200" dirty="0">
                <a:solidFill>
                  <a:prstClr val="black"/>
                </a:solidFill>
                <a:cs typeface="Trefoil Sans Cond"/>
              </a:rPr>
              <a:t>ame Desi</a:t>
            </a:r>
            <a:r>
              <a:rPr sz="1200" spc="-4" dirty="0">
                <a:solidFill>
                  <a:prstClr val="black"/>
                </a:solidFill>
                <a:cs typeface="Trefoil Sans Cond"/>
              </a:rPr>
              <a:t>g</a:t>
            </a:r>
            <a:r>
              <a:rPr sz="1200" dirty="0">
                <a:solidFill>
                  <a:prstClr val="black"/>
                </a:solidFill>
                <a:cs typeface="Trefoil Sans Cond"/>
              </a:rPr>
              <a:t>n Challenge</a:t>
            </a:r>
          </a:p>
        </p:txBody>
      </p:sp>
      <p:sp>
        <p:nvSpPr>
          <p:cNvPr id="35" name="object 35"/>
          <p:cNvSpPr txBox="1"/>
          <p:nvPr/>
        </p:nvSpPr>
        <p:spPr>
          <a:xfrm>
            <a:off x="2779919" y="5453693"/>
            <a:ext cx="1062888" cy="553998"/>
          </a:xfrm>
          <a:prstGeom prst="rect">
            <a:avLst/>
          </a:prstGeom>
        </p:spPr>
        <p:txBody>
          <a:bodyPr vert="horz" wrap="square" lIns="0" tIns="0" rIns="0" bIns="0" rtlCol="0">
            <a:spAutoFit/>
          </a:bodyPr>
          <a:lstStyle/>
          <a:p>
            <a:pPr marL="11206" marR="4483" indent="132233" algn="ctr">
              <a:defRPr/>
            </a:pPr>
            <a:r>
              <a:rPr sz="1200" dirty="0">
                <a:solidFill>
                  <a:prstClr val="black"/>
                </a:solidFill>
                <a:cs typeface="Trefoil Sans Cond"/>
              </a:rPr>
              <a:t>Model Car Desi</a:t>
            </a:r>
            <a:r>
              <a:rPr sz="1200" spc="-4" dirty="0">
                <a:solidFill>
                  <a:prstClr val="black"/>
                </a:solidFill>
                <a:cs typeface="Trefoil Sans Cond"/>
              </a:rPr>
              <a:t>g</a:t>
            </a:r>
            <a:r>
              <a:rPr sz="1200" dirty="0">
                <a:solidFill>
                  <a:prstClr val="black"/>
                </a:solidFill>
                <a:cs typeface="Trefoil Sans Cond"/>
              </a:rPr>
              <a:t>n Challenge</a:t>
            </a:r>
          </a:p>
        </p:txBody>
      </p:sp>
      <p:sp>
        <p:nvSpPr>
          <p:cNvPr id="37" name="object 37"/>
          <p:cNvSpPr txBox="1"/>
          <p:nvPr/>
        </p:nvSpPr>
        <p:spPr>
          <a:xfrm>
            <a:off x="3763483" y="5439846"/>
            <a:ext cx="1018513" cy="553998"/>
          </a:xfrm>
          <a:prstGeom prst="rect">
            <a:avLst/>
          </a:prstGeom>
        </p:spPr>
        <p:txBody>
          <a:bodyPr vert="horz" wrap="square" lIns="0" tIns="0" rIns="0" bIns="0" rtlCol="0">
            <a:spAutoFit/>
          </a:bodyPr>
          <a:lstStyle/>
          <a:p>
            <a:pPr marL="11206" marR="4483" indent="58833" algn="ctr">
              <a:defRPr/>
            </a:pPr>
            <a:r>
              <a:rPr sz="1200" spc="-19" dirty="0">
                <a:solidFill>
                  <a:prstClr val="black"/>
                </a:solidFill>
                <a:cs typeface="Trefoil Sans Cond"/>
              </a:rPr>
              <a:t>R</a:t>
            </a:r>
            <a:r>
              <a:rPr sz="1200" dirty="0">
                <a:solidFill>
                  <a:prstClr val="black"/>
                </a:solidFill>
                <a:cs typeface="Trefoil Sans Cond"/>
              </a:rPr>
              <a:t>oller </a:t>
            </a:r>
            <a:r>
              <a:rPr sz="1200" spc="-9" dirty="0">
                <a:solidFill>
                  <a:prstClr val="black"/>
                </a:solidFill>
                <a:cs typeface="Trefoil Sans Cond"/>
              </a:rPr>
              <a:t>C</a:t>
            </a:r>
            <a:r>
              <a:rPr sz="1200" spc="-4" dirty="0">
                <a:solidFill>
                  <a:prstClr val="black"/>
                </a:solidFill>
                <a:cs typeface="Trefoil Sans Cond"/>
              </a:rPr>
              <a:t>o</a:t>
            </a:r>
            <a:r>
              <a:rPr sz="1200" dirty="0">
                <a:solidFill>
                  <a:prstClr val="black"/>
                </a:solidFill>
                <a:cs typeface="Trefoil Sans Cond"/>
              </a:rPr>
              <a:t>as</a:t>
            </a:r>
            <a:r>
              <a:rPr sz="1200" spc="-13" dirty="0">
                <a:solidFill>
                  <a:prstClr val="black"/>
                </a:solidFill>
                <a:cs typeface="Trefoil Sans Cond"/>
              </a:rPr>
              <a:t>t</a:t>
            </a:r>
            <a:r>
              <a:rPr sz="1200" dirty="0">
                <a:solidFill>
                  <a:prstClr val="black"/>
                </a:solidFill>
                <a:cs typeface="Trefoil Sans Cond"/>
              </a:rPr>
              <a:t>er Desi</a:t>
            </a:r>
            <a:r>
              <a:rPr sz="1200" spc="-4" dirty="0">
                <a:solidFill>
                  <a:prstClr val="black"/>
                </a:solidFill>
                <a:cs typeface="Trefoil Sans Cond"/>
              </a:rPr>
              <a:t>g</a:t>
            </a:r>
            <a:r>
              <a:rPr sz="1200" dirty="0">
                <a:solidFill>
                  <a:prstClr val="black"/>
                </a:solidFill>
                <a:cs typeface="Trefoil Sans Cond"/>
              </a:rPr>
              <a:t>n Challenge</a:t>
            </a:r>
          </a:p>
        </p:txBody>
      </p:sp>
      <p:sp>
        <p:nvSpPr>
          <p:cNvPr id="38" name="object 38"/>
          <p:cNvSpPr txBox="1"/>
          <p:nvPr/>
        </p:nvSpPr>
        <p:spPr>
          <a:xfrm>
            <a:off x="1315411" y="2554699"/>
            <a:ext cx="905279" cy="369332"/>
          </a:xfrm>
          <a:prstGeom prst="rect">
            <a:avLst/>
          </a:prstGeom>
        </p:spPr>
        <p:txBody>
          <a:bodyPr vert="horz" wrap="square" lIns="0" tIns="0" rIns="0" bIns="0" rtlCol="0">
            <a:spAutoFit/>
          </a:bodyPr>
          <a:lstStyle/>
          <a:p>
            <a:pPr marL="135595" marR="4483" indent="-124949">
              <a:defRPr/>
            </a:pPr>
            <a:r>
              <a:rPr sz="1200" dirty="0">
                <a:solidFill>
                  <a:prstClr val="black"/>
                </a:solidFill>
                <a:cs typeface="Trefoil Sans Cond"/>
              </a:rPr>
              <a:t>S</a:t>
            </a:r>
            <a:r>
              <a:rPr sz="1200" spc="-4" dirty="0">
                <a:solidFill>
                  <a:prstClr val="black"/>
                </a:solidFill>
                <a:cs typeface="Trefoil Sans Cond"/>
              </a:rPr>
              <a:t>pa</a:t>
            </a:r>
            <a:r>
              <a:rPr sz="1200" spc="-9" dirty="0">
                <a:solidFill>
                  <a:prstClr val="black"/>
                </a:solidFill>
                <a:cs typeface="Trefoil Sans Cond"/>
              </a:rPr>
              <a:t>c</a:t>
            </a:r>
            <a:r>
              <a:rPr sz="1200" dirty="0">
                <a:solidFill>
                  <a:prstClr val="black"/>
                </a:solidFill>
                <a:cs typeface="Trefoil Sans Cond"/>
              </a:rPr>
              <a:t>e Scien</a:t>
            </a:r>
            <a:r>
              <a:rPr sz="1200" spc="-9" dirty="0">
                <a:solidFill>
                  <a:prstClr val="black"/>
                </a:solidFill>
                <a:cs typeface="Trefoil Sans Cond"/>
              </a:rPr>
              <a:t>c</a:t>
            </a:r>
            <a:r>
              <a:rPr sz="1200" dirty="0">
                <a:solidFill>
                  <a:prstClr val="black"/>
                </a:solidFill>
                <a:cs typeface="Trefoil Sans Cond"/>
              </a:rPr>
              <a:t>e Expl</a:t>
            </a:r>
            <a:r>
              <a:rPr sz="1200" spc="-9" dirty="0">
                <a:solidFill>
                  <a:prstClr val="black"/>
                </a:solidFill>
                <a:cs typeface="Trefoil Sans Cond"/>
              </a:rPr>
              <a:t>o</a:t>
            </a:r>
            <a:r>
              <a:rPr sz="1200" spc="-23" dirty="0">
                <a:solidFill>
                  <a:prstClr val="black"/>
                </a:solidFill>
                <a:cs typeface="Trefoil Sans Cond"/>
              </a:rPr>
              <a:t>r</a:t>
            </a:r>
            <a:r>
              <a:rPr sz="1200" dirty="0">
                <a:solidFill>
                  <a:prstClr val="black"/>
                </a:solidFill>
                <a:cs typeface="Trefoil Sans Cond"/>
              </a:rPr>
              <a:t>er</a:t>
            </a:r>
          </a:p>
        </p:txBody>
      </p:sp>
      <p:sp>
        <p:nvSpPr>
          <p:cNvPr id="41" name="object 41"/>
          <p:cNvSpPr txBox="1"/>
          <p:nvPr/>
        </p:nvSpPr>
        <p:spPr>
          <a:xfrm>
            <a:off x="3772414" y="4001119"/>
            <a:ext cx="930033" cy="369332"/>
          </a:xfrm>
          <a:prstGeom prst="rect">
            <a:avLst/>
          </a:prstGeom>
        </p:spPr>
        <p:txBody>
          <a:bodyPr vert="horz" wrap="square" lIns="0" tIns="0" rIns="0" bIns="0" rtlCol="0">
            <a:spAutoFit/>
          </a:bodyPr>
          <a:lstStyle/>
          <a:p>
            <a:pPr marL="11206" marR="4483" indent="164171" algn="ctr">
              <a:defRPr/>
            </a:pPr>
            <a:r>
              <a:rPr sz="1200" dirty="0">
                <a:solidFill>
                  <a:prstClr val="black"/>
                </a:solidFill>
                <a:cs typeface="Trefoil Sans Cond"/>
              </a:rPr>
              <a:t>H</a:t>
            </a:r>
            <a:r>
              <a:rPr sz="1200" spc="-13" dirty="0">
                <a:solidFill>
                  <a:prstClr val="black"/>
                </a:solidFill>
                <a:cs typeface="Trefoil Sans Cond"/>
              </a:rPr>
              <a:t>o</a:t>
            </a:r>
            <a:r>
              <a:rPr sz="1200" dirty="0">
                <a:solidFill>
                  <a:prstClr val="black"/>
                </a:solidFill>
                <a:cs typeface="Trefoil Sans Cond"/>
              </a:rPr>
              <a:t>w </a:t>
            </a:r>
            <a:r>
              <a:rPr sz="1200" spc="-19" dirty="0">
                <a:solidFill>
                  <a:prstClr val="black"/>
                </a:solidFill>
                <a:cs typeface="Trefoil Sans Cond"/>
              </a:rPr>
              <a:t>R</a:t>
            </a:r>
            <a:r>
              <a:rPr sz="1200" dirty="0">
                <a:solidFill>
                  <a:prstClr val="black"/>
                </a:solidFill>
                <a:cs typeface="Trefoil Sans Cond"/>
              </a:rPr>
              <a:t>obots M</a:t>
            </a:r>
            <a:r>
              <a:rPr sz="1200" spc="-13" dirty="0">
                <a:solidFill>
                  <a:prstClr val="black"/>
                </a:solidFill>
                <a:cs typeface="Trefoil Sans Cond"/>
              </a:rPr>
              <a:t>o</a:t>
            </a:r>
            <a:r>
              <a:rPr sz="1200" spc="-27" dirty="0">
                <a:solidFill>
                  <a:prstClr val="black"/>
                </a:solidFill>
                <a:cs typeface="Trefoil Sans Cond"/>
              </a:rPr>
              <a:t>v</a:t>
            </a:r>
            <a:r>
              <a:rPr sz="1200" dirty="0">
                <a:solidFill>
                  <a:prstClr val="black"/>
                </a:solidFill>
                <a:cs typeface="Trefoil Sans Cond"/>
              </a:rPr>
              <a:t>e</a:t>
            </a:r>
          </a:p>
        </p:txBody>
      </p:sp>
      <p:sp>
        <p:nvSpPr>
          <p:cNvPr id="42" name="object 42"/>
          <p:cNvSpPr txBox="1"/>
          <p:nvPr/>
        </p:nvSpPr>
        <p:spPr>
          <a:xfrm>
            <a:off x="2844911" y="4006877"/>
            <a:ext cx="758233" cy="369332"/>
          </a:xfrm>
          <a:prstGeom prst="rect">
            <a:avLst/>
          </a:prstGeom>
        </p:spPr>
        <p:txBody>
          <a:bodyPr vert="horz" wrap="square" lIns="0" tIns="0" rIns="0" bIns="0" rtlCol="0">
            <a:spAutoFit/>
          </a:bodyPr>
          <a:lstStyle/>
          <a:p>
            <a:pPr marL="11206" marR="4483" indent="99175" algn="ctr">
              <a:defRPr/>
            </a:pPr>
            <a:r>
              <a:rPr sz="1200" dirty="0">
                <a:solidFill>
                  <a:prstClr val="black"/>
                </a:solidFill>
                <a:cs typeface="Trefoil Sans Cond"/>
              </a:rPr>
              <a:t>What </a:t>
            </a:r>
            <a:r>
              <a:rPr sz="1200" spc="-19" dirty="0">
                <a:solidFill>
                  <a:prstClr val="black"/>
                </a:solidFill>
                <a:cs typeface="Trefoil Sans Cond"/>
              </a:rPr>
              <a:t>R</a:t>
            </a:r>
            <a:r>
              <a:rPr sz="1200" dirty="0">
                <a:solidFill>
                  <a:prstClr val="black"/>
                </a:solidFill>
                <a:cs typeface="Trefoil Sans Cond"/>
              </a:rPr>
              <a:t>obots Do</a:t>
            </a:r>
          </a:p>
        </p:txBody>
      </p:sp>
      <p:sp>
        <p:nvSpPr>
          <p:cNvPr id="43" name="object 43"/>
          <p:cNvSpPr txBox="1"/>
          <p:nvPr/>
        </p:nvSpPr>
        <p:spPr>
          <a:xfrm>
            <a:off x="4828652" y="4017713"/>
            <a:ext cx="717439" cy="369332"/>
          </a:xfrm>
          <a:prstGeom prst="rect">
            <a:avLst/>
          </a:prstGeom>
        </p:spPr>
        <p:txBody>
          <a:bodyPr vert="horz" wrap="square" lIns="0" tIns="0" rIns="0" bIns="0" rtlCol="0">
            <a:spAutoFit/>
          </a:bodyPr>
          <a:lstStyle/>
          <a:p>
            <a:pPr marL="63316" marR="4483" indent="-52669" algn="ctr">
              <a:defRPr/>
            </a:pPr>
            <a:r>
              <a:rPr sz="1200" dirty="0">
                <a:solidFill>
                  <a:prstClr val="black"/>
                </a:solidFill>
                <a:cs typeface="Trefoil Sans Cond"/>
              </a:rPr>
              <a:t>Desi</a:t>
            </a:r>
            <a:r>
              <a:rPr sz="1200" spc="-4" dirty="0">
                <a:solidFill>
                  <a:prstClr val="black"/>
                </a:solidFill>
                <a:cs typeface="Trefoil Sans Cond"/>
              </a:rPr>
              <a:t>g</a:t>
            </a:r>
            <a:r>
              <a:rPr sz="1200" dirty="0">
                <a:solidFill>
                  <a:prstClr val="black"/>
                </a:solidFill>
                <a:cs typeface="Trefoil Sans Cond"/>
              </a:rPr>
              <a:t>n a </a:t>
            </a:r>
            <a:r>
              <a:rPr sz="1200" spc="-19" dirty="0">
                <a:solidFill>
                  <a:prstClr val="black"/>
                </a:solidFill>
                <a:cs typeface="Trefoil Sans Cond"/>
              </a:rPr>
              <a:t>R</a:t>
            </a:r>
            <a:r>
              <a:rPr sz="1200" dirty="0">
                <a:solidFill>
                  <a:prstClr val="black"/>
                </a:solidFill>
                <a:cs typeface="Trefoil Sans Cond"/>
              </a:rPr>
              <a:t>obot</a:t>
            </a:r>
          </a:p>
        </p:txBody>
      </p:sp>
      <p:sp>
        <p:nvSpPr>
          <p:cNvPr id="44" name="object 44"/>
          <p:cNvSpPr txBox="1"/>
          <p:nvPr/>
        </p:nvSpPr>
        <p:spPr>
          <a:xfrm>
            <a:off x="3960326" y="3089697"/>
            <a:ext cx="987523" cy="215444"/>
          </a:xfrm>
          <a:prstGeom prst="rect">
            <a:avLst/>
          </a:prstGeom>
        </p:spPr>
        <p:txBody>
          <a:bodyPr vert="horz" wrap="square" lIns="0" tIns="0" rIns="0" bIns="0" rtlCol="0">
            <a:spAutoFit/>
          </a:bodyPr>
          <a:lstStyle/>
          <a:p>
            <a:pPr marL="11206">
              <a:defRPr/>
            </a:pPr>
            <a:r>
              <a:rPr sz="1400" b="1" i="1" spc="-13" dirty="0">
                <a:solidFill>
                  <a:srgbClr val="00ABE5"/>
                </a:solidFill>
                <a:cs typeface="Trefoil Sans It"/>
              </a:rPr>
              <a:t>R</a:t>
            </a:r>
            <a:r>
              <a:rPr sz="1400" b="1" i="1" spc="9" dirty="0">
                <a:solidFill>
                  <a:srgbClr val="00ABE5"/>
                </a:solidFill>
                <a:cs typeface="Trefoil Sans It"/>
              </a:rPr>
              <a:t>o</a:t>
            </a:r>
            <a:r>
              <a:rPr sz="1400" b="1" i="1" spc="23" dirty="0">
                <a:solidFill>
                  <a:srgbClr val="00ABE5"/>
                </a:solidFill>
                <a:cs typeface="Trefoil Sans It"/>
              </a:rPr>
              <a:t>b</a:t>
            </a:r>
            <a:r>
              <a:rPr sz="1400" b="1" i="1" spc="9" dirty="0">
                <a:solidFill>
                  <a:srgbClr val="00ABE5"/>
                </a:solidFill>
                <a:cs typeface="Trefoil Sans It"/>
              </a:rPr>
              <a:t>ot</a:t>
            </a:r>
            <a:r>
              <a:rPr sz="1400" b="1" i="1" dirty="0">
                <a:solidFill>
                  <a:srgbClr val="00ABE5"/>
                </a:solidFill>
                <a:cs typeface="Trefoil Sans It"/>
              </a:rPr>
              <a:t>i</a:t>
            </a:r>
            <a:r>
              <a:rPr sz="1400" b="1" i="1" spc="9" dirty="0">
                <a:solidFill>
                  <a:srgbClr val="00ABE5"/>
                </a:solidFill>
                <a:cs typeface="Trefoil Sans It"/>
              </a:rPr>
              <a:t>cs</a:t>
            </a:r>
            <a:endParaRPr sz="1400" dirty="0">
              <a:solidFill>
                <a:prstClr val="black"/>
              </a:solidFill>
              <a:cs typeface="Trefoil Sans It"/>
            </a:endParaRPr>
          </a:p>
        </p:txBody>
      </p:sp>
      <p:sp>
        <p:nvSpPr>
          <p:cNvPr id="45" name="object 45"/>
          <p:cNvSpPr txBox="1"/>
          <p:nvPr/>
        </p:nvSpPr>
        <p:spPr>
          <a:xfrm>
            <a:off x="3836603" y="2599334"/>
            <a:ext cx="967676" cy="369332"/>
          </a:xfrm>
          <a:prstGeom prst="rect">
            <a:avLst/>
          </a:prstGeom>
        </p:spPr>
        <p:txBody>
          <a:bodyPr vert="horz" wrap="square" lIns="0" tIns="0" rIns="0" bIns="0" rtlCol="0">
            <a:spAutoFit/>
          </a:bodyPr>
          <a:lstStyle/>
          <a:p>
            <a:pPr marL="61634" marR="4483" indent="-50988" algn="ctr">
              <a:defRPr/>
            </a:pPr>
            <a:r>
              <a:rPr sz="1200" spc="-19" dirty="0">
                <a:solidFill>
                  <a:prstClr val="black"/>
                </a:solidFill>
                <a:cs typeface="Trefoil Sans Cond"/>
              </a:rPr>
              <a:t>C</a:t>
            </a:r>
            <a:r>
              <a:rPr sz="1200" dirty="0">
                <a:solidFill>
                  <a:prstClr val="black"/>
                </a:solidFill>
                <a:cs typeface="Trefoil Sans Cond"/>
              </a:rPr>
              <a:t>ybe</a:t>
            </a:r>
            <a:r>
              <a:rPr sz="1200" spc="-19" dirty="0">
                <a:solidFill>
                  <a:prstClr val="black"/>
                </a:solidFill>
                <a:cs typeface="Trefoil Sans Cond"/>
              </a:rPr>
              <a:t>r</a:t>
            </a:r>
            <a:r>
              <a:rPr sz="1200" spc="-9" dirty="0">
                <a:solidFill>
                  <a:prstClr val="black"/>
                </a:solidFill>
                <a:cs typeface="Trefoil Sans Cond"/>
              </a:rPr>
              <a:t>s</a:t>
            </a:r>
            <a:r>
              <a:rPr sz="1200" dirty="0">
                <a:solidFill>
                  <a:prstClr val="black"/>
                </a:solidFill>
                <a:cs typeface="Trefoil Sans Cond"/>
              </a:rPr>
              <a:t>ecurity Sa</a:t>
            </a:r>
            <a:r>
              <a:rPr sz="1200" spc="-27" dirty="0">
                <a:solidFill>
                  <a:prstClr val="black"/>
                </a:solidFill>
                <a:cs typeface="Trefoil Sans Cond"/>
              </a:rPr>
              <a:t>f</a:t>
            </a:r>
            <a:r>
              <a:rPr sz="1200" dirty="0">
                <a:solidFill>
                  <a:prstClr val="black"/>
                </a:solidFill>
                <a:cs typeface="Trefoil Sans Cond"/>
              </a:rPr>
              <a:t>e</a:t>
            </a:r>
            <a:r>
              <a:rPr sz="1200" spc="-4" dirty="0">
                <a:solidFill>
                  <a:prstClr val="black"/>
                </a:solidFill>
                <a:cs typeface="Trefoil Sans Cond"/>
              </a:rPr>
              <a:t>g</a:t>
            </a:r>
            <a:r>
              <a:rPr sz="1200" dirty="0">
                <a:solidFill>
                  <a:prstClr val="black"/>
                </a:solidFill>
                <a:cs typeface="Trefoil Sans Cond"/>
              </a:rPr>
              <a:t>ua</a:t>
            </a:r>
            <a:r>
              <a:rPr sz="1200" spc="-23" dirty="0">
                <a:solidFill>
                  <a:prstClr val="black"/>
                </a:solidFill>
                <a:cs typeface="Trefoil Sans Cond"/>
              </a:rPr>
              <a:t>r</a:t>
            </a:r>
            <a:r>
              <a:rPr sz="1200" dirty="0">
                <a:solidFill>
                  <a:prstClr val="black"/>
                </a:solidFill>
                <a:cs typeface="Trefoil Sans Cond"/>
              </a:rPr>
              <a:t>ds</a:t>
            </a:r>
          </a:p>
        </p:txBody>
      </p:sp>
      <p:sp>
        <p:nvSpPr>
          <p:cNvPr id="46" name="object 46"/>
          <p:cNvSpPr txBox="1"/>
          <p:nvPr/>
        </p:nvSpPr>
        <p:spPr>
          <a:xfrm>
            <a:off x="2779924" y="2599333"/>
            <a:ext cx="1019759" cy="369332"/>
          </a:xfrm>
          <a:prstGeom prst="rect">
            <a:avLst/>
          </a:prstGeom>
        </p:spPr>
        <p:txBody>
          <a:bodyPr vert="horz" wrap="square" lIns="0" tIns="0" rIns="0" bIns="0" rtlCol="0">
            <a:spAutoFit/>
          </a:bodyPr>
          <a:lstStyle/>
          <a:p>
            <a:pPr marL="154085" marR="4483" indent="-143439" algn="ctr">
              <a:defRPr/>
            </a:pPr>
            <a:r>
              <a:rPr sz="1200" spc="-19" dirty="0">
                <a:solidFill>
                  <a:prstClr val="black"/>
                </a:solidFill>
                <a:cs typeface="Trefoil Sans Cond"/>
              </a:rPr>
              <a:t>C</a:t>
            </a:r>
            <a:r>
              <a:rPr sz="1200" dirty="0">
                <a:solidFill>
                  <a:prstClr val="black"/>
                </a:solidFill>
                <a:cs typeface="Trefoil Sans Cond"/>
              </a:rPr>
              <a:t>ybe</a:t>
            </a:r>
            <a:r>
              <a:rPr sz="1200" spc="-19" dirty="0">
                <a:solidFill>
                  <a:prstClr val="black"/>
                </a:solidFill>
                <a:cs typeface="Trefoil Sans Cond"/>
              </a:rPr>
              <a:t>r</a:t>
            </a:r>
            <a:r>
              <a:rPr sz="1200" spc="-9" dirty="0">
                <a:solidFill>
                  <a:prstClr val="black"/>
                </a:solidFill>
                <a:cs typeface="Trefoil Sans Cond"/>
              </a:rPr>
              <a:t>s</a:t>
            </a:r>
            <a:r>
              <a:rPr sz="1200" dirty="0">
                <a:solidFill>
                  <a:prstClr val="black"/>
                </a:solidFill>
                <a:cs typeface="Trefoil Sans Cond"/>
              </a:rPr>
              <a:t>ecurity Basics</a:t>
            </a:r>
          </a:p>
        </p:txBody>
      </p:sp>
      <p:sp>
        <p:nvSpPr>
          <p:cNvPr id="47" name="object 47"/>
          <p:cNvSpPr txBox="1"/>
          <p:nvPr/>
        </p:nvSpPr>
        <p:spPr>
          <a:xfrm>
            <a:off x="4804283" y="2614491"/>
            <a:ext cx="954575" cy="369332"/>
          </a:xfrm>
          <a:prstGeom prst="rect">
            <a:avLst/>
          </a:prstGeom>
        </p:spPr>
        <p:txBody>
          <a:bodyPr vert="horz" wrap="square" lIns="0" tIns="0" rIns="0" bIns="0" rtlCol="0">
            <a:spAutoFit/>
          </a:bodyPr>
          <a:lstStyle/>
          <a:p>
            <a:pPr marL="52109" marR="4483" indent="-41463" algn="ctr">
              <a:defRPr/>
            </a:pPr>
            <a:r>
              <a:rPr sz="1200" spc="-19" dirty="0">
                <a:solidFill>
                  <a:prstClr val="black"/>
                </a:solidFill>
                <a:cs typeface="Trefoil Sans Cond"/>
              </a:rPr>
              <a:t>C</a:t>
            </a:r>
            <a:r>
              <a:rPr sz="1200" dirty="0">
                <a:solidFill>
                  <a:prstClr val="black"/>
                </a:solidFill>
                <a:cs typeface="Trefoil Sans Cond"/>
              </a:rPr>
              <a:t>ybe</a:t>
            </a:r>
            <a:r>
              <a:rPr sz="1200" spc="-19" dirty="0">
                <a:solidFill>
                  <a:prstClr val="black"/>
                </a:solidFill>
                <a:cs typeface="Trefoil Sans Cond"/>
              </a:rPr>
              <a:t>r</a:t>
            </a:r>
            <a:r>
              <a:rPr sz="1200" spc="-9" dirty="0">
                <a:solidFill>
                  <a:prstClr val="black"/>
                </a:solidFill>
                <a:cs typeface="Trefoil Sans Cond"/>
              </a:rPr>
              <a:t>s</a:t>
            </a:r>
            <a:r>
              <a:rPr sz="1200" dirty="0">
                <a:solidFill>
                  <a:prstClr val="black"/>
                </a:solidFill>
                <a:cs typeface="Trefoil Sans Cond"/>
              </a:rPr>
              <a:t>ecurity I</a:t>
            </a:r>
            <a:r>
              <a:rPr sz="1200" spc="-19" dirty="0">
                <a:solidFill>
                  <a:prstClr val="black"/>
                </a:solidFill>
                <a:cs typeface="Trefoil Sans Cond"/>
              </a:rPr>
              <a:t>n</a:t>
            </a:r>
            <a:r>
              <a:rPr sz="1200" spc="-27" dirty="0">
                <a:solidFill>
                  <a:prstClr val="black"/>
                </a:solidFill>
                <a:cs typeface="Trefoil Sans Cond"/>
              </a:rPr>
              <a:t>v</a:t>
            </a:r>
            <a:r>
              <a:rPr sz="1200" dirty="0">
                <a:solidFill>
                  <a:prstClr val="black"/>
                </a:solidFill>
                <a:cs typeface="Trefoil Sans Cond"/>
              </a:rPr>
              <a:t>esti</a:t>
            </a:r>
            <a:r>
              <a:rPr sz="1200" spc="-4" dirty="0">
                <a:solidFill>
                  <a:prstClr val="black"/>
                </a:solidFill>
                <a:cs typeface="Trefoil Sans Cond"/>
              </a:rPr>
              <a:t>g</a:t>
            </a:r>
            <a:r>
              <a:rPr sz="1200" dirty="0">
                <a:solidFill>
                  <a:prstClr val="black"/>
                </a:solidFill>
                <a:cs typeface="Trefoil Sans Cond"/>
              </a:rPr>
              <a:t>a</a:t>
            </a:r>
            <a:r>
              <a:rPr sz="1200" spc="-13" dirty="0">
                <a:solidFill>
                  <a:prstClr val="black"/>
                </a:solidFill>
                <a:cs typeface="Trefoil Sans Cond"/>
              </a:rPr>
              <a:t>t</a:t>
            </a:r>
            <a:r>
              <a:rPr sz="1200" spc="-9" dirty="0">
                <a:solidFill>
                  <a:prstClr val="black"/>
                </a:solidFill>
                <a:cs typeface="Trefoil Sans Cond"/>
              </a:rPr>
              <a:t>o</a:t>
            </a:r>
            <a:r>
              <a:rPr sz="1200" dirty="0">
                <a:solidFill>
                  <a:prstClr val="black"/>
                </a:solidFill>
                <a:cs typeface="Trefoil Sans Cond"/>
              </a:rPr>
              <a:t>r</a:t>
            </a:r>
          </a:p>
        </p:txBody>
      </p:sp>
      <p:sp>
        <p:nvSpPr>
          <p:cNvPr id="48" name="object 48"/>
          <p:cNvSpPr txBox="1"/>
          <p:nvPr/>
        </p:nvSpPr>
        <p:spPr>
          <a:xfrm>
            <a:off x="6229144" y="2599333"/>
            <a:ext cx="961159" cy="369332"/>
          </a:xfrm>
          <a:prstGeom prst="rect">
            <a:avLst/>
          </a:prstGeom>
        </p:spPr>
        <p:txBody>
          <a:bodyPr vert="horz" wrap="square" lIns="0" tIns="0" rIns="0" bIns="0" rtlCol="0">
            <a:spAutoFit/>
          </a:bodyPr>
          <a:lstStyle/>
          <a:p>
            <a:pPr marL="95252" marR="4483" indent="-84607" algn="ctr">
              <a:defRPr/>
            </a:pPr>
            <a:r>
              <a:rPr sz="1200" dirty="0">
                <a:solidFill>
                  <a:prstClr val="black"/>
                </a:solidFill>
                <a:cs typeface="Trefoil Sans Cond"/>
              </a:rPr>
              <a:t>Think Li</a:t>
            </a:r>
            <a:r>
              <a:rPr sz="1200" spc="-27" dirty="0">
                <a:solidFill>
                  <a:prstClr val="black"/>
                </a:solidFill>
                <a:cs typeface="Trefoil Sans Cond"/>
              </a:rPr>
              <a:t>k</a:t>
            </a:r>
            <a:r>
              <a:rPr sz="1200" dirty="0">
                <a:solidFill>
                  <a:prstClr val="black"/>
                </a:solidFill>
                <a:cs typeface="Trefoil Sans Cond"/>
              </a:rPr>
              <a:t>e an Engineer</a:t>
            </a:r>
          </a:p>
        </p:txBody>
      </p:sp>
      <p:sp>
        <p:nvSpPr>
          <p:cNvPr id="49" name="object 49"/>
          <p:cNvSpPr txBox="1"/>
          <p:nvPr/>
        </p:nvSpPr>
        <p:spPr>
          <a:xfrm>
            <a:off x="7322312" y="2614491"/>
            <a:ext cx="552927" cy="369332"/>
          </a:xfrm>
          <a:prstGeom prst="rect">
            <a:avLst/>
          </a:prstGeom>
        </p:spPr>
        <p:txBody>
          <a:bodyPr vert="horz" wrap="square" lIns="0" tIns="0" rIns="0" bIns="0" rtlCol="0">
            <a:spAutoFit/>
          </a:bodyPr>
          <a:lstStyle/>
          <a:p>
            <a:pPr marL="11206" marR="4483" indent="36420" algn="ctr">
              <a:defRPr/>
            </a:pPr>
            <a:r>
              <a:rPr sz="1200" spc="-63" dirty="0">
                <a:solidFill>
                  <a:prstClr val="black"/>
                </a:solidFill>
                <a:cs typeface="Trefoil Sans Cond"/>
              </a:rPr>
              <a:t>T</a:t>
            </a:r>
            <a:r>
              <a:rPr sz="1200" dirty="0">
                <a:solidFill>
                  <a:prstClr val="black"/>
                </a:solidFill>
                <a:cs typeface="Trefoil Sans Cond"/>
              </a:rPr>
              <a:t>a</a:t>
            </a:r>
            <a:r>
              <a:rPr sz="1200" spc="-27" dirty="0">
                <a:solidFill>
                  <a:prstClr val="black"/>
                </a:solidFill>
                <a:cs typeface="Trefoil Sans Cond"/>
              </a:rPr>
              <a:t>k</a:t>
            </a:r>
            <a:r>
              <a:rPr sz="1200" dirty="0">
                <a:solidFill>
                  <a:prstClr val="black"/>
                </a:solidFill>
                <a:cs typeface="Trefoil Sans Cond"/>
              </a:rPr>
              <a:t>e </a:t>
            </a:r>
            <a:r>
              <a:rPr sz="1200" spc="-19" dirty="0">
                <a:solidFill>
                  <a:prstClr val="black"/>
                </a:solidFill>
                <a:cs typeface="Trefoil Sans Cond"/>
              </a:rPr>
              <a:t>A</a:t>
            </a:r>
            <a:r>
              <a:rPr sz="1200" dirty="0">
                <a:solidFill>
                  <a:prstClr val="black"/>
                </a:solidFill>
                <a:cs typeface="Trefoil Sans Cond"/>
              </a:rPr>
              <a:t>cti</a:t>
            </a:r>
            <a:r>
              <a:rPr sz="1200" spc="-9" dirty="0">
                <a:solidFill>
                  <a:prstClr val="black"/>
                </a:solidFill>
                <a:cs typeface="Trefoil Sans Cond"/>
              </a:rPr>
              <a:t>o</a:t>
            </a:r>
            <a:r>
              <a:rPr sz="1200" dirty="0">
                <a:solidFill>
                  <a:prstClr val="black"/>
                </a:solidFill>
                <a:cs typeface="Trefoil Sans Cond"/>
              </a:rPr>
              <a:t>n</a:t>
            </a:r>
          </a:p>
        </p:txBody>
      </p:sp>
      <p:sp>
        <p:nvSpPr>
          <p:cNvPr id="50" name="object 50"/>
          <p:cNvSpPr txBox="1"/>
          <p:nvPr/>
        </p:nvSpPr>
        <p:spPr>
          <a:xfrm>
            <a:off x="6297618" y="4066470"/>
            <a:ext cx="840759" cy="369332"/>
          </a:xfrm>
          <a:prstGeom prst="rect">
            <a:avLst/>
          </a:prstGeom>
        </p:spPr>
        <p:txBody>
          <a:bodyPr vert="horz" wrap="square" lIns="0" tIns="0" rIns="0" bIns="0" rtlCol="0">
            <a:spAutoFit/>
          </a:bodyPr>
          <a:lstStyle/>
          <a:p>
            <a:pPr marL="11206" marR="4483" indent="13448" algn="ctr">
              <a:defRPr/>
            </a:pPr>
            <a:r>
              <a:rPr sz="1200" dirty="0">
                <a:solidFill>
                  <a:prstClr val="black"/>
                </a:solidFill>
                <a:cs typeface="Trefoil Sans Cond"/>
              </a:rPr>
              <a:t>Think Li</a:t>
            </a:r>
            <a:r>
              <a:rPr sz="1200" spc="-27" dirty="0">
                <a:solidFill>
                  <a:prstClr val="black"/>
                </a:solidFill>
                <a:cs typeface="Trefoil Sans Cond"/>
              </a:rPr>
              <a:t>k</a:t>
            </a:r>
            <a:r>
              <a:rPr sz="1200" dirty="0">
                <a:solidFill>
                  <a:prstClr val="black"/>
                </a:solidFill>
                <a:cs typeface="Trefoil Sans Cond"/>
              </a:rPr>
              <a:t>e a P</a:t>
            </a:r>
            <a:r>
              <a:rPr sz="1200" spc="-23" dirty="0">
                <a:solidFill>
                  <a:prstClr val="black"/>
                </a:solidFill>
                <a:cs typeface="Trefoil Sans Cond"/>
              </a:rPr>
              <a:t>r</a:t>
            </a:r>
            <a:r>
              <a:rPr sz="1200" spc="-13" dirty="0">
                <a:solidFill>
                  <a:prstClr val="black"/>
                </a:solidFill>
                <a:cs typeface="Trefoil Sans Cond"/>
              </a:rPr>
              <a:t>o</a:t>
            </a:r>
            <a:r>
              <a:rPr sz="1200" spc="-4" dirty="0">
                <a:solidFill>
                  <a:prstClr val="black"/>
                </a:solidFill>
                <a:cs typeface="Trefoil Sans Cond"/>
              </a:rPr>
              <a:t>g</a:t>
            </a:r>
            <a:r>
              <a:rPr sz="1200" spc="-19" dirty="0">
                <a:solidFill>
                  <a:prstClr val="black"/>
                </a:solidFill>
                <a:cs typeface="Trefoil Sans Cond"/>
              </a:rPr>
              <a:t>r</a:t>
            </a:r>
            <a:r>
              <a:rPr sz="1200" dirty="0">
                <a:solidFill>
                  <a:prstClr val="black"/>
                </a:solidFill>
                <a:cs typeface="Trefoil Sans Cond"/>
              </a:rPr>
              <a:t>ammer</a:t>
            </a:r>
          </a:p>
        </p:txBody>
      </p:sp>
      <p:sp>
        <p:nvSpPr>
          <p:cNvPr id="51" name="object 51"/>
          <p:cNvSpPr/>
          <p:nvPr/>
        </p:nvSpPr>
        <p:spPr>
          <a:xfrm>
            <a:off x="6389970" y="3375442"/>
            <a:ext cx="708713" cy="708713"/>
          </a:xfrm>
          <a:prstGeom prst="rect">
            <a:avLst/>
          </a:prstGeom>
          <a:blipFill>
            <a:blip r:embed="rId16" cstate="print"/>
            <a:stretch>
              <a:fillRect/>
            </a:stretch>
          </a:blipFill>
        </p:spPr>
        <p:txBody>
          <a:bodyPr wrap="square" lIns="0" tIns="0" rIns="0" bIns="0" rtlCol="0"/>
          <a:lstStyle/>
          <a:p>
            <a:pPr>
              <a:defRPr/>
            </a:pPr>
            <a:endParaRPr sz="1400">
              <a:solidFill>
                <a:prstClr val="black"/>
              </a:solidFill>
            </a:endParaRPr>
          </a:p>
        </p:txBody>
      </p:sp>
      <p:sp>
        <p:nvSpPr>
          <p:cNvPr id="52" name="object 52"/>
          <p:cNvSpPr/>
          <p:nvPr/>
        </p:nvSpPr>
        <p:spPr>
          <a:xfrm>
            <a:off x="7295699" y="3363134"/>
            <a:ext cx="708713" cy="708713"/>
          </a:xfrm>
          <a:prstGeom prst="rect">
            <a:avLst/>
          </a:prstGeom>
          <a:blipFill>
            <a:blip r:embed="rId15" cstate="print"/>
            <a:stretch>
              <a:fillRect/>
            </a:stretch>
          </a:blipFill>
        </p:spPr>
        <p:txBody>
          <a:bodyPr wrap="square" lIns="0" tIns="0" rIns="0" bIns="0" rtlCol="0"/>
          <a:lstStyle/>
          <a:p>
            <a:pPr>
              <a:defRPr/>
            </a:pPr>
            <a:endParaRPr sz="1400">
              <a:solidFill>
                <a:prstClr val="black"/>
              </a:solidFill>
            </a:endParaRPr>
          </a:p>
        </p:txBody>
      </p:sp>
      <p:sp>
        <p:nvSpPr>
          <p:cNvPr id="53" name="object 53"/>
          <p:cNvSpPr txBox="1"/>
          <p:nvPr/>
        </p:nvSpPr>
        <p:spPr>
          <a:xfrm>
            <a:off x="7419867" y="4066469"/>
            <a:ext cx="455956" cy="369332"/>
          </a:xfrm>
          <a:prstGeom prst="rect">
            <a:avLst/>
          </a:prstGeom>
        </p:spPr>
        <p:txBody>
          <a:bodyPr vert="horz" wrap="square" lIns="0" tIns="0" rIns="0" bIns="0" rtlCol="0">
            <a:spAutoFit/>
          </a:bodyPr>
          <a:lstStyle/>
          <a:p>
            <a:pPr marL="11206" marR="4483" indent="36420" algn="ctr">
              <a:defRPr/>
            </a:pPr>
            <a:r>
              <a:rPr sz="1200" spc="-63" dirty="0">
                <a:solidFill>
                  <a:prstClr val="black"/>
                </a:solidFill>
                <a:cs typeface="Trefoil Sans Cond"/>
              </a:rPr>
              <a:t>T</a:t>
            </a:r>
            <a:r>
              <a:rPr sz="1200" dirty="0">
                <a:solidFill>
                  <a:prstClr val="black"/>
                </a:solidFill>
                <a:cs typeface="Trefoil Sans Cond"/>
              </a:rPr>
              <a:t>a</a:t>
            </a:r>
            <a:r>
              <a:rPr sz="1200" spc="-27" dirty="0">
                <a:solidFill>
                  <a:prstClr val="black"/>
                </a:solidFill>
                <a:cs typeface="Trefoil Sans Cond"/>
              </a:rPr>
              <a:t>k</a:t>
            </a:r>
            <a:r>
              <a:rPr sz="1200" dirty="0">
                <a:solidFill>
                  <a:prstClr val="black"/>
                </a:solidFill>
                <a:cs typeface="Trefoil Sans Cond"/>
              </a:rPr>
              <a:t>e </a:t>
            </a:r>
            <a:r>
              <a:rPr sz="1200" spc="-19" dirty="0">
                <a:solidFill>
                  <a:prstClr val="black"/>
                </a:solidFill>
                <a:cs typeface="Trefoil Sans Cond"/>
              </a:rPr>
              <a:t>A</a:t>
            </a:r>
            <a:r>
              <a:rPr sz="1200" dirty="0">
                <a:solidFill>
                  <a:prstClr val="black"/>
                </a:solidFill>
                <a:cs typeface="Trefoil Sans Cond"/>
              </a:rPr>
              <a:t>cti</a:t>
            </a:r>
            <a:r>
              <a:rPr sz="1200" spc="-9" dirty="0">
                <a:solidFill>
                  <a:prstClr val="black"/>
                </a:solidFill>
                <a:cs typeface="Trefoil Sans Cond"/>
              </a:rPr>
              <a:t>o</a:t>
            </a:r>
            <a:r>
              <a:rPr sz="1200" dirty="0">
                <a:solidFill>
                  <a:prstClr val="black"/>
                </a:solidFill>
                <a:cs typeface="Trefoil Sans Cond"/>
              </a:rPr>
              <a:t>n</a:t>
            </a:r>
          </a:p>
        </p:txBody>
      </p:sp>
      <p:sp>
        <p:nvSpPr>
          <p:cNvPr id="54" name="object 54"/>
          <p:cNvSpPr txBox="1"/>
          <p:nvPr/>
        </p:nvSpPr>
        <p:spPr>
          <a:xfrm>
            <a:off x="6175748" y="3080161"/>
            <a:ext cx="2020139" cy="215444"/>
          </a:xfrm>
          <a:prstGeom prst="rect">
            <a:avLst/>
          </a:prstGeom>
        </p:spPr>
        <p:txBody>
          <a:bodyPr vert="horz" wrap="square" lIns="0" tIns="0" rIns="0" bIns="0" rtlCol="0">
            <a:spAutoFit/>
          </a:bodyPr>
          <a:lstStyle/>
          <a:p>
            <a:pPr marL="11206">
              <a:defRPr/>
            </a:pPr>
            <a:r>
              <a:rPr sz="1400" b="1" i="1" spc="9" dirty="0">
                <a:solidFill>
                  <a:srgbClr val="00ABE5"/>
                </a:solidFill>
                <a:cs typeface="Trefoil Sans It"/>
              </a:rPr>
              <a:t>Compu</a:t>
            </a:r>
            <a:r>
              <a:rPr sz="1400" b="1" i="1" spc="-9" dirty="0">
                <a:solidFill>
                  <a:srgbClr val="00ABE5"/>
                </a:solidFill>
                <a:cs typeface="Trefoil Sans It"/>
              </a:rPr>
              <a:t>t</a:t>
            </a:r>
            <a:r>
              <a:rPr sz="1400" b="1" i="1" spc="9" dirty="0">
                <a:solidFill>
                  <a:srgbClr val="00ABE5"/>
                </a:solidFill>
                <a:cs typeface="Trefoil Sans It"/>
              </a:rPr>
              <a:t>er</a:t>
            </a:r>
            <a:r>
              <a:rPr sz="1400" b="1" i="1" spc="4" dirty="0">
                <a:solidFill>
                  <a:srgbClr val="00ABE5"/>
                </a:solidFill>
                <a:cs typeface="Trefoil Sans It"/>
              </a:rPr>
              <a:t> </a:t>
            </a:r>
            <a:r>
              <a:rPr sz="1400" b="1" i="1" spc="9" dirty="0">
                <a:solidFill>
                  <a:srgbClr val="00ABE5"/>
                </a:solidFill>
                <a:cs typeface="Trefoil Sans It"/>
              </a:rPr>
              <a:t>Sc</a:t>
            </a:r>
            <a:r>
              <a:rPr sz="1400" b="1" i="1" dirty="0">
                <a:solidFill>
                  <a:srgbClr val="00ABE5"/>
                </a:solidFill>
                <a:cs typeface="Trefoil Sans It"/>
              </a:rPr>
              <a:t>i</a:t>
            </a:r>
            <a:r>
              <a:rPr sz="1400" b="1" i="1" spc="9" dirty="0">
                <a:solidFill>
                  <a:srgbClr val="00ABE5"/>
                </a:solidFill>
                <a:cs typeface="Trefoil Sans It"/>
              </a:rPr>
              <a:t>e</a:t>
            </a:r>
            <a:r>
              <a:rPr sz="1400" b="1" i="1" spc="4" dirty="0">
                <a:solidFill>
                  <a:srgbClr val="00ABE5"/>
                </a:solidFill>
                <a:cs typeface="Trefoil Sans It"/>
              </a:rPr>
              <a:t>nc</a:t>
            </a:r>
            <a:r>
              <a:rPr sz="1400" b="1" i="1" spc="9" dirty="0">
                <a:solidFill>
                  <a:srgbClr val="00ABE5"/>
                </a:solidFill>
                <a:cs typeface="Trefoil Sans It"/>
              </a:rPr>
              <a:t>e</a:t>
            </a:r>
            <a:r>
              <a:rPr sz="1400" b="1" i="1" spc="4" dirty="0">
                <a:solidFill>
                  <a:srgbClr val="00ABE5"/>
                </a:solidFill>
                <a:cs typeface="Trefoil Sans It"/>
              </a:rPr>
              <a:t> </a:t>
            </a:r>
            <a:r>
              <a:rPr sz="1400" b="1" i="1" spc="9" dirty="0">
                <a:solidFill>
                  <a:srgbClr val="00ABE5"/>
                </a:solidFill>
                <a:cs typeface="Trefoil Sans It"/>
              </a:rPr>
              <a:t>Jour</a:t>
            </a:r>
            <a:r>
              <a:rPr sz="1400" b="1" i="1" spc="4" dirty="0">
                <a:solidFill>
                  <a:srgbClr val="00ABE5"/>
                </a:solidFill>
                <a:cs typeface="Trefoil Sans It"/>
              </a:rPr>
              <a:t>n</a:t>
            </a:r>
            <a:r>
              <a:rPr sz="1400" b="1" i="1" spc="9" dirty="0">
                <a:solidFill>
                  <a:srgbClr val="00ABE5"/>
                </a:solidFill>
                <a:cs typeface="Trefoil Sans It"/>
              </a:rPr>
              <a:t>ey</a:t>
            </a:r>
            <a:endParaRPr sz="1400" dirty="0">
              <a:solidFill>
                <a:prstClr val="black"/>
              </a:solidFill>
              <a:cs typeface="Trefoil Sans It"/>
            </a:endParaRPr>
          </a:p>
        </p:txBody>
      </p:sp>
      <p:sp>
        <p:nvSpPr>
          <p:cNvPr id="55" name="object 55"/>
          <p:cNvSpPr/>
          <p:nvPr/>
        </p:nvSpPr>
        <p:spPr>
          <a:xfrm>
            <a:off x="6413863" y="4731137"/>
            <a:ext cx="708713" cy="708713"/>
          </a:xfrm>
          <a:prstGeom prst="rect">
            <a:avLst/>
          </a:prstGeom>
          <a:blipFill>
            <a:blip r:embed="rId17" cstate="print"/>
            <a:stretch>
              <a:fillRect/>
            </a:stretch>
          </a:blipFill>
        </p:spPr>
        <p:txBody>
          <a:bodyPr wrap="square" lIns="0" tIns="0" rIns="0" bIns="0" rtlCol="0"/>
          <a:lstStyle/>
          <a:p>
            <a:pPr>
              <a:defRPr/>
            </a:pPr>
            <a:endParaRPr sz="1400">
              <a:solidFill>
                <a:prstClr val="black"/>
              </a:solidFill>
            </a:endParaRPr>
          </a:p>
        </p:txBody>
      </p:sp>
      <p:sp>
        <p:nvSpPr>
          <p:cNvPr id="56" name="object 56"/>
          <p:cNvSpPr/>
          <p:nvPr/>
        </p:nvSpPr>
        <p:spPr>
          <a:xfrm>
            <a:off x="7300415" y="4775187"/>
            <a:ext cx="708708" cy="708709"/>
          </a:xfrm>
          <a:prstGeom prst="rect">
            <a:avLst/>
          </a:prstGeom>
          <a:blipFill>
            <a:blip r:embed="rId15" cstate="print"/>
            <a:stretch>
              <a:fillRect/>
            </a:stretch>
          </a:blipFill>
        </p:spPr>
        <p:txBody>
          <a:bodyPr wrap="square" lIns="0" tIns="0" rIns="0" bIns="0" rtlCol="0"/>
          <a:lstStyle/>
          <a:p>
            <a:pPr>
              <a:defRPr/>
            </a:pPr>
            <a:endParaRPr sz="1400">
              <a:solidFill>
                <a:prstClr val="black"/>
              </a:solidFill>
            </a:endParaRPr>
          </a:p>
        </p:txBody>
      </p:sp>
      <p:sp>
        <p:nvSpPr>
          <p:cNvPr id="57" name="object 57"/>
          <p:cNvSpPr txBox="1"/>
          <p:nvPr/>
        </p:nvSpPr>
        <p:spPr>
          <a:xfrm>
            <a:off x="6203816" y="5469072"/>
            <a:ext cx="894863" cy="553998"/>
          </a:xfrm>
          <a:prstGeom prst="rect">
            <a:avLst/>
          </a:prstGeom>
        </p:spPr>
        <p:txBody>
          <a:bodyPr vert="horz" wrap="square" lIns="0" tIns="0" rIns="0" bIns="0" rtlCol="0">
            <a:spAutoFit/>
          </a:bodyPr>
          <a:lstStyle/>
          <a:p>
            <a:pPr marL="11206" marR="4483" indent="84607" algn="ctr">
              <a:defRPr/>
            </a:pPr>
            <a:r>
              <a:rPr sz="1200" dirty="0">
                <a:solidFill>
                  <a:prstClr val="black"/>
                </a:solidFill>
                <a:cs typeface="Trefoil Sans Cond"/>
              </a:rPr>
              <a:t>Think Li</a:t>
            </a:r>
            <a:r>
              <a:rPr sz="1200" spc="-27" dirty="0">
                <a:solidFill>
                  <a:prstClr val="black"/>
                </a:solidFill>
                <a:cs typeface="Trefoil Sans Cond"/>
              </a:rPr>
              <a:t>k</a:t>
            </a:r>
            <a:r>
              <a:rPr sz="1200" dirty="0">
                <a:solidFill>
                  <a:prstClr val="black"/>
                </a:solidFill>
                <a:cs typeface="Trefoil Sans Cond"/>
              </a:rPr>
              <a:t>e a Citi</a:t>
            </a:r>
            <a:r>
              <a:rPr sz="1200" spc="-13" dirty="0">
                <a:solidFill>
                  <a:prstClr val="black"/>
                </a:solidFill>
                <a:cs typeface="Trefoil Sans Cond"/>
              </a:rPr>
              <a:t>z</a:t>
            </a:r>
            <a:r>
              <a:rPr sz="1200" dirty="0">
                <a:solidFill>
                  <a:prstClr val="black"/>
                </a:solidFill>
                <a:cs typeface="Trefoil Sans Cond"/>
              </a:rPr>
              <a:t>en Scientist</a:t>
            </a:r>
          </a:p>
        </p:txBody>
      </p:sp>
      <p:sp>
        <p:nvSpPr>
          <p:cNvPr id="58" name="object 58"/>
          <p:cNvSpPr txBox="1"/>
          <p:nvPr/>
        </p:nvSpPr>
        <p:spPr>
          <a:xfrm>
            <a:off x="7356265" y="5466557"/>
            <a:ext cx="583160" cy="369332"/>
          </a:xfrm>
          <a:prstGeom prst="rect">
            <a:avLst/>
          </a:prstGeom>
        </p:spPr>
        <p:txBody>
          <a:bodyPr vert="horz" wrap="square" lIns="0" tIns="0" rIns="0" bIns="0" rtlCol="0">
            <a:spAutoFit/>
          </a:bodyPr>
          <a:lstStyle/>
          <a:p>
            <a:pPr marL="11206" marR="4483" indent="36420" algn="ctr">
              <a:defRPr/>
            </a:pPr>
            <a:r>
              <a:rPr sz="1200" spc="-63" dirty="0">
                <a:solidFill>
                  <a:prstClr val="black"/>
                </a:solidFill>
                <a:cs typeface="Trefoil Sans Cond"/>
              </a:rPr>
              <a:t>T</a:t>
            </a:r>
            <a:r>
              <a:rPr sz="1200" dirty="0">
                <a:solidFill>
                  <a:prstClr val="black"/>
                </a:solidFill>
                <a:cs typeface="Trefoil Sans Cond"/>
              </a:rPr>
              <a:t>a</a:t>
            </a:r>
            <a:r>
              <a:rPr sz="1200" spc="-27" dirty="0">
                <a:solidFill>
                  <a:prstClr val="black"/>
                </a:solidFill>
                <a:cs typeface="Trefoil Sans Cond"/>
              </a:rPr>
              <a:t>k</a:t>
            </a:r>
            <a:r>
              <a:rPr sz="1200" dirty="0">
                <a:solidFill>
                  <a:prstClr val="black"/>
                </a:solidFill>
                <a:cs typeface="Trefoil Sans Cond"/>
              </a:rPr>
              <a:t>e </a:t>
            </a:r>
            <a:r>
              <a:rPr sz="1200" spc="-19" dirty="0">
                <a:solidFill>
                  <a:prstClr val="black"/>
                </a:solidFill>
                <a:cs typeface="Trefoil Sans Cond"/>
              </a:rPr>
              <a:t>A</a:t>
            </a:r>
            <a:r>
              <a:rPr sz="1200" dirty="0">
                <a:solidFill>
                  <a:prstClr val="black"/>
                </a:solidFill>
                <a:cs typeface="Trefoil Sans Cond"/>
              </a:rPr>
              <a:t>cti</a:t>
            </a:r>
            <a:r>
              <a:rPr sz="1200" spc="-9" dirty="0">
                <a:solidFill>
                  <a:prstClr val="black"/>
                </a:solidFill>
                <a:cs typeface="Trefoil Sans Cond"/>
              </a:rPr>
              <a:t>o</a:t>
            </a:r>
            <a:r>
              <a:rPr sz="1200" dirty="0">
                <a:solidFill>
                  <a:prstClr val="black"/>
                </a:solidFill>
                <a:cs typeface="Trefoil Sans Cond"/>
              </a:rPr>
              <a:t>n</a:t>
            </a:r>
          </a:p>
        </p:txBody>
      </p:sp>
      <p:sp>
        <p:nvSpPr>
          <p:cNvPr id="59" name="object 59"/>
          <p:cNvSpPr txBox="1"/>
          <p:nvPr/>
        </p:nvSpPr>
        <p:spPr>
          <a:xfrm>
            <a:off x="6311235" y="4572047"/>
            <a:ext cx="1884648" cy="215444"/>
          </a:xfrm>
          <a:prstGeom prst="rect">
            <a:avLst/>
          </a:prstGeom>
        </p:spPr>
        <p:txBody>
          <a:bodyPr vert="horz" wrap="square" lIns="0" tIns="0" rIns="0" bIns="0" rtlCol="0">
            <a:spAutoFit/>
          </a:bodyPr>
          <a:lstStyle/>
          <a:p>
            <a:pPr marL="11206">
              <a:defRPr/>
            </a:pPr>
            <a:r>
              <a:rPr sz="1400" b="1" i="1" spc="9" dirty="0">
                <a:solidFill>
                  <a:srgbClr val="00ABE5"/>
                </a:solidFill>
                <a:cs typeface="Trefoil Sans It"/>
              </a:rPr>
              <a:t>Ou</a:t>
            </a:r>
            <a:r>
              <a:rPr sz="1400" b="1" i="1" spc="-9" dirty="0">
                <a:solidFill>
                  <a:srgbClr val="00ABE5"/>
                </a:solidFill>
                <a:cs typeface="Trefoil Sans It"/>
              </a:rPr>
              <a:t>t</a:t>
            </a:r>
            <a:r>
              <a:rPr sz="1400" b="1" i="1" spc="9" dirty="0">
                <a:solidFill>
                  <a:srgbClr val="00ABE5"/>
                </a:solidFill>
                <a:cs typeface="Trefoil Sans It"/>
              </a:rPr>
              <a:t>door</a:t>
            </a:r>
            <a:r>
              <a:rPr sz="1400" b="1" i="1" spc="4" dirty="0">
                <a:solidFill>
                  <a:srgbClr val="00ABE5"/>
                </a:solidFill>
                <a:cs typeface="Trefoil Sans It"/>
              </a:rPr>
              <a:t> </a:t>
            </a:r>
            <a:r>
              <a:rPr sz="1400" b="1" i="1" spc="9" dirty="0">
                <a:solidFill>
                  <a:srgbClr val="00ABE5"/>
                </a:solidFill>
                <a:cs typeface="Trefoil Sans It"/>
              </a:rPr>
              <a:t>STEM</a:t>
            </a:r>
            <a:r>
              <a:rPr sz="1400" b="1" i="1" spc="4" dirty="0">
                <a:solidFill>
                  <a:srgbClr val="00ABE5"/>
                </a:solidFill>
                <a:cs typeface="Trefoil Sans It"/>
              </a:rPr>
              <a:t> </a:t>
            </a:r>
            <a:r>
              <a:rPr sz="1400" b="1" i="1" spc="9" dirty="0">
                <a:solidFill>
                  <a:srgbClr val="00ABE5"/>
                </a:solidFill>
                <a:cs typeface="Trefoil Sans It"/>
              </a:rPr>
              <a:t>Jour</a:t>
            </a:r>
            <a:r>
              <a:rPr sz="1400" b="1" i="1" spc="4" dirty="0">
                <a:solidFill>
                  <a:srgbClr val="00ABE5"/>
                </a:solidFill>
                <a:cs typeface="Trefoil Sans It"/>
              </a:rPr>
              <a:t>n</a:t>
            </a:r>
            <a:r>
              <a:rPr sz="1400" b="1" i="1" spc="9" dirty="0">
                <a:solidFill>
                  <a:srgbClr val="00ABE5"/>
                </a:solidFill>
                <a:cs typeface="Trefoil Sans It"/>
              </a:rPr>
              <a:t>ey</a:t>
            </a:r>
            <a:endParaRPr sz="1400" dirty="0">
              <a:solidFill>
                <a:prstClr val="black"/>
              </a:solidFill>
              <a:cs typeface="Trefoil Sans It"/>
            </a:endParaRPr>
          </a:p>
        </p:txBody>
      </p:sp>
      <p:sp>
        <p:nvSpPr>
          <p:cNvPr id="65" name="TextBox 64">
            <a:extLst>
              <a:ext uri="{FF2B5EF4-FFF2-40B4-BE49-F238E27FC236}">
                <a16:creationId xmlns:a16="http://schemas.microsoft.com/office/drawing/2014/main" xmlns="" id="{AED50F82-29DC-474D-AEBF-822848CE8AD4}"/>
              </a:ext>
            </a:extLst>
          </p:cNvPr>
          <p:cNvSpPr txBox="1"/>
          <p:nvPr/>
        </p:nvSpPr>
        <p:spPr>
          <a:xfrm>
            <a:off x="813367" y="1535021"/>
            <a:ext cx="1889280" cy="307777"/>
          </a:xfrm>
          <a:prstGeom prst="rect">
            <a:avLst/>
          </a:prstGeom>
          <a:noFill/>
        </p:spPr>
        <p:txBody>
          <a:bodyPr wrap="square" rtlCol="0">
            <a:spAutoFit/>
          </a:bodyPr>
          <a:lstStyle/>
          <a:p>
            <a:pPr marR="75642" algn="ctr">
              <a:spcBef>
                <a:spcPts val="644"/>
              </a:spcBef>
              <a:defRPr/>
            </a:pPr>
            <a:r>
              <a:rPr lang="en-US" sz="1400" b="1" i="1" spc="9" dirty="0">
                <a:solidFill>
                  <a:srgbClr val="00ABE5"/>
                </a:solidFill>
                <a:cs typeface="Trefoil Sans It"/>
              </a:rPr>
              <a:t>Space Science</a:t>
            </a:r>
            <a:endParaRPr lang="en-US" sz="1400" dirty="0">
              <a:solidFill>
                <a:prstClr val="black"/>
              </a:solidFill>
              <a:cs typeface="Trefoil Sans It"/>
            </a:endParaRPr>
          </a:p>
        </p:txBody>
      </p:sp>
      <p:sp>
        <p:nvSpPr>
          <p:cNvPr id="66" name="TextBox 65">
            <a:extLst>
              <a:ext uri="{FF2B5EF4-FFF2-40B4-BE49-F238E27FC236}">
                <a16:creationId xmlns:a16="http://schemas.microsoft.com/office/drawing/2014/main" xmlns="" id="{2E9556D7-E3EF-C046-BCF5-E127351748E4}"/>
              </a:ext>
            </a:extLst>
          </p:cNvPr>
          <p:cNvSpPr txBox="1"/>
          <p:nvPr/>
        </p:nvSpPr>
        <p:spPr>
          <a:xfrm>
            <a:off x="3108111" y="4456444"/>
            <a:ext cx="2618279" cy="307777"/>
          </a:xfrm>
          <a:prstGeom prst="rect">
            <a:avLst/>
          </a:prstGeom>
          <a:noFill/>
        </p:spPr>
        <p:txBody>
          <a:bodyPr wrap="square" rtlCol="0">
            <a:spAutoFit/>
          </a:bodyPr>
          <a:lstStyle/>
          <a:p>
            <a:pPr marR="75642" algn="ctr">
              <a:spcBef>
                <a:spcPts val="644"/>
              </a:spcBef>
              <a:defRPr/>
            </a:pPr>
            <a:r>
              <a:rPr lang="en-US" sz="1400" b="1" i="1" spc="9" dirty="0">
                <a:solidFill>
                  <a:srgbClr val="00ABE5"/>
                </a:solidFill>
                <a:cs typeface="Trefoil Sans It"/>
              </a:rPr>
              <a:t>Mechanical Engineering</a:t>
            </a:r>
            <a:endParaRPr lang="en-US" sz="1400" dirty="0">
              <a:solidFill>
                <a:prstClr val="black"/>
              </a:solidFill>
              <a:cs typeface="Trefoil Sans It"/>
            </a:endParaRPr>
          </a:p>
        </p:txBody>
      </p:sp>
      <p:sp>
        <p:nvSpPr>
          <p:cNvPr id="60" name="TextBox 59">
            <a:extLst>
              <a:ext uri="{FF2B5EF4-FFF2-40B4-BE49-F238E27FC236}">
                <a16:creationId xmlns:a16="http://schemas.microsoft.com/office/drawing/2014/main" xmlns="" id="{D0995DBC-9FE9-B54B-9FD7-F66DEE077387}"/>
              </a:ext>
            </a:extLst>
          </p:cNvPr>
          <p:cNvSpPr txBox="1"/>
          <p:nvPr/>
        </p:nvSpPr>
        <p:spPr>
          <a:xfrm>
            <a:off x="578736" y="5798921"/>
            <a:ext cx="736675" cy="307777"/>
          </a:xfrm>
          <a:prstGeom prst="rect">
            <a:avLst/>
          </a:prstGeom>
          <a:noFill/>
        </p:spPr>
        <p:txBody>
          <a:bodyPr wrap="square" rtlCol="0">
            <a:spAutoFit/>
          </a:bodyPr>
          <a:lstStyle/>
          <a:p>
            <a:pPr>
              <a:defRPr/>
            </a:pPr>
            <a:r>
              <a:rPr lang="en-US" sz="1400" dirty="0">
                <a:solidFill>
                  <a:prstClr val="black"/>
                </a:solidFill>
              </a:rPr>
              <a:t>2018</a:t>
            </a:r>
          </a:p>
        </p:txBody>
      </p:sp>
    </p:spTree>
    <p:extLst>
      <p:ext uri="{BB962C8B-B14F-4D97-AF65-F5344CB8AC3E}">
        <p14:creationId xmlns:p14="http://schemas.microsoft.com/office/powerpoint/2010/main" val="553380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67"/>
            <a:ext cx="9144000" cy="6840639"/>
          </a:xfrm>
          <a:prstGeom prst="rect">
            <a:avLst/>
          </a:prstGeom>
          <a:blipFill>
            <a:blip r:embed="rId3" cstate="print"/>
            <a:stretch>
              <a:fillRect/>
            </a:stretch>
          </a:blipFill>
        </p:spPr>
        <p:txBody>
          <a:bodyPr wrap="square" lIns="0" tIns="0" rIns="0" bIns="0" rtlCol="0"/>
          <a:lstStyle/>
          <a:p>
            <a:pPr>
              <a:defRPr/>
            </a:pPr>
            <a:endParaRPr sz="1588">
              <a:solidFill>
                <a:prstClr val="black"/>
              </a:solidFill>
            </a:endParaRPr>
          </a:p>
        </p:txBody>
      </p:sp>
      <p:sp>
        <p:nvSpPr>
          <p:cNvPr id="3" name="object 3"/>
          <p:cNvSpPr/>
          <p:nvPr/>
        </p:nvSpPr>
        <p:spPr>
          <a:xfrm>
            <a:off x="506672" y="328549"/>
            <a:ext cx="8539997" cy="5942341"/>
          </a:xfrm>
          <a:custGeom>
            <a:avLst/>
            <a:gdLst/>
            <a:ahLst/>
            <a:cxnLst/>
            <a:rect l="l" t="t" r="r" b="b"/>
            <a:pathLst>
              <a:path w="9510395" h="7223759">
                <a:moveTo>
                  <a:pt x="0" y="7223747"/>
                </a:moveTo>
                <a:lnTo>
                  <a:pt x="9509861" y="7223747"/>
                </a:lnTo>
                <a:lnTo>
                  <a:pt x="9509861" y="0"/>
                </a:lnTo>
                <a:lnTo>
                  <a:pt x="0" y="0"/>
                </a:lnTo>
                <a:lnTo>
                  <a:pt x="0" y="7223747"/>
                </a:lnTo>
                <a:close/>
              </a:path>
            </a:pathLst>
          </a:custGeom>
          <a:solidFill>
            <a:srgbClr val="FFFFFF"/>
          </a:solidFill>
        </p:spPr>
        <p:txBody>
          <a:bodyPr wrap="square" lIns="0" tIns="0" rIns="0" bIns="0" rtlCol="0"/>
          <a:lstStyle/>
          <a:p>
            <a:pPr>
              <a:defRPr/>
            </a:pPr>
            <a:endParaRPr sz="1400" dirty="0">
              <a:solidFill>
                <a:prstClr val="black"/>
              </a:solidFill>
            </a:endParaRPr>
          </a:p>
        </p:txBody>
      </p:sp>
      <p:sp>
        <p:nvSpPr>
          <p:cNvPr id="10" name="object 10"/>
          <p:cNvSpPr txBox="1"/>
          <p:nvPr/>
        </p:nvSpPr>
        <p:spPr>
          <a:xfrm>
            <a:off x="2312421" y="1349525"/>
            <a:ext cx="2246219" cy="215444"/>
          </a:xfrm>
          <a:prstGeom prst="rect">
            <a:avLst/>
          </a:prstGeom>
        </p:spPr>
        <p:txBody>
          <a:bodyPr vert="horz" wrap="square" lIns="0" tIns="0" rIns="0" bIns="0" rtlCol="0">
            <a:spAutoFit/>
          </a:bodyPr>
          <a:lstStyle/>
          <a:p>
            <a:pPr marL="11206" algn="ctr">
              <a:defRPr/>
            </a:pPr>
            <a:r>
              <a:rPr sz="1400" b="1" i="1" spc="-9" dirty="0">
                <a:solidFill>
                  <a:srgbClr val="733900"/>
                </a:solidFill>
                <a:cs typeface="Trefoil Sans It"/>
              </a:rPr>
              <a:t>B</a:t>
            </a:r>
            <a:r>
              <a:rPr sz="1400" b="1" i="1" dirty="0">
                <a:solidFill>
                  <a:srgbClr val="733900"/>
                </a:solidFill>
                <a:cs typeface="Trefoil Sans It"/>
              </a:rPr>
              <a:t>A</a:t>
            </a:r>
            <a:r>
              <a:rPr sz="1400" b="1" i="1" spc="23" dirty="0">
                <a:solidFill>
                  <a:srgbClr val="733900"/>
                </a:solidFill>
                <a:cs typeface="Trefoil Sans It"/>
              </a:rPr>
              <a:t>D</a:t>
            </a:r>
            <a:r>
              <a:rPr sz="1400" b="1" i="1" dirty="0">
                <a:solidFill>
                  <a:srgbClr val="733900"/>
                </a:solidFill>
                <a:cs typeface="Trefoil Sans It"/>
              </a:rPr>
              <a:t>GES</a:t>
            </a:r>
            <a:endParaRPr sz="1400" dirty="0">
              <a:solidFill>
                <a:prstClr val="black"/>
              </a:solidFill>
              <a:cs typeface="Trefoil Sans It"/>
            </a:endParaRPr>
          </a:p>
        </p:txBody>
      </p:sp>
      <p:sp>
        <p:nvSpPr>
          <p:cNvPr id="11" name="object 11"/>
          <p:cNvSpPr/>
          <p:nvPr/>
        </p:nvSpPr>
        <p:spPr>
          <a:xfrm>
            <a:off x="3263853" y="4859973"/>
            <a:ext cx="736843" cy="574009"/>
          </a:xfrm>
          <a:prstGeom prst="rect">
            <a:avLst/>
          </a:prstGeom>
          <a:blipFill>
            <a:blip r:embed="rId4" cstate="print"/>
            <a:stretch>
              <a:fillRect/>
            </a:stretch>
          </a:blipFill>
        </p:spPr>
        <p:txBody>
          <a:bodyPr wrap="square" lIns="0" tIns="0" rIns="0" bIns="0" rtlCol="0"/>
          <a:lstStyle/>
          <a:p>
            <a:pPr>
              <a:defRPr/>
            </a:pPr>
            <a:endParaRPr sz="1588">
              <a:solidFill>
                <a:prstClr val="black"/>
              </a:solidFill>
            </a:endParaRPr>
          </a:p>
        </p:txBody>
      </p:sp>
      <p:sp>
        <p:nvSpPr>
          <p:cNvPr id="12" name="object 12"/>
          <p:cNvSpPr/>
          <p:nvPr/>
        </p:nvSpPr>
        <p:spPr>
          <a:xfrm>
            <a:off x="4154771" y="4890863"/>
            <a:ext cx="719944" cy="566008"/>
          </a:xfrm>
          <a:prstGeom prst="rect">
            <a:avLst/>
          </a:prstGeom>
          <a:blipFill>
            <a:blip r:embed="rId5" cstate="print"/>
            <a:stretch>
              <a:fillRect/>
            </a:stretch>
          </a:blipFill>
        </p:spPr>
        <p:txBody>
          <a:bodyPr wrap="square" lIns="0" tIns="0" rIns="0" bIns="0" rtlCol="0"/>
          <a:lstStyle/>
          <a:p>
            <a:pPr>
              <a:defRPr/>
            </a:pPr>
            <a:endParaRPr sz="1588">
              <a:solidFill>
                <a:prstClr val="black"/>
              </a:solidFill>
            </a:endParaRPr>
          </a:p>
        </p:txBody>
      </p:sp>
      <p:sp>
        <p:nvSpPr>
          <p:cNvPr id="13" name="object 13"/>
          <p:cNvSpPr/>
          <p:nvPr/>
        </p:nvSpPr>
        <p:spPr>
          <a:xfrm>
            <a:off x="5074562" y="4886211"/>
            <a:ext cx="723043" cy="549928"/>
          </a:xfrm>
          <a:prstGeom prst="rect">
            <a:avLst/>
          </a:prstGeom>
          <a:blipFill>
            <a:blip r:embed="rId6" cstate="print"/>
            <a:stretch>
              <a:fillRect/>
            </a:stretch>
          </a:blipFill>
        </p:spPr>
        <p:txBody>
          <a:bodyPr wrap="square" lIns="0" tIns="0" rIns="0" bIns="0" rtlCol="0"/>
          <a:lstStyle/>
          <a:p>
            <a:pPr>
              <a:defRPr/>
            </a:pPr>
            <a:endParaRPr sz="1588">
              <a:solidFill>
                <a:prstClr val="black"/>
              </a:solidFill>
            </a:endParaRPr>
          </a:p>
        </p:txBody>
      </p:sp>
      <p:sp>
        <p:nvSpPr>
          <p:cNvPr id="14" name="object 14"/>
          <p:cNvSpPr/>
          <p:nvPr/>
        </p:nvSpPr>
        <p:spPr>
          <a:xfrm>
            <a:off x="1335158" y="1992731"/>
            <a:ext cx="705007" cy="540572"/>
          </a:xfrm>
          <a:prstGeom prst="rect">
            <a:avLst/>
          </a:prstGeom>
          <a:blipFill>
            <a:blip r:embed="rId7" cstate="print"/>
            <a:stretch>
              <a:fillRect/>
            </a:stretch>
          </a:blipFill>
        </p:spPr>
        <p:txBody>
          <a:bodyPr wrap="square" lIns="0" tIns="0" rIns="0" bIns="0" rtlCol="0"/>
          <a:lstStyle/>
          <a:p>
            <a:pPr>
              <a:defRPr/>
            </a:pPr>
            <a:endParaRPr sz="1588">
              <a:solidFill>
                <a:prstClr val="black"/>
              </a:solidFill>
            </a:endParaRPr>
          </a:p>
        </p:txBody>
      </p:sp>
      <p:sp>
        <p:nvSpPr>
          <p:cNvPr id="17" name="object 17"/>
          <p:cNvSpPr/>
          <p:nvPr/>
        </p:nvSpPr>
        <p:spPr>
          <a:xfrm>
            <a:off x="3127361" y="3403475"/>
            <a:ext cx="720124" cy="546511"/>
          </a:xfrm>
          <a:prstGeom prst="rect">
            <a:avLst/>
          </a:prstGeom>
          <a:blipFill>
            <a:blip r:embed="rId8" cstate="print"/>
            <a:stretch>
              <a:fillRect/>
            </a:stretch>
          </a:blipFill>
        </p:spPr>
        <p:txBody>
          <a:bodyPr wrap="square" lIns="0" tIns="0" rIns="0" bIns="0" rtlCol="0"/>
          <a:lstStyle/>
          <a:p>
            <a:pPr>
              <a:defRPr/>
            </a:pPr>
            <a:endParaRPr sz="1588">
              <a:solidFill>
                <a:prstClr val="black"/>
              </a:solidFill>
            </a:endParaRPr>
          </a:p>
        </p:txBody>
      </p:sp>
      <p:sp>
        <p:nvSpPr>
          <p:cNvPr id="18" name="object 18"/>
          <p:cNvSpPr/>
          <p:nvPr/>
        </p:nvSpPr>
        <p:spPr>
          <a:xfrm>
            <a:off x="4148434" y="3388512"/>
            <a:ext cx="732619" cy="561471"/>
          </a:xfrm>
          <a:prstGeom prst="rect">
            <a:avLst/>
          </a:prstGeom>
          <a:blipFill>
            <a:blip r:embed="rId9" cstate="print"/>
            <a:stretch>
              <a:fillRect/>
            </a:stretch>
          </a:blipFill>
        </p:spPr>
        <p:txBody>
          <a:bodyPr wrap="square" lIns="0" tIns="0" rIns="0" bIns="0" rtlCol="0"/>
          <a:lstStyle/>
          <a:p>
            <a:pPr>
              <a:defRPr/>
            </a:pPr>
            <a:endParaRPr sz="1588">
              <a:solidFill>
                <a:prstClr val="black"/>
              </a:solidFill>
            </a:endParaRPr>
          </a:p>
        </p:txBody>
      </p:sp>
      <p:sp>
        <p:nvSpPr>
          <p:cNvPr id="19" name="object 19"/>
          <p:cNvSpPr/>
          <p:nvPr/>
        </p:nvSpPr>
        <p:spPr>
          <a:xfrm>
            <a:off x="5198421" y="3391674"/>
            <a:ext cx="709624" cy="542857"/>
          </a:xfrm>
          <a:prstGeom prst="rect">
            <a:avLst/>
          </a:prstGeom>
          <a:blipFill>
            <a:blip r:embed="rId10" cstate="print"/>
            <a:stretch>
              <a:fillRect/>
            </a:stretch>
          </a:blipFill>
        </p:spPr>
        <p:txBody>
          <a:bodyPr wrap="square" lIns="0" tIns="0" rIns="0" bIns="0" rtlCol="0"/>
          <a:lstStyle/>
          <a:p>
            <a:pPr>
              <a:defRPr/>
            </a:pPr>
            <a:endParaRPr sz="1588">
              <a:solidFill>
                <a:prstClr val="black"/>
              </a:solidFill>
            </a:endParaRPr>
          </a:p>
        </p:txBody>
      </p:sp>
      <p:sp>
        <p:nvSpPr>
          <p:cNvPr id="20" name="object 20"/>
          <p:cNvSpPr txBox="1"/>
          <p:nvPr/>
        </p:nvSpPr>
        <p:spPr>
          <a:xfrm>
            <a:off x="3423338" y="1684432"/>
            <a:ext cx="2075891" cy="215444"/>
          </a:xfrm>
          <a:prstGeom prst="rect">
            <a:avLst/>
          </a:prstGeom>
        </p:spPr>
        <p:txBody>
          <a:bodyPr vert="horz" wrap="square" lIns="0" tIns="0" rIns="0" bIns="0" rtlCol="0">
            <a:spAutoFit/>
          </a:bodyPr>
          <a:lstStyle/>
          <a:p>
            <a:pPr marL="42584" algn="ctr">
              <a:spcBef>
                <a:spcPts val="829"/>
              </a:spcBef>
              <a:defRPr/>
            </a:pPr>
            <a:r>
              <a:rPr sz="1400" b="1" i="1" spc="9" dirty="0">
                <a:solidFill>
                  <a:srgbClr val="733900"/>
                </a:solidFill>
                <a:cs typeface="Trefoil Sans It"/>
              </a:rPr>
              <a:t>Cy</a:t>
            </a:r>
            <a:r>
              <a:rPr sz="1400" b="1" i="1" spc="23" dirty="0">
                <a:solidFill>
                  <a:srgbClr val="733900"/>
                </a:solidFill>
                <a:cs typeface="Trefoil Sans It"/>
              </a:rPr>
              <a:t>b</a:t>
            </a:r>
            <a:r>
              <a:rPr sz="1400" b="1" i="1" spc="9" dirty="0">
                <a:solidFill>
                  <a:srgbClr val="733900"/>
                </a:solidFill>
                <a:cs typeface="Trefoil Sans It"/>
              </a:rPr>
              <a:t>er</a:t>
            </a:r>
            <a:r>
              <a:rPr sz="1400" b="1" i="1" dirty="0">
                <a:solidFill>
                  <a:srgbClr val="733900"/>
                </a:solidFill>
                <a:cs typeface="Trefoil Sans It"/>
              </a:rPr>
              <a:t>s</a:t>
            </a:r>
            <a:r>
              <a:rPr sz="1400" b="1" i="1" spc="4" dirty="0">
                <a:solidFill>
                  <a:srgbClr val="733900"/>
                </a:solidFill>
                <a:cs typeface="Trefoil Sans It"/>
              </a:rPr>
              <a:t>e</a:t>
            </a:r>
            <a:r>
              <a:rPr sz="1400" b="1" i="1" spc="9" dirty="0">
                <a:solidFill>
                  <a:srgbClr val="733900"/>
                </a:solidFill>
                <a:cs typeface="Trefoil Sans It"/>
              </a:rPr>
              <a:t>curity</a:t>
            </a:r>
            <a:endParaRPr sz="1400" dirty="0">
              <a:solidFill>
                <a:prstClr val="black"/>
              </a:solidFill>
              <a:cs typeface="Trefoil Sans It"/>
            </a:endParaRPr>
          </a:p>
        </p:txBody>
      </p:sp>
      <p:sp>
        <p:nvSpPr>
          <p:cNvPr id="21" name="object 21"/>
          <p:cNvSpPr/>
          <p:nvPr/>
        </p:nvSpPr>
        <p:spPr>
          <a:xfrm>
            <a:off x="3076411" y="1935673"/>
            <a:ext cx="750973" cy="573629"/>
          </a:xfrm>
          <a:prstGeom prst="rect">
            <a:avLst/>
          </a:prstGeom>
          <a:blipFill>
            <a:blip r:embed="rId11" cstate="print"/>
            <a:stretch>
              <a:fillRect/>
            </a:stretch>
          </a:blipFill>
        </p:spPr>
        <p:txBody>
          <a:bodyPr wrap="square" lIns="0" tIns="0" rIns="0" bIns="0" rtlCol="0"/>
          <a:lstStyle/>
          <a:p>
            <a:pPr>
              <a:defRPr/>
            </a:pPr>
            <a:endParaRPr sz="1588">
              <a:solidFill>
                <a:prstClr val="black"/>
              </a:solidFill>
            </a:endParaRPr>
          </a:p>
        </p:txBody>
      </p:sp>
      <p:sp>
        <p:nvSpPr>
          <p:cNvPr id="22" name="object 22"/>
          <p:cNvSpPr/>
          <p:nvPr/>
        </p:nvSpPr>
        <p:spPr>
          <a:xfrm>
            <a:off x="4131379" y="1922252"/>
            <a:ext cx="733093" cy="568205"/>
          </a:xfrm>
          <a:prstGeom prst="rect">
            <a:avLst/>
          </a:prstGeom>
          <a:blipFill>
            <a:blip r:embed="rId12" cstate="print"/>
            <a:stretch>
              <a:fillRect/>
            </a:stretch>
          </a:blipFill>
        </p:spPr>
        <p:txBody>
          <a:bodyPr wrap="square" lIns="0" tIns="0" rIns="0" bIns="0" rtlCol="0"/>
          <a:lstStyle/>
          <a:p>
            <a:pPr>
              <a:defRPr/>
            </a:pPr>
            <a:endParaRPr sz="1588">
              <a:solidFill>
                <a:prstClr val="black"/>
              </a:solidFill>
            </a:endParaRPr>
          </a:p>
        </p:txBody>
      </p:sp>
      <p:sp>
        <p:nvSpPr>
          <p:cNvPr id="23" name="object 23"/>
          <p:cNvSpPr/>
          <p:nvPr/>
        </p:nvSpPr>
        <p:spPr>
          <a:xfrm>
            <a:off x="5114995" y="1931186"/>
            <a:ext cx="732140" cy="559431"/>
          </a:xfrm>
          <a:prstGeom prst="rect">
            <a:avLst/>
          </a:prstGeom>
          <a:blipFill>
            <a:blip r:embed="rId13" cstate="print"/>
            <a:stretch>
              <a:fillRect/>
            </a:stretch>
          </a:blipFill>
        </p:spPr>
        <p:txBody>
          <a:bodyPr wrap="square" lIns="0" tIns="0" rIns="0" bIns="0" rtlCol="0"/>
          <a:lstStyle/>
          <a:p>
            <a:pPr>
              <a:defRPr/>
            </a:pPr>
            <a:endParaRPr sz="1588">
              <a:solidFill>
                <a:prstClr val="black"/>
              </a:solidFill>
            </a:endParaRPr>
          </a:p>
        </p:txBody>
      </p:sp>
      <p:sp>
        <p:nvSpPr>
          <p:cNvPr id="24" name="object 24"/>
          <p:cNvSpPr txBox="1"/>
          <p:nvPr/>
        </p:nvSpPr>
        <p:spPr>
          <a:xfrm>
            <a:off x="6433035" y="1382343"/>
            <a:ext cx="1676960" cy="520655"/>
          </a:xfrm>
          <a:prstGeom prst="rect">
            <a:avLst/>
          </a:prstGeom>
        </p:spPr>
        <p:txBody>
          <a:bodyPr vert="horz" wrap="square" lIns="0" tIns="0" rIns="0" bIns="0" rtlCol="0">
            <a:spAutoFit/>
          </a:bodyPr>
          <a:lstStyle/>
          <a:p>
            <a:pPr algn="ctr">
              <a:defRPr/>
            </a:pPr>
            <a:r>
              <a:rPr sz="1400" b="1" i="1" dirty="0">
                <a:solidFill>
                  <a:srgbClr val="733900"/>
                </a:solidFill>
                <a:cs typeface="Trefoil Sans It"/>
              </a:rPr>
              <a:t>JOURNE</a:t>
            </a:r>
            <a:r>
              <a:rPr sz="1400" b="1" i="1" spc="-13" dirty="0">
                <a:solidFill>
                  <a:srgbClr val="733900"/>
                </a:solidFill>
                <a:cs typeface="Trefoil Sans It"/>
              </a:rPr>
              <a:t>Y</a:t>
            </a:r>
            <a:r>
              <a:rPr sz="1400" b="1" i="1" spc="13" dirty="0">
                <a:solidFill>
                  <a:srgbClr val="733900"/>
                </a:solidFill>
                <a:cs typeface="Trefoil Sans It"/>
              </a:rPr>
              <a:t> </a:t>
            </a:r>
            <a:r>
              <a:rPr sz="1400" b="1" i="1" spc="-71" dirty="0">
                <a:solidFill>
                  <a:srgbClr val="733900"/>
                </a:solidFill>
                <a:cs typeface="Trefoil Sans It"/>
              </a:rPr>
              <a:t>AW</a:t>
            </a:r>
            <a:r>
              <a:rPr sz="1400" b="1" i="1" dirty="0">
                <a:solidFill>
                  <a:srgbClr val="733900"/>
                </a:solidFill>
                <a:cs typeface="Trefoil Sans It"/>
              </a:rPr>
              <a:t>ARDS</a:t>
            </a:r>
            <a:endParaRPr sz="1400" dirty="0">
              <a:solidFill>
                <a:prstClr val="black"/>
              </a:solidFill>
              <a:cs typeface="Trefoil Sans It"/>
            </a:endParaRPr>
          </a:p>
          <a:p>
            <a:pPr algn="ctr">
              <a:spcBef>
                <a:spcPts val="741"/>
              </a:spcBef>
              <a:defRPr/>
            </a:pPr>
            <a:r>
              <a:rPr sz="1400" b="1" i="1" spc="9" dirty="0">
                <a:solidFill>
                  <a:srgbClr val="733900"/>
                </a:solidFill>
                <a:cs typeface="Trefoil Sans It"/>
              </a:rPr>
              <a:t>E</a:t>
            </a:r>
            <a:r>
              <a:rPr sz="1400" b="1" i="1" spc="4" dirty="0">
                <a:solidFill>
                  <a:srgbClr val="733900"/>
                </a:solidFill>
                <a:cs typeface="Trefoil Sans It"/>
              </a:rPr>
              <a:t>ngineerin</a:t>
            </a:r>
            <a:r>
              <a:rPr sz="1400" b="1" i="1" spc="9" dirty="0">
                <a:solidFill>
                  <a:srgbClr val="733900"/>
                </a:solidFill>
                <a:cs typeface="Trefoil Sans It"/>
              </a:rPr>
              <a:t>g</a:t>
            </a:r>
            <a:r>
              <a:rPr sz="1400" b="1" i="1" spc="4" dirty="0">
                <a:solidFill>
                  <a:srgbClr val="733900"/>
                </a:solidFill>
                <a:cs typeface="Trefoil Sans It"/>
              </a:rPr>
              <a:t> </a:t>
            </a:r>
            <a:r>
              <a:rPr sz="1400" b="1" i="1" spc="9" dirty="0">
                <a:solidFill>
                  <a:srgbClr val="733900"/>
                </a:solidFill>
                <a:cs typeface="Trefoil Sans It"/>
              </a:rPr>
              <a:t>Jour</a:t>
            </a:r>
            <a:r>
              <a:rPr sz="1400" b="1" i="1" spc="4" dirty="0">
                <a:solidFill>
                  <a:srgbClr val="733900"/>
                </a:solidFill>
                <a:cs typeface="Trefoil Sans It"/>
              </a:rPr>
              <a:t>n</a:t>
            </a:r>
            <a:r>
              <a:rPr sz="1400" b="1" i="1" spc="9" dirty="0">
                <a:solidFill>
                  <a:srgbClr val="733900"/>
                </a:solidFill>
                <a:cs typeface="Trefoil Sans It"/>
              </a:rPr>
              <a:t>ey</a:t>
            </a:r>
            <a:endParaRPr sz="1400" dirty="0">
              <a:solidFill>
                <a:prstClr val="black"/>
              </a:solidFill>
              <a:cs typeface="Trefoil Sans It"/>
            </a:endParaRPr>
          </a:p>
        </p:txBody>
      </p:sp>
      <p:sp>
        <p:nvSpPr>
          <p:cNvPr id="25" name="object 25"/>
          <p:cNvSpPr txBox="1"/>
          <p:nvPr/>
        </p:nvSpPr>
        <p:spPr>
          <a:xfrm>
            <a:off x="3122026" y="5531515"/>
            <a:ext cx="992459" cy="553998"/>
          </a:xfrm>
          <a:prstGeom prst="rect">
            <a:avLst/>
          </a:prstGeom>
        </p:spPr>
        <p:txBody>
          <a:bodyPr vert="horz" wrap="square" lIns="0" tIns="0" rIns="0" bIns="0" rtlCol="0">
            <a:spAutoFit/>
          </a:bodyPr>
          <a:lstStyle/>
          <a:p>
            <a:pPr marL="11113" marR="4483" indent="-11113" algn="ctr">
              <a:defRPr/>
            </a:pPr>
            <a:r>
              <a:rPr sz="1200" dirty="0">
                <a:solidFill>
                  <a:prstClr val="black"/>
                </a:solidFill>
                <a:cs typeface="Trefoil Sans Cond"/>
              </a:rPr>
              <a:t>Fling Fl</a:t>
            </a:r>
            <a:r>
              <a:rPr sz="1200" spc="-27" dirty="0">
                <a:solidFill>
                  <a:prstClr val="black"/>
                </a:solidFill>
                <a:cs typeface="Trefoil Sans Cond"/>
              </a:rPr>
              <a:t>y</a:t>
            </a:r>
            <a:r>
              <a:rPr sz="1200" dirty="0">
                <a:solidFill>
                  <a:prstClr val="black"/>
                </a:solidFill>
                <a:cs typeface="Trefoil Sans Cond"/>
              </a:rPr>
              <a:t>er Desi</a:t>
            </a:r>
            <a:r>
              <a:rPr sz="1200" spc="-4" dirty="0">
                <a:solidFill>
                  <a:prstClr val="black"/>
                </a:solidFill>
                <a:cs typeface="Trefoil Sans Cond"/>
              </a:rPr>
              <a:t>g</a:t>
            </a:r>
            <a:r>
              <a:rPr sz="1200" dirty="0">
                <a:solidFill>
                  <a:prstClr val="black"/>
                </a:solidFill>
                <a:cs typeface="Trefoil Sans Cond"/>
              </a:rPr>
              <a:t>n Challenge</a:t>
            </a:r>
          </a:p>
        </p:txBody>
      </p:sp>
      <p:sp>
        <p:nvSpPr>
          <p:cNvPr id="26" name="object 26"/>
          <p:cNvSpPr txBox="1"/>
          <p:nvPr/>
        </p:nvSpPr>
        <p:spPr>
          <a:xfrm>
            <a:off x="4101434" y="5532221"/>
            <a:ext cx="835427" cy="553998"/>
          </a:xfrm>
          <a:prstGeom prst="rect">
            <a:avLst/>
          </a:prstGeom>
        </p:spPr>
        <p:txBody>
          <a:bodyPr vert="horz" wrap="square" lIns="0" tIns="0" rIns="0" bIns="0" rtlCol="0">
            <a:spAutoFit/>
          </a:bodyPr>
          <a:lstStyle/>
          <a:p>
            <a:pPr marR="4483" indent="11113" algn="ctr">
              <a:defRPr/>
            </a:pPr>
            <a:r>
              <a:rPr sz="1200" dirty="0">
                <a:solidFill>
                  <a:prstClr val="black"/>
                </a:solidFill>
                <a:cs typeface="Trefoil Sans Cond"/>
              </a:rPr>
              <a:t>L</a:t>
            </a:r>
            <a:r>
              <a:rPr sz="1200" spc="-4" dirty="0">
                <a:solidFill>
                  <a:prstClr val="black"/>
                </a:solidFill>
                <a:cs typeface="Trefoil Sans Cond"/>
              </a:rPr>
              <a:t>e</a:t>
            </a:r>
            <a:r>
              <a:rPr sz="1200" dirty="0">
                <a:solidFill>
                  <a:prstClr val="black"/>
                </a:solidFill>
                <a:cs typeface="Trefoil Sans Cond"/>
              </a:rPr>
              <a:t>ap Bot Desi</a:t>
            </a:r>
            <a:r>
              <a:rPr sz="1200" spc="-4" dirty="0">
                <a:solidFill>
                  <a:prstClr val="black"/>
                </a:solidFill>
                <a:cs typeface="Trefoil Sans Cond"/>
              </a:rPr>
              <a:t>g</a:t>
            </a:r>
            <a:r>
              <a:rPr sz="1200" dirty="0">
                <a:solidFill>
                  <a:prstClr val="black"/>
                </a:solidFill>
                <a:cs typeface="Trefoil Sans Cond"/>
              </a:rPr>
              <a:t>n Challenge</a:t>
            </a:r>
          </a:p>
        </p:txBody>
      </p:sp>
      <p:sp>
        <p:nvSpPr>
          <p:cNvPr id="27" name="object 27"/>
          <p:cNvSpPr txBox="1"/>
          <p:nvPr/>
        </p:nvSpPr>
        <p:spPr>
          <a:xfrm>
            <a:off x="5023801" y="5549781"/>
            <a:ext cx="845371" cy="553998"/>
          </a:xfrm>
          <a:prstGeom prst="rect">
            <a:avLst/>
          </a:prstGeom>
        </p:spPr>
        <p:txBody>
          <a:bodyPr vert="horz" wrap="square" lIns="0" tIns="0" rIns="0" bIns="0" rtlCol="0">
            <a:spAutoFit/>
          </a:bodyPr>
          <a:lstStyle/>
          <a:p>
            <a:pPr marL="11113" marR="4483" indent="-11113" algn="ctr">
              <a:defRPr/>
            </a:pPr>
            <a:r>
              <a:rPr sz="1200" dirty="0">
                <a:solidFill>
                  <a:prstClr val="black"/>
                </a:solidFill>
                <a:cs typeface="Trefoil Sans Cond"/>
              </a:rPr>
              <a:t>R</a:t>
            </a:r>
            <a:r>
              <a:rPr sz="1200" spc="-4" dirty="0">
                <a:solidFill>
                  <a:prstClr val="black"/>
                </a:solidFill>
                <a:cs typeface="Trefoil Sans Cond"/>
              </a:rPr>
              <a:t>a</a:t>
            </a:r>
            <a:r>
              <a:rPr sz="1200" spc="-9" dirty="0">
                <a:solidFill>
                  <a:prstClr val="black"/>
                </a:solidFill>
                <a:cs typeface="Trefoil Sans Cond"/>
              </a:rPr>
              <a:t>c</a:t>
            </a:r>
            <a:r>
              <a:rPr sz="1200" dirty="0">
                <a:solidFill>
                  <a:prstClr val="black"/>
                </a:solidFill>
                <a:cs typeface="Trefoil Sans Cond"/>
              </a:rPr>
              <a:t>e Car Desi</a:t>
            </a:r>
            <a:r>
              <a:rPr sz="1200" spc="-4" dirty="0">
                <a:solidFill>
                  <a:prstClr val="black"/>
                </a:solidFill>
                <a:cs typeface="Trefoil Sans Cond"/>
              </a:rPr>
              <a:t>g</a:t>
            </a:r>
            <a:r>
              <a:rPr sz="1200" dirty="0">
                <a:solidFill>
                  <a:prstClr val="black"/>
                </a:solidFill>
                <a:cs typeface="Trefoil Sans Cond"/>
              </a:rPr>
              <a:t>n Challenge</a:t>
            </a:r>
          </a:p>
        </p:txBody>
      </p:sp>
      <p:sp>
        <p:nvSpPr>
          <p:cNvPr id="28" name="object 28"/>
          <p:cNvSpPr txBox="1"/>
          <p:nvPr/>
        </p:nvSpPr>
        <p:spPr>
          <a:xfrm>
            <a:off x="1102246" y="2557256"/>
            <a:ext cx="1193291" cy="369332"/>
          </a:xfrm>
          <a:prstGeom prst="rect">
            <a:avLst/>
          </a:prstGeom>
        </p:spPr>
        <p:txBody>
          <a:bodyPr vert="horz" wrap="square" lIns="0" tIns="0" rIns="0" bIns="0" rtlCol="0">
            <a:spAutoFit/>
          </a:bodyPr>
          <a:lstStyle/>
          <a:p>
            <a:pPr marR="4483" indent="11113" algn="ctr">
              <a:defRPr/>
            </a:pPr>
            <a:r>
              <a:rPr sz="1200" dirty="0">
                <a:solidFill>
                  <a:prstClr val="black"/>
                </a:solidFill>
                <a:cs typeface="Trefoil Sans Cond"/>
              </a:rPr>
              <a:t>S</a:t>
            </a:r>
            <a:r>
              <a:rPr sz="1200" spc="-4" dirty="0">
                <a:solidFill>
                  <a:prstClr val="black"/>
                </a:solidFill>
                <a:cs typeface="Trefoil Sans Cond"/>
              </a:rPr>
              <a:t>pa</a:t>
            </a:r>
            <a:r>
              <a:rPr sz="1200" spc="-9" dirty="0">
                <a:solidFill>
                  <a:prstClr val="black"/>
                </a:solidFill>
                <a:cs typeface="Trefoil Sans Cond"/>
              </a:rPr>
              <a:t>c</a:t>
            </a:r>
            <a:r>
              <a:rPr sz="1200" dirty="0">
                <a:solidFill>
                  <a:prstClr val="black"/>
                </a:solidFill>
                <a:cs typeface="Trefoil Sans Cond"/>
              </a:rPr>
              <a:t>e Scien</a:t>
            </a:r>
            <a:r>
              <a:rPr sz="1200" spc="-9" dirty="0">
                <a:solidFill>
                  <a:prstClr val="black"/>
                </a:solidFill>
                <a:cs typeface="Trefoil Sans Cond"/>
              </a:rPr>
              <a:t>c</a:t>
            </a:r>
            <a:r>
              <a:rPr sz="1200" dirty="0">
                <a:solidFill>
                  <a:prstClr val="black"/>
                </a:solidFill>
                <a:cs typeface="Trefoil Sans Cond"/>
              </a:rPr>
              <a:t>e </a:t>
            </a:r>
            <a:r>
              <a:rPr sz="1200" spc="-19" dirty="0">
                <a:solidFill>
                  <a:prstClr val="black"/>
                </a:solidFill>
                <a:cs typeface="Trefoil Sans Cond"/>
              </a:rPr>
              <a:t>A</a:t>
            </a:r>
            <a:r>
              <a:rPr sz="1200" dirty="0">
                <a:solidFill>
                  <a:prstClr val="black"/>
                </a:solidFill>
                <a:cs typeface="Trefoil Sans Cond"/>
              </a:rPr>
              <a:t>d</a:t>
            </a:r>
            <a:r>
              <a:rPr sz="1200" spc="-27" dirty="0">
                <a:solidFill>
                  <a:prstClr val="black"/>
                </a:solidFill>
                <a:cs typeface="Trefoil Sans Cond"/>
              </a:rPr>
              <a:t>v</a:t>
            </a:r>
            <a:r>
              <a:rPr sz="1200" dirty="0">
                <a:solidFill>
                  <a:prstClr val="black"/>
                </a:solidFill>
                <a:cs typeface="Trefoil Sans Cond"/>
              </a:rPr>
              <a:t>entu</a:t>
            </a:r>
            <a:r>
              <a:rPr sz="1200" spc="-23" dirty="0">
                <a:solidFill>
                  <a:prstClr val="black"/>
                </a:solidFill>
                <a:cs typeface="Trefoil Sans Cond"/>
              </a:rPr>
              <a:t>r</a:t>
            </a:r>
            <a:r>
              <a:rPr sz="1200" dirty="0">
                <a:solidFill>
                  <a:prstClr val="black"/>
                </a:solidFill>
                <a:cs typeface="Trefoil Sans Cond"/>
              </a:rPr>
              <a:t>er</a:t>
            </a:r>
          </a:p>
        </p:txBody>
      </p:sp>
      <p:sp>
        <p:nvSpPr>
          <p:cNvPr id="31" name="object 31"/>
          <p:cNvSpPr txBox="1"/>
          <p:nvPr/>
        </p:nvSpPr>
        <p:spPr>
          <a:xfrm>
            <a:off x="3787619" y="3169351"/>
            <a:ext cx="1498429" cy="215444"/>
          </a:xfrm>
          <a:prstGeom prst="rect">
            <a:avLst/>
          </a:prstGeom>
        </p:spPr>
        <p:txBody>
          <a:bodyPr vert="horz" wrap="square" lIns="0" tIns="0" rIns="0" bIns="0" rtlCol="0">
            <a:spAutoFit/>
          </a:bodyPr>
          <a:lstStyle/>
          <a:p>
            <a:pPr marL="11206" algn="ctr">
              <a:defRPr/>
            </a:pPr>
            <a:r>
              <a:rPr sz="1400" b="1" i="1" spc="-13" dirty="0">
                <a:solidFill>
                  <a:srgbClr val="733900"/>
                </a:solidFill>
                <a:cs typeface="Trefoil Sans It"/>
              </a:rPr>
              <a:t>R</a:t>
            </a:r>
            <a:r>
              <a:rPr sz="1400" b="1" i="1" spc="9" dirty="0">
                <a:solidFill>
                  <a:srgbClr val="733900"/>
                </a:solidFill>
                <a:cs typeface="Trefoil Sans It"/>
              </a:rPr>
              <a:t>o</a:t>
            </a:r>
            <a:r>
              <a:rPr sz="1400" b="1" i="1" spc="23" dirty="0">
                <a:solidFill>
                  <a:srgbClr val="733900"/>
                </a:solidFill>
                <a:cs typeface="Trefoil Sans It"/>
              </a:rPr>
              <a:t>b</a:t>
            </a:r>
            <a:r>
              <a:rPr sz="1400" b="1" i="1" spc="9" dirty="0">
                <a:solidFill>
                  <a:srgbClr val="733900"/>
                </a:solidFill>
                <a:cs typeface="Trefoil Sans It"/>
              </a:rPr>
              <a:t>ot</a:t>
            </a:r>
            <a:r>
              <a:rPr sz="1400" b="1" i="1" dirty="0">
                <a:solidFill>
                  <a:srgbClr val="733900"/>
                </a:solidFill>
                <a:cs typeface="Trefoil Sans It"/>
              </a:rPr>
              <a:t>i</a:t>
            </a:r>
            <a:r>
              <a:rPr sz="1400" b="1" i="1" spc="9" dirty="0">
                <a:solidFill>
                  <a:srgbClr val="733900"/>
                </a:solidFill>
                <a:cs typeface="Trefoil Sans It"/>
              </a:rPr>
              <a:t>cs</a:t>
            </a:r>
            <a:endParaRPr sz="1400" dirty="0">
              <a:solidFill>
                <a:prstClr val="black"/>
              </a:solidFill>
              <a:cs typeface="Trefoil Sans It"/>
            </a:endParaRPr>
          </a:p>
        </p:txBody>
      </p:sp>
      <p:sp>
        <p:nvSpPr>
          <p:cNvPr id="32" name="object 32"/>
          <p:cNvSpPr txBox="1"/>
          <p:nvPr/>
        </p:nvSpPr>
        <p:spPr>
          <a:xfrm>
            <a:off x="3047747" y="4004075"/>
            <a:ext cx="884369" cy="369332"/>
          </a:xfrm>
          <a:prstGeom prst="rect">
            <a:avLst/>
          </a:prstGeom>
        </p:spPr>
        <p:txBody>
          <a:bodyPr vert="horz" wrap="square" lIns="0" tIns="0" rIns="0" bIns="0" rtlCol="0">
            <a:spAutoFit/>
          </a:bodyPr>
          <a:lstStyle/>
          <a:p>
            <a:pPr marR="4483" indent="11113" algn="ctr">
              <a:defRPr/>
            </a:pPr>
            <a:r>
              <a:rPr sz="1200" dirty="0">
                <a:solidFill>
                  <a:prstClr val="black"/>
                </a:solidFill>
                <a:cs typeface="Trefoil Sans Cond"/>
              </a:rPr>
              <a:t>P</a:t>
            </a:r>
            <a:r>
              <a:rPr sz="1200" spc="-23" dirty="0">
                <a:solidFill>
                  <a:prstClr val="black"/>
                </a:solidFill>
                <a:cs typeface="Trefoil Sans Cond"/>
              </a:rPr>
              <a:t>r</a:t>
            </a:r>
            <a:r>
              <a:rPr sz="1200" spc="-13" dirty="0">
                <a:solidFill>
                  <a:prstClr val="black"/>
                </a:solidFill>
                <a:cs typeface="Trefoil Sans Cond"/>
              </a:rPr>
              <a:t>o</a:t>
            </a:r>
            <a:r>
              <a:rPr sz="1200" spc="-4" dirty="0">
                <a:solidFill>
                  <a:prstClr val="black"/>
                </a:solidFill>
                <a:cs typeface="Trefoil Sans Cond"/>
              </a:rPr>
              <a:t>g</a:t>
            </a:r>
            <a:r>
              <a:rPr sz="1200" spc="-19" dirty="0">
                <a:solidFill>
                  <a:prstClr val="black"/>
                </a:solidFill>
                <a:cs typeface="Trefoil Sans Cond"/>
              </a:rPr>
              <a:t>r</a:t>
            </a:r>
            <a:r>
              <a:rPr sz="1200" dirty="0">
                <a:solidFill>
                  <a:prstClr val="black"/>
                </a:solidFill>
                <a:cs typeface="Trefoil Sans Cond"/>
              </a:rPr>
              <a:t>amming </a:t>
            </a:r>
            <a:r>
              <a:rPr sz="1200" spc="-19" dirty="0">
                <a:solidFill>
                  <a:prstClr val="black"/>
                </a:solidFill>
                <a:cs typeface="Trefoil Sans Cond"/>
              </a:rPr>
              <a:t>R</a:t>
            </a:r>
            <a:r>
              <a:rPr sz="1200" dirty="0">
                <a:solidFill>
                  <a:prstClr val="black"/>
                </a:solidFill>
                <a:cs typeface="Trefoil Sans Cond"/>
              </a:rPr>
              <a:t>obots</a:t>
            </a:r>
          </a:p>
        </p:txBody>
      </p:sp>
      <p:sp>
        <p:nvSpPr>
          <p:cNvPr id="33" name="object 33"/>
          <p:cNvSpPr txBox="1"/>
          <p:nvPr/>
        </p:nvSpPr>
        <p:spPr>
          <a:xfrm>
            <a:off x="4135225" y="4013588"/>
            <a:ext cx="725401" cy="369332"/>
          </a:xfrm>
          <a:prstGeom prst="rect">
            <a:avLst/>
          </a:prstGeom>
        </p:spPr>
        <p:txBody>
          <a:bodyPr vert="horz" wrap="square" lIns="0" tIns="0" rIns="0" bIns="0" rtlCol="0">
            <a:spAutoFit/>
          </a:bodyPr>
          <a:lstStyle/>
          <a:p>
            <a:pPr marR="4483" indent="9525" algn="ctr">
              <a:defRPr/>
            </a:pPr>
            <a:r>
              <a:rPr sz="1200" dirty="0">
                <a:solidFill>
                  <a:prstClr val="black"/>
                </a:solidFill>
                <a:cs typeface="Trefoil Sans Cond"/>
              </a:rPr>
              <a:t>Desi</a:t>
            </a:r>
            <a:r>
              <a:rPr sz="1200" spc="-4" dirty="0">
                <a:solidFill>
                  <a:prstClr val="black"/>
                </a:solidFill>
                <a:cs typeface="Trefoil Sans Cond"/>
              </a:rPr>
              <a:t>g</a:t>
            </a:r>
            <a:r>
              <a:rPr sz="1200" dirty="0">
                <a:solidFill>
                  <a:prstClr val="black"/>
                </a:solidFill>
                <a:cs typeface="Trefoil Sans Cond"/>
              </a:rPr>
              <a:t>ning </a:t>
            </a:r>
            <a:r>
              <a:rPr sz="1200" spc="-19" dirty="0">
                <a:solidFill>
                  <a:prstClr val="black"/>
                </a:solidFill>
                <a:cs typeface="Trefoil Sans Cond"/>
              </a:rPr>
              <a:t>R</a:t>
            </a:r>
            <a:r>
              <a:rPr sz="1200" dirty="0">
                <a:solidFill>
                  <a:prstClr val="black"/>
                </a:solidFill>
                <a:cs typeface="Trefoil Sans Cond"/>
              </a:rPr>
              <a:t>obots</a:t>
            </a:r>
          </a:p>
        </p:txBody>
      </p:sp>
      <p:sp>
        <p:nvSpPr>
          <p:cNvPr id="34" name="object 34"/>
          <p:cNvSpPr/>
          <p:nvPr/>
        </p:nvSpPr>
        <p:spPr>
          <a:xfrm>
            <a:off x="6475930" y="1929351"/>
            <a:ext cx="666615" cy="515191"/>
          </a:xfrm>
          <a:prstGeom prst="rect">
            <a:avLst/>
          </a:prstGeom>
          <a:blipFill>
            <a:blip r:embed="rId14" cstate="print"/>
            <a:stretch>
              <a:fillRect/>
            </a:stretch>
          </a:blipFill>
        </p:spPr>
        <p:txBody>
          <a:bodyPr wrap="square" lIns="0" tIns="0" rIns="0" bIns="0" rtlCol="0"/>
          <a:lstStyle/>
          <a:p>
            <a:pPr>
              <a:defRPr/>
            </a:pPr>
            <a:endParaRPr sz="1588">
              <a:solidFill>
                <a:prstClr val="black"/>
              </a:solidFill>
            </a:endParaRPr>
          </a:p>
        </p:txBody>
      </p:sp>
      <p:sp>
        <p:nvSpPr>
          <p:cNvPr id="35" name="object 35"/>
          <p:cNvSpPr/>
          <p:nvPr/>
        </p:nvSpPr>
        <p:spPr>
          <a:xfrm>
            <a:off x="7272461" y="1914238"/>
            <a:ext cx="691179" cy="529825"/>
          </a:xfrm>
          <a:prstGeom prst="rect">
            <a:avLst/>
          </a:prstGeom>
          <a:blipFill>
            <a:blip r:embed="rId15" cstate="print"/>
            <a:stretch>
              <a:fillRect/>
            </a:stretch>
          </a:blipFill>
        </p:spPr>
        <p:txBody>
          <a:bodyPr wrap="square" lIns="0" tIns="0" rIns="0" bIns="0" rtlCol="0"/>
          <a:lstStyle/>
          <a:p>
            <a:pPr>
              <a:defRPr/>
            </a:pPr>
            <a:endParaRPr sz="1588">
              <a:solidFill>
                <a:prstClr val="black"/>
              </a:solidFill>
            </a:endParaRPr>
          </a:p>
        </p:txBody>
      </p:sp>
      <p:sp>
        <p:nvSpPr>
          <p:cNvPr id="36" name="object 36"/>
          <p:cNvSpPr/>
          <p:nvPr/>
        </p:nvSpPr>
        <p:spPr>
          <a:xfrm>
            <a:off x="6531465" y="4903937"/>
            <a:ext cx="652171" cy="499625"/>
          </a:xfrm>
          <a:prstGeom prst="rect">
            <a:avLst/>
          </a:prstGeom>
          <a:blipFill>
            <a:blip r:embed="rId16" cstate="print"/>
            <a:stretch>
              <a:fillRect/>
            </a:stretch>
          </a:blipFill>
        </p:spPr>
        <p:txBody>
          <a:bodyPr wrap="square" lIns="0" tIns="0" rIns="0" bIns="0" rtlCol="0"/>
          <a:lstStyle/>
          <a:p>
            <a:pPr>
              <a:defRPr/>
            </a:pPr>
            <a:endParaRPr sz="1588">
              <a:solidFill>
                <a:prstClr val="black"/>
              </a:solidFill>
            </a:endParaRPr>
          </a:p>
        </p:txBody>
      </p:sp>
      <p:sp>
        <p:nvSpPr>
          <p:cNvPr id="37" name="object 37"/>
          <p:cNvSpPr/>
          <p:nvPr/>
        </p:nvSpPr>
        <p:spPr>
          <a:xfrm>
            <a:off x="7345165" y="4888837"/>
            <a:ext cx="691189" cy="529825"/>
          </a:xfrm>
          <a:prstGeom prst="rect">
            <a:avLst/>
          </a:prstGeom>
          <a:blipFill>
            <a:blip r:embed="rId15" cstate="print"/>
            <a:stretch>
              <a:fillRect/>
            </a:stretch>
          </a:blipFill>
        </p:spPr>
        <p:txBody>
          <a:bodyPr wrap="square" lIns="0" tIns="0" rIns="0" bIns="0" rtlCol="0"/>
          <a:lstStyle/>
          <a:p>
            <a:pPr>
              <a:defRPr/>
            </a:pPr>
            <a:endParaRPr sz="1588">
              <a:solidFill>
                <a:prstClr val="black"/>
              </a:solidFill>
            </a:endParaRPr>
          </a:p>
        </p:txBody>
      </p:sp>
      <p:sp>
        <p:nvSpPr>
          <p:cNvPr id="38" name="object 38"/>
          <p:cNvSpPr/>
          <p:nvPr/>
        </p:nvSpPr>
        <p:spPr>
          <a:xfrm>
            <a:off x="7300735" y="3404706"/>
            <a:ext cx="691167" cy="529825"/>
          </a:xfrm>
          <a:prstGeom prst="rect">
            <a:avLst/>
          </a:prstGeom>
          <a:blipFill>
            <a:blip r:embed="rId15" cstate="print"/>
            <a:stretch>
              <a:fillRect/>
            </a:stretch>
          </a:blipFill>
        </p:spPr>
        <p:txBody>
          <a:bodyPr wrap="square" lIns="0" tIns="0" rIns="0" bIns="0" rtlCol="0"/>
          <a:lstStyle/>
          <a:p>
            <a:pPr>
              <a:defRPr/>
            </a:pPr>
            <a:endParaRPr sz="1588">
              <a:solidFill>
                <a:prstClr val="black"/>
              </a:solidFill>
            </a:endParaRPr>
          </a:p>
        </p:txBody>
      </p:sp>
      <p:sp>
        <p:nvSpPr>
          <p:cNvPr id="39" name="object 39"/>
          <p:cNvSpPr/>
          <p:nvPr/>
        </p:nvSpPr>
        <p:spPr>
          <a:xfrm>
            <a:off x="6501627" y="3413146"/>
            <a:ext cx="687261" cy="513835"/>
          </a:xfrm>
          <a:prstGeom prst="rect">
            <a:avLst/>
          </a:prstGeom>
          <a:blipFill>
            <a:blip r:embed="rId17" cstate="print"/>
            <a:stretch>
              <a:fillRect/>
            </a:stretch>
          </a:blipFill>
        </p:spPr>
        <p:txBody>
          <a:bodyPr wrap="square" lIns="0" tIns="0" rIns="0" bIns="0" rtlCol="0"/>
          <a:lstStyle/>
          <a:p>
            <a:pPr>
              <a:defRPr/>
            </a:pPr>
            <a:endParaRPr sz="1588">
              <a:solidFill>
                <a:prstClr val="black"/>
              </a:solidFill>
            </a:endParaRPr>
          </a:p>
        </p:txBody>
      </p:sp>
      <p:sp>
        <p:nvSpPr>
          <p:cNvPr id="41" name="object 41"/>
          <p:cNvSpPr txBox="1"/>
          <p:nvPr/>
        </p:nvSpPr>
        <p:spPr>
          <a:xfrm>
            <a:off x="2988959" y="2570785"/>
            <a:ext cx="981399" cy="369332"/>
          </a:xfrm>
          <a:prstGeom prst="rect">
            <a:avLst/>
          </a:prstGeom>
        </p:spPr>
        <p:txBody>
          <a:bodyPr vert="horz" wrap="square" lIns="0" tIns="0" rIns="0" bIns="0" rtlCol="0">
            <a:spAutoFit/>
          </a:bodyPr>
          <a:lstStyle/>
          <a:p>
            <a:pPr marR="4483" indent="11113" algn="ctr">
              <a:defRPr/>
            </a:pPr>
            <a:r>
              <a:rPr sz="1200" spc="-19" dirty="0">
                <a:solidFill>
                  <a:prstClr val="black"/>
                </a:solidFill>
                <a:cs typeface="Trefoil Sans Cond"/>
              </a:rPr>
              <a:t>C</a:t>
            </a:r>
            <a:r>
              <a:rPr sz="1200" dirty="0">
                <a:solidFill>
                  <a:prstClr val="black"/>
                </a:solidFill>
                <a:cs typeface="Trefoil Sans Cond"/>
              </a:rPr>
              <a:t>ybe</a:t>
            </a:r>
            <a:r>
              <a:rPr sz="1200" spc="-19" dirty="0">
                <a:solidFill>
                  <a:prstClr val="black"/>
                </a:solidFill>
                <a:cs typeface="Trefoil Sans Cond"/>
              </a:rPr>
              <a:t>r</a:t>
            </a:r>
            <a:r>
              <a:rPr sz="1200" spc="-9" dirty="0">
                <a:solidFill>
                  <a:prstClr val="black"/>
                </a:solidFill>
                <a:cs typeface="Trefoil Sans Cond"/>
              </a:rPr>
              <a:t>s</a:t>
            </a:r>
            <a:r>
              <a:rPr sz="1200" dirty="0">
                <a:solidFill>
                  <a:prstClr val="black"/>
                </a:solidFill>
                <a:cs typeface="Trefoil Sans Cond"/>
              </a:rPr>
              <a:t>ecurity Basics</a:t>
            </a:r>
          </a:p>
        </p:txBody>
      </p:sp>
      <p:sp>
        <p:nvSpPr>
          <p:cNvPr id="42" name="object 42"/>
          <p:cNvSpPr txBox="1"/>
          <p:nvPr/>
        </p:nvSpPr>
        <p:spPr>
          <a:xfrm>
            <a:off x="4062418" y="2576576"/>
            <a:ext cx="896139" cy="369332"/>
          </a:xfrm>
          <a:prstGeom prst="rect">
            <a:avLst/>
          </a:prstGeom>
        </p:spPr>
        <p:txBody>
          <a:bodyPr vert="horz" wrap="square" lIns="0" tIns="0" rIns="0" bIns="0" rtlCol="0">
            <a:spAutoFit/>
          </a:bodyPr>
          <a:lstStyle/>
          <a:p>
            <a:pPr marR="4483" indent="9525" algn="ctr">
              <a:defRPr/>
            </a:pPr>
            <a:r>
              <a:rPr sz="1200" spc="-19" dirty="0">
                <a:solidFill>
                  <a:prstClr val="black"/>
                </a:solidFill>
                <a:cs typeface="Trefoil Sans Cond"/>
              </a:rPr>
              <a:t>C</a:t>
            </a:r>
            <a:r>
              <a:rPr sz="1200" dirty="0">
                <a:solidFill>
                  <a:prstClr val="black"/>
                </a:solidFill>
                <a:cs typeface="Trefoil Sans Cond"/>
              </a:rPr>
              <a:t>ybe</a:t>
            </a:r>
            <a:r>
              <a:rPr sz="1200" spc="-19" dirty="0">
                <a:solidFill>
                  <a:prstClr val="black"/>
                </a:solidFill>
                <a:cs typeface="Trefoil Sans Cond"/>
              </a:rPr>
              <a:t>r</a:t>
            </a:r>
            <a:r>
              <a:rPr sz="1200" spc="-9" dirty="0">
                <a:solidFill>
                  <a:prstClr val="black"/>
                </a:solidFill>
                <a:cs typeface="Trefoil Sans Cond"/>
              </a:rPr>
              <a:t>s</a:t>
            </a:r>
            <a:r>
              <a:rPr sz="1200" dirty="0">
                <a:solidFill>
                  <a:prstClr val="black"/>
                </a:solidFill>
                <a:cs typeface="Trefoil Sans Cond"/>
              </a:rPr>
              <a:t>ecurity Sa</a:t>
            </a:r>
            <a:r>
              <a:rPr sz="1200" spc="-27" dirty="0">
                <a:solidFill>
                  <a:prstClr val="black"/>
                </a:solidFill>
                <a:cs typeface="Trefoil Sans Cond"/>
              </a:rPr>
              <a:t>f</a:t>
            </a:r>
            <a:r>
              <a:rPr sz="1200" dirty="0">
                <a:solidFill>
                  <a:prstClr val="black"/>
                </a:solidFill>
                <a:cs typeface="Trefoil Sans Cond"/>
              </a:rPr>
              <a:t>e</a:t>
            </a:r>
            <a:r>
              <a:rPr sz="1200" spc="-4" dirty="0">
                <a:solidFill>
                  <a:prstClr val="black"/>
                </a:solidFill>
                <a:cs typeface="Trefoil Sans Cond"/>
              </a:rPr>
              <a:t>g</a:t>
            </a:r>
            <a:r>
              <a:rPr sz="1200" dirty="0">
                <a:solidFill>
                  <a:prstClr val="black"/>
                </a:solidFill>
                <a:cs typeface="Trefoil Sans Cond"/>
              </a:rPr>
              <a:t>ua</a:t>
            </a:r>
            <a:r>
              <a:rPr sz="1200" spc="-23" dirty="0">
                <a:solidFill>
                  <a:prstClr val="black"/>
                </a:solidFill>
                <a:cs typeface="Trefoil Sans Cond"/>
              </a:rPr>
              <a:t>r</a:t>
            </a:r>
            <a:r>
              <a:rPr sz="1200" dirty="0">
                <a:solidFill>
                  <a:prstClr val="black"/>
                </a:solidFill>
                <a:cs typeface="Trefoil Sans Cond"/>
              </a:rPr>
              <a:t>ds</a:t>
            </a:r>
          </a:p>
        </p:txBody>
      </p:sp>
      <p:sp>
        <p:nvSpPr>
          <p:cNvPr id="43" name="object 43"/>
          <p:cNvSpPr txBox="1"/>
          <p:nvPr/>
        </p:nvSpPr>
        <p:spPr>
          <a:xfrm>
            <a:off x="5055701" y="2557256"/>
            <a:ext cx="903600" cy="369332"/>
          </a:xfrm>
          <a:prstGeom prst="rect">
            <a:avLst/>
          </a:prstGeom>
        </p:spPr>
        <p:txBody>
          <a:bodyPr vert="horz" wrap="square" lIns="0" tIns="0" rIns="0" bIns="0" rtlCol="0">
            <a:spAutoFit/>
          </a:bodyPr>
          <a:lstStyle/>
          <a:p>
            <a:pPr marL="52109" marR="4483" indent="-41463" algn="ctr">
              <a:defRPr/>
            </a:pPr>
            <a:r>
              <a:rPr sz="1200" spc="-19" dirty="0">
                <a:solidFill>
                  <a:prstClr val="black"/>
                </a:solidFill>
                <a:cs typeface="Trefoil Sans Cond"/>
              </a:rPr>
              <a:t>C</a:t>
            </a:r>
            <a:r>
              <a:rPr sz="1200" dirty="0">
                <a:solidFill>
                  <a:prstClr val="black"/>
                </a:solidFill>
                <a:cs typeface="Trefoil Sans Cond"/>
              </a:rPr>
              <a:t>ybe</a:t>
            </a:r>
            <a:r>
              <a:rPr sz="1200" spc="-19" dirty="0">
                <a:solidFill>
                  <a:prstClr val="black"/>
                </a:solidFill>
                <a:cs typeface="Trefoil Sans Cond"/>
              </a:rPr>
              <a:t>r</a:t>
            </a:r>
            <a:r>
              <a:rPr sz="1200" spc="-9" dirty="0">
                <a:solidFill>
                  <a:prstClr val="black"/>
                </a:solidFill>
                <a:cs typeface="Trefoil Sans Cond"/>
              </a:rPr>
              <a:t>s</a:t>
            </a:r>
            <a:r>
              <a:rPr sz="1200" dirty="0">
                <a:solidFill>
                  <a:prstClr val="black"/>
                </a:solidFill>
                <a:cs typeface="Trefoil Sans Cond"/>
              </a:rPr>
              <a:t>ecurity I</a:t>
            </a:r>
            <a:r>
              <a:rPr sz="1200" spc="-19" dirty="0">
                <a:solidFill>
                  <a:prstClr val="black"/>
                </a:solidFill>
                <a:cs typeface="Trefoil Sans Cond"/>
              </a:rPr>
              <a:t>n</a:t>
            </a:r>
            <a:r>
              <a:rPr sz="1200" spc="-27" dirty="0">
                <a:solidFill>
                  <a:prstClr val="black"/>
                </a:solidFill>
                <a:cs typeface="Trefoil Sans Cond"/>
              </a:rPr>
              <a:t>v</a:t>
            </a:r>
            <a:r>
              <a:rPr sz="1200" dirty="0">
                <a:solidFill>
                  <a:prstClr val="black"/>
                </a:solidFill>
                <a:cs typeface="Trefoil Sans Cond"/>
              </a:rPr>
              <a:t>esti</a:t>
            </a:r>
            <a:r>
              <a:rPr sz="1200" spc="-4" dirty="0">
                <a:solidFill>
                  <a:prstClr val="black"/>
                </a:solidFill>
                <a:cs typeface="Trefoil Sans Cond"/>
              </a:rPr>
              <a:t>g</a:t>
            </a:r>
            <a:r>
              <a:rPr sz="1200" dirty="0">
                <a:solidFill>
                  <a:prstClr val="black"/>
                </a:solidFill>
                <a:cs typeface="Trefoil Sans Cond"/>
              </a:rPr>
              <a:t>a</a:t>
            </a:r>
            <a:r>
              <a:rPr sz="1200" spc="-13" dirty="0">
                <a:solidFill>
                  <a:prstClr val="black"/>
                </a:solidFill>
                <a:cs typeface="Trefoil Sans Cond"/>
              </a:rPr>
              <a:t>t</a:t>
            </a:r>
            <a:r>
              <a:rPr sz="1200" spc="-9" dirty="0">
                <a:solidFill>
                  <a:prstClr val="black"/>
                </a:solidFill>
                <a:cs typeface="Trefoil Sans Cond"/>
              </a:rPr>
              <a:t>o</a:t>
            </a:r>
            <a:r>
              <a:rPr sz="1200" dirty="0">
                <a:solidFill>
                  <a:prstClr val="black"/>
                </a:solidFill>
                <a:cs typeface="Trefoil Sans Cond"/>
              </a:rPr>
              <a:t>r</a:t>
            </a:r>
          </a:p>
        </p:txBody>
      </p:sp>
      <p:sp>
        <p:nvSpPr>
          <p:cNvPr id="44" name="object 44"/>
          <p:cNvSpPr txBox="1"/>
          <p:nvPr/>
        </p:nvSpPr>
        <p:spPr>
          <a:xfrm>
            <a:off x="6322347" y="2497049"/>
            <a:ext cx="883473" cy="369332"/>
          </a:xfrm>
          <a:prstGeom prst="rect">
            <a:avLst/>
          </a:prstGeom>
        </p:spPr>
        <p:txBody>
          <a:bodyPr vert="horz" wrap="square" lIns="0" tIns="0" rIns="0" bIns="0" rtlCol="0">
            <a:spAutoFit/>
          </a:bodyPr>
          <a:lstStyle/>
          <a:p>
            <a:pPr marR="4483" indent="11113" algn="ctr">
              <a:defRPr/>
            </a:pPr>
            <a:r>
              <a:rPr sz="1200" dirty="0">
                <a:solidFill>
                  <a:prstClr val="black"/>
                </a:solidFill>
                <a:cs typeface="Trefoil Sans Cond"/>
              </a:rPr>
              <a:t>Think Li</a:t>
            </a:r>
            <a:r>
              <a:rPr sz="1200" spc="-27" dirty="0">
                <a:solidFill>
                  <a:prstClr val="black"/>
                </a:solidFill>
                <a:cs typeface="Trefoil Sans Cond"/>
              </a:rPr>
              <a:t>k</a:t>
            </a:r>
            <a:r>
              <a:rPr sz="1200" dirty="0">
                <a:solidFill>
                  <a:prstClr val="black"/>
                </a:solidFill>
                <a:cs typeface="Trefoil Sans Cond"/>
              </a:rPr>
              <a:t>e an Engineer</a:t>
            </a:r>
          </a:p>
        </p:txBody>
      </p:sp>
      <p:sp>
        <p:nvSpPr>
          <p:cNvPr id="45" name="object 45"/>
          <p:cNvSpPr txBox="1"/>
          <p:nvPr/>
        </p:nvSpPr>
        <p:spPr>
          <a:xfrm>
            <a:off x="7382535" y="2486801"/>
            <a:ext cx="457103" cy="369332"/>
          </a:xfrm>
          <a:prstGeom prst="rect">
            <a:avLst/>
          </a:prstGeom>
        </p:spPr>
        <p:txBody>
          <a:bodyPr vert="horz" wrap="square" lIns="0" tIns="0" rIns="0" bIns="0" rtlCol="0">
            <a:spAutoFit/>
          </a:bodyPr>
          <a:lstStyle/>
          <a:p>
            <a:pPr marL="11113" marR="4483" indent="-11113" algn="ctr">
              <a:defRPr/>
            </a:pPr>
            <a:r>
              <a:rPr sz="1200" spc="-63" dirty="0">
                <a:solidFill>
                  <a:prstClr val="black"/>
                </a:solidFill>
                <a:cs typeface="Trefoil Sans Cond"/>
              </a:rPr>
              <a:t>T</a:t>
            </a:r>
            <a:r>
              <a:rPr sz="1200" dirty="0">
                <a:solidFill>
                  <a:prstClr val="black"/>
                </a:solidFill>
                <a:cs typeface="Trefoil Sans Cond"/>
              </a:rPr>
              <a:t>a</a:t>
            </a:r>
            <a:r>
              <a:rPr sz="1200" spc="-27" dirty="0">
                <a:solidFill>
                  <a:prstClr val="black"/>
                </a:solidFill>
                <a:cs typeface="Trefoil Sans Cond"/>
              </a:rPr>
              <a:t>k</a:t>
            </a:r>
            <a:r>
              <a:rPr sz="1200" dirty="0">
                <a:solidFill>
                  <a:prstClr val="black"/>
                </a:solidFill>
                <a:cs typeface="Trefoil Sans Cond"/>
              </a:rPr>
              <a:t>e </a:t>
            </a:r>
            <a:r>
              <a:rPr sz="1200" spc="-19" dirty="0">
                <a:solidFill>
                  <a:prstClr val="black"/>
                </a:solidFill>
                <a:cs typeface="Trefoil Sans Cond"/>
              </a:rPr>
              <a:t>A</a:t>
            </a:r>
            <a:r>
              <a:rPr sz="1200" dirty="0">
                <a:solidFill>
                  <a:prstClr val="black"/>
                </a:solidFill>
                <a:cs typeface="Trefoil Sans Cond"/>
              </a:rPr>
              <a:t>cti</a:t>
            </a:r>
            <a:r>
              <a:rPr sz="1200" spc="-9" dirty="0">
                <a:solidFill>
                  <a:prstClr val="black"/>
                </a:solidFill>
                <a:cs typeface="Trefoil Sans Cond"/>
              </a:rPr>
              <a:t>o</a:t>
            </a:r>
            <a:r>
              <a:rPr sz="1200" dirty="0">
                <a:solidFill>
                  <a:prstClr val="black"/>
                </a:solidFill>
                <a:cs typeface="Trefoil Sans Cond"/>
              </a:rPr>
              <a:t>n</a:t>
            </a:r>
          </a:p>
        </p:txBody>
      </p:sp>
      <p:sp>
        <p:nvSpPr>
          <p:cNvPr id="46" name="object 46"/>
          <p:cNvSpPr txBox="1"/>
          <p:nvPr/>
        </p:nvSpPr>
        <p:spPr>
          <a:xfrm>
            <a:off x="6210632" y="4628179"/>
            <a:ext cx="2207139" cy="215444"/>
          </a:xfrm>
          <a:prstGeom prst="rect">
            <a:avLst/>
          </a:prstGeom>
        </p:spPr>
        <p:txBody>
          <a:bodyPr vert="horz" wrap="square" lIns="0" tIns="0" rIns="0" bIns="0" rtlCol="0">
            <a:spAutoFit/>
          </a:bodyPr>
          <a:lstStyle/>
          <a:p>
            <a:pPr marL="11206" algn="ctr">
              <a:defRPr/>
            </a:pPr>
            <a:r>
              <a:rPr sz="1400" b="1" i="1" spc="9" dirty="0">
                <a:solidFill>
                  <a:srgbClr val="733900"/>
                </a:solidFill>
                <a:cs typeface="Trefoil Sans It"/>
              </a:rPr>
              <a:t>Ou</a:t>
            </a:r>
            <a:r>
              <a:rPr sz="1400" b="1" i="1" spc="-9" dirty="0">
                <a:solidFill>
                  <a:srgbClr val="733900"/>
                </a:solidFill>
                <a:cs typeface="Trefoil Sans It"/>
              </a:rPr>
              <a:t>t</a:t>
            </a:r>
            <a:r>
              <a:rPr sz="1400" b="1" i="1" spc="9" dirty="0">
                <a:solidFill>
                  <a:srgbClr val="733900"/>
                </a:solidFill>
                <a:cs typeface="Trefoil Sans It"/>
              </a:rPr>
              <a:t>door</a:t>
            </a:r>
            <a:r>
              <a:rPr sz="1400" b="1" i="1" spc="4" dirty="0">
                <a:solidFill>
                  <a:srgbClr val="733900"/>
                </a:solidFill>
                <a:cs typeface="Trefoil Sans It"/>
              </a:rPr>
              <a:t> </a:t>
            </a:r>
            <a:r>
              <a:rPr sz="1400" b="1" i="1" spc="9" dirty="0">
                <a:solidFill>
                  <a:srgbClr val="733900"/>
                </a:solidFill>
                <a:cs typeface="Trefoil Sans It"/>
              </a:rPr>
              <a:t>STEM</a:t>
            </a:r>
            <a:r>
              <a:rPr sz="1400" b="1" i="1" spc="4" dirty="0">
                <a:solidFill>
                  <a:srgbClr val="733900"/>
                </a:solidFill>
                <a:cs typeface="Trefoil Sans It"/>
              </a:rPr>
              <a:t> </a:t>
            </a:r>
            <a:r>
              <a:rPr sz="1400" b="1" i="1" spc="9" dirty="0">
                <a:solidFill>
                  <a:srgbClr val="733900"/>
                </a:solidFill>
                <a:cs typeface="Trefoil Sans It"/>
              </a:rPr>
              <a:t>Jour</a:t>
            </a:r>
            <a:r>
              <a:rPr sz="1400" b="1" i="1" spc="4" dirty="0">
                <a:solidFill>
                  <a:srgbClr val="733900"/>
                </a:solidFill>
                <a:cs typeface="Trefoil Sans It"/>
              </a:rPr>
              <a:t>n</a:t>
            </a:r>
            <a:r>
              <a:rPr sz="1400" b="1" i="1" spc="9" dirty="0">
                <a:solidFill>
                  <a:srgbClr val="733900"/>
                </a:solidFill>
                <a:cs typeface="Trefoil Sans It"/>
              </a:rPr>
              <a:t>ey</a:t>
            </a:r>
            <a:endParaRPr sz="1400" dirty="0">
              <a:solidFill>
                <a:prstClr val="black"/>
              </a:solidFill>
              <a:cs typeface="Trefoil Sans It"/>
            </a:endParaRPr>
          </a:p>
        </p:txBody>
      </p:sp>
      <p:sp>
        <p:nvSpPr>
          <p:cNvPr id="47" name="object 47"/>
          <p:cNvSpPr txBox="1"/>
          <p:nvPr/>
        </p:nvSpPr>
        <p:spPr>
          <a:xfrm>
            <a:off x="6426850" y="5521917"/>
            <a:ext cx="827683" cy="553998"/>
          </a:xfrm>
          <a:prstGeom prst="rect">
            <a:avLst/>
          </a:prstGeom>
        </p:spPr>
        <p:txBody>
          <a:bodyPr vert="horz" wrap="square" lIns="0" tIns="0" rIns="0" bIns="0" rtlCol="0">
            <a:spAutoFit/>
          </a:bodyPr>
          <a:lstStyle/>
          <a:p>
            <a:pPr marL="11113" marR="4483" indent="-11113" algn="ctr">
              <a:defRPr/>
            </a:pPr>
            <a:r>
              <a:rPr sz="1200" dirty="0">
                <a:solidFill>
                  <a:prstClr val="black"/>
                </a:solidFill>
                <a:cs typeface="Trefoil Sans Cond"/>
              </a:rPr>
              <a:t>Think Li</a:t>
            </a:r>
            <a:r>
              <a:rPr sz="1200" spc="-27" dirty="0">
                <a:solidFill>
                  <a:prstClr val="black"/>
                </a:solidFill>
                <a:cs typeface="Trefoil Sans Cond"/>
              </a:rPr>
              <a:t>k</a:t>
            </a:r>
            <a:r>
              <a:rPr sz="1200" dirty="0">
                <a:solidFill>
                  <a:prstClr val="black"/>
                </a:solidFill>
                <a:cs typeface="Trefoil Sans Cond"/>
              </a:rPr>
              <a:t>e a Citi</a:t>
            </a:r>
            <a:r>
              <a:rPr sz="1200" spc="-13" dirty="0">
                <a:solidFill>
                  <a:prstClr val="black"/>
                </a:solidFill>
                <a:cs typeface="Trefoil Sans Cond"/>
              </a:rPr>
              <a:t>z</a:t>
            </a:r>
            <a:r>
              <a:rPr sz="1200" dirty="0">
                <a:solidFill>
                  <a:prstClr val="black"/>
                </a:solidFill>
                <a:cs typeface="Trefoil Sans Cond"/>
              </a:rPr>
              <a:t>en Scientist</a:t>
            </a:r>
          </a:p>
        </p:txBody>
      </p:sp>
      <p:sp>
        <p:nvSpPr>
          <p:cNvPr id="48" name="object 48"/>
          <p:cNvSpPr txBox="1"/>
          <p:nvPr/>
        </p:nvSpPr>
        <p:spPr>
          <a:xfrm>
            <a:off x="7410609" y="5526683"/>
            <a:ext cx="501217" cy="369332"/>
          </a:xfrm>
          <a:prstGeom prst="rect">
            <a:avLst/>
          </a:prstGeom>
        </p:spPr>
        <p:txBody>
          <a:bodyPr vert="horz" wrap="square" lIns="0" tIns="0" rIns="0" bIns="0" rtlCol="0">
            <a:spAutoFit/>
          </a:bodyPr>
          <a:lstStyle/>
          <a:p>
            <a:pPr marL="11113" marR="4483" indent="-11113" algn="ctr">
              <a:defRPr/>
            </a:pPr>
            <a:r>
              <a:rPr sz="1200" spc="-63" dirty="0">
                <a:solidFill>
                  <a:prstClr val="black"/>
                </a:solidFill>
                <a:cs typeface="Trefoil Sans Cond"/>
              </a:rPr>
              <a:t>T</a:t>
            </a:r>
            <a:r>
              <a:rPr sz="1200" dirty="0">
                <a:solidFill>
                  <a:prstClr val="black"/>
                </a:solidFill>
                <a:cs typeface="Trefoil Sans Cond"/>
              </a:rPr>
              <a:t>a</a:t>
            </a:r>
            <a:r>
              <a:rPr sz="1200" spc="-27" dirty="0">
                <a:solidFill>
                  <a:prstClr val="black"/>
                </a:solidFill>
                <a:cs typeface="Trefoil Sans Cond"/>
              </a:rPr>
              <a:t>k</a:t>
            </a:r>
            <a:r>
              <a:rPr sz="1200" dirty="0">
                <a:solidFill>
                  <a:prstClr val="black"/>
                </a:solidFill>
                <a:cs typeface="Trefoil Sans Cond"/>
              </a:rPr>
              <a:t>e </a:t>
            </a:r>
            <a:r>
              <a:rPr sz="1200" spc="-19" dirty="0">
                <a:solidFill>
                  <a:prstClr val="black"/>
                </a:solidFill>
                <a:cs typeface="Trefoil Sans Cond"/>
              </a:rPr>
              <a:t>A</a:t>
            </a:r>
            <a:r>
              <a:rPr sz="1200" dirty="0">
                <a:solidFill>
                  <a:prstClr val="black"/>
                </a:solidFill>
                <a:cs typeface="Trefoil Sans Cond"/>
              </a:rPr>
              <a:t>cti</a:t>
            </a:r>
            <a:r>
              <a:rPr sz="1200" spc="-9" dirty="0">
                <a:solidFill>
                  <a:prstClr val="black"/>
                </a:solidFill>
                <a:cs typeface="Trefoil Sans Cond"/>
              </a:rPr>
              <a:t>o</a:t>
            </a:r>
            <a:r>
              <a:rPr sz="1200" dirty="0">
                <a:solidFill>
                  <a:prstClr val="black"/>
                </a:solidFill>
                <a:cs typeface="Trefoil Sans Cond"/>
              </a:rPr>
              <a:t>n</a:t>
            </a:r>
          </a:p>
        </p:txBody>
      </p:sp>
      <p:sp>
        <p:nvSpPr>
          <p:cNvPr id="49" name="object 49"/>
          <p:cNvSpPr txBox="1"/>
          <p:nvPr/>
        </p:nvSpPr>
        <p:spPr>
          <a:xfrm>
            <a:off x="6179012" y="3163863"/>
            <a:ext cx="2157243" cy="215444"/>
          </a:xfrm>
          <a:prstGeom prst="rect">
            <a:avLst/>
          </a:prstGeom>
        </p:spPr>
        <p:txBody>
          <a:bodyPr vert="horz" wrap="square" lIns="0" tIns="0" rIns="0" bIns="0" rtlCol="0">
            <a:spAutoFit/>
          </a:bodyPr>
          <a:lstStyle/>
          <a:p>
            <a:pPr marL="11206" algn="ctr">
              <a:defRPr/>
            </a:pPr>
            <a:r>
              <a:rPr sz="1400" b="1" i="1" spc="9" dirty="0">
                <a:solidFill>
                  <a:srgbClr val="733900"/>
                </a:solidFill>
                <a:cs typeface="Trefoil Sans It"/>
              </a:rPr>
              <a:t>Compu</a:t>
            </a:r>
            <a:r>
              <a:rPr sz="1400" b="1" i="1" spc="-9" dirty="0">
                <a:solidFill>
                  <a:srgbClr val="733900"/>
                </a:solidFill>
                <a:cs typeface="Trefoil Sans It"/>
              </a:rPr>
              <a:t>t</a:t>
            </a:r>
            <a:r>
              <a:rPr sz="1400" b="1" i="1" spc="9" dirty="0">
                <a:solidFill>
                  <a:srgbClr val="733900"/>
                </a:solidFill>
                <a:cs typeface="Trefoil Sans It"/>
              </a:rPr>
              <a:t>er</a:t>
            </a:r>
            <a:r>
              <a:rPr sz="1400" b="1" i="1" spc="4" dirty="0">
                <a:solidFill>
                  <a:srgbClr val="733900"/>
                </a:solidFill>
                <a:cs typeface="Trefoil Sans It"/>
              </a:rPr>
              <a:t> </a:t>
            </a:r>
            <a:r>
              <a:rPr sz="1400" b="1" i="1" spc="9" dirty="0">
                <a:solidFill>
                  <a:srgbClr val="733900"/>
                </a:solidFill>
                <a:cs typeface="Trefoil Sans It"/>
              </a:rPr>
              <a:t>Sc</a:t>
            </a:r>
            <a:r>
              <a:rPr sz="1400" b="1" i="1" dirty="0">
                <a:solidFill>
                  <a:srgbClr val="733900"/>
                </a:solidFill>
                <a:cs typeface="Trefoil Sans It"/>
              </a:rPr>
              <a:t>i</a:t>
            </a:r>
            <a:r>
              <a:rPr sz="1400" b="1" i="1" spc="9" dirty="0">
                <a:solidFill>
                  <a:srgbClr val="733900"/>
                </a:solidFill>
                <a:cs typeface="Trefoil Sans It"/>
              </a:rPr>
              <a:t>e</a:t>
            </a:r>
            <a:r>
              <a:rPr sz="1400" b="1" i="1" spc="4" dirty="0">
                <a:solidFill>
                  <a:srgbClr val="733900"/>
                </a:solidFill>
                <a:cs typeface="Trefoil Sans It"/>
              </a:rPr>
              <a:t>nc</a:t>
            </a:r>
            <a:r>
              <a:rPr sz="1400" b="1" i="1" spc="9" dirty="0">
                <a:solidFill>
                  <a:srgbClr val="733900"/>
                </a:solidFill>
                <a:cs typeface="Trefoil Sans It"/>
              </a:rPr>
              <a:t>e</a:t>
            </a:r>
            <a:r>
              <a:rPr sz="1400" b="1" i="1" spc="4" dirty="0">
                <a:solidFill>
                  <a:srgbClr val="733900"/>
                </a:solidFill>
                <a:cs typeface="Trefoil Sans It"/>
              </a:rPr>
              <a:t> </a:t>
            </a:r>
            <a:r>
              <a:rPr sz="1400" b="1" i="1" spc="9" dirty="0">
                <a:solidFill>
                  <a:srgbClr val="733900"/>
                </a:solidFill>
                <a:cs typeface="Trefoil Sans It"/>
              </a:rPr>
              <a:t>Jour</a:t>
            </a:r>
            <a:r>
              <a:rPr sz="1400" b="1" i="1" spc="4" dirty="0">
                <a:solidFill>
                  <a:srgbClr val="733900"/>
                </a:solidFill>
                <a:cs typeface="Trefoil Sans It"/>
              </a:rPr>
              <a:t>n</a:t>
            </a:r>
            <a:r>
              <a:rPr sz="1400" b="1" i="1" spc="9" dirty="0">
                <a:solidFill>
                  <a:srgbClr val="733900"/>
                </a:solidFill>
                <a:cs typeface="Trefoil Sans It"/>
              </a:rPr>
              <a:t>ey</a:t>
            </a:r>
            <a:endParaRPr sz="1400" dirty="0">
              <a:solidFill>
                <a:prstClr val="black"/>
              </a:solidFill>
              <a:cs typeface="Trefoil Sans It"/>
            </a:endParaRPr>
          </a:p>
        </p:txBody>
      </p:sp>
      <p:sp>
        <p:nvSpPr>
          <p:cNvPr id="50" name="object 50"/>
          <p:cNvSpPr txBox="1"/>
          <p:nvPr/>
        </p:nvSpPr>
        <p:spPr>
          <a:xfrm>
            <a:off x="6426847" y="3977271"/>
            <a:ext cx="786776" cy="369332"/>
          </a:xfrm>
          <a:prstGeom prst="rect">
            <a:avLst/>
          </a:prstGeom>
        </p:spPr>
        <p:txBody>
          <a:bodyPr vert="horz" wrap="square" lIns="0" tIns="0" rIns="0" bIns="0" rtlCol="0">
            <a:spAutoFit/>
          </a:bodyPr>
          <a:lstStyle/>
          <a:p>
            <a:pPr marL="11113" marR="4483" indent="-11113" algn="ctr">
              <a:defRPr/>
            </a:pPr>
            <a:r>
              <a:rPr sz="1200" dirty="0">
                <a:solidFill>
                  <a:prstClr val="black"/>
                </a:solidFill>
                <a:cs typeface="Trefoil Sans Cond"/>
              </a:rPr>
              <a:t>Think Li</a:t>
            </a:r>
            <a:r>
              <a:rPr sz="1200" spc="-27" dirty="0">
                <a:solidFill>
                  <a:prstClr val="black"/>
                </a:solidFill>
                <a:cs typeface="Trefoil Sans Cond"/>
              </a:rPr>
              <a:t>k</a:t>
            </a:r>
            <a:r>
              <a:rPr sz="1200" dirty="0">
                <a:solidFill>
                  <a:prstClr val="black"/>
                </a:solidFill>
                <a:cs typeface="Trefoil Sans Cond"/>
              </a:rPr>
              <a:t>e a P</a:t>
            </a:r>
            <a:r>
              <a:rPr sz="1200" spc="-23" dirty="0">
                <a:solidFill>
                  <a:prstClr val="black"/>
                </a:solidFill>
                <a:cs typeface="Trefoil Sans Cond"/>
              </a:rPr>
              <a:t>r</a:t>
            </a:r>
            <a:r>
              <a:rPr sz="1200" spc="-13" dirty="0">
                <a:solidFill>
                  <a:prstClr val="black"/>
                </a:solidFill>
                <a:cs typeface="Trefoil Sans Cond"/>
              </a:rPr>
              <a:t>o</a:t>
            </a:r>
            <a:r>
              <a:rPr sz="1200" spc="-4" dirty="0">
                <a:solidFill>
                  <a:prstClr val="black"/>
                </a:solidFill>
                <a:cs typeface="Trefoil Sans Cond"/>
              </a:rPr>
              <a:t>g</a:t>
            </a:r>
            <a:r>
              <a:rPr sz="1200" spc="-19" dirty="0">
                <a:solidFill>
                  <a:prstClr val="black"/>
                </a:solidFill>
                <a:cs typeface="Trefoil Sans Cond"/>
              </a:rPr>
              <a:t>r</a:t>
            </a:r>
            <a:r>
              <a:rPr sz="1200" dirty="0">
                <a:solidFill>
                  <a:prstClr val="black"/>
                </a:solidFill>
                <a:cs typeface="Trefoil Sans Cond"/>
              </a:rPr>
              <a:t>ammer</a:t>
            </a:r>
          </a:p>
        </p:txBody>
      </p:sp>
      <p:sp>
        <p:nvSpPr>
          <p:cNvPr id="51" name="object 51"/>
          <p:cNvSpPr txBox="1"/>
          <p:nvPr/>
        </p:nvSpPr>
        <p:spPr>
          <a:xfrm>
            <a:off x="7371806" y="3977271"/>
            <a:ext cx="539583" cy="369332"/>
          </a:xfrm>
          <a:prstGeom prst="rect">
            <a:avLst/>
          </a:prstGeom>
        </p:spPr>
        <p:txBody>
          <a:bodyPr vert="horz" wrap="square" lIns="0" tIns="0" rIns="0" bIns="0" rtlCol="0">
            <a:spAutoFit/>
          </a:bodyPr>
          <a:lstStyle/>
          <a:p>
            <a:pPr marL="11113" marR="4483" indent="-11113" algn="ctr">
              <a:defRPr/>
            </a:pPr>
            <a:r>
              <a:rPr sz="1200" spc="-63" dirty="0">
                <a:solidFill>
                  <a:prstClr val="black"/>
                </a:solidFill>
                <a:cs typeface="Trefoil Sans Cond"/>
              </a:rPr>
              <a:t>T</a:t>
            </a:r>
            <a:r>
              <a:rPr sz="1200" dirty="0">
                <a:solidFill>
                  <a:prstClr val="black"/>
                </a:solidFill>
                <a:cs typeface="Trefoil Sans Cond"/>
              </a:rPr>
              <a:t>a</a:t>
            </a:r>
            <a:r>
              <a:rPr sz="1200" spc="-27" dirty="0">
                <a:solidFill>
                  <a:prstClr val="black"/>
                </a:solidFill>
                <a:cs typeface="Trefoil Sans Cond"/>
              </a:rPr>
              <a:t>k</a:t>
            </a:r>
            <a:r>
              <a:rPr sz="1200" dirty="0">
                <a:solidFill>
                  <a:prstClr val="black"/>
                </a:solidFill>
                <a:cs typeface="Trefoil Sans Cond"/>
              </a:rPr>
              <a:t>e </a:t>
            </a:r>
            <a:r>
              <a:rPr sz="1200" spc="-19" dirty="0">
                <a:solidFill>
                  <a:prstClr val="black"/>
                </a:solidFill>
                <a:cs typeface="Trefoil Sans Cond"/>
              </a:rPr>
              <a:t>A</a:t>
            </a:r>
            <a:r>
              <a:rPr sz="1200" dirty="0">
                <a:solidFill>
                  <a:prstClr val="black"/>
                </a:solidFill>
                <a:cs typeface="Trefoil Sans Cond"/>
              </a:rPr>
              <a:t>cti</a:t>
            </a:r>
            <a:r>
              <a:rPr sz="1200" spc="-9" dirty="0">
                <a:solidFill>
                  <a:prstClr val="black"/>
                </a:solidFill>
                <a:cs typeface="Trefoil Sans Cond"/>
              </a:rPr>
              <a:t>o</a:t>
            </a:r>
            <a:r>
              <a:rPr sz="1200" dirty="0">
                <a:solidFill>
                  <a:prstClr val="black"/>
                </a:solidFill>
                <a:cs typeface="Trefoil Sans Cond"/>
              </a:rPr>
              <a:t>n</a:t>
            </a:r>
          </a:p>
        </p:txBody>
      </p:sp>
      <p:sp>
        <p:nvSpPr>
          <p:cNvPr id="61" name="object 61"/>
          <p:cNvSpPr/>
          <p:nvPr/>
        </p:nvSpPr>
        <p:spPr>
          <a:xfrm>
            <a:off x="6024091" y="1376415"/>
            <a:ext cx="0" cy="4921624"/>
          </a:xfrm>
          <a:custGeom>
            <a:avLst/>
            <a:gdLst/>
            <a:ahLst/>
            <a:cxnLst/>
            <a:rect l="l" t="t" r="r" b="b"/>
            <a:pathLst>
              <a:path h="5577840">
                <a:moveTo>
                  <a:pt x="0" y="0"/>
                </a:moveTo>
                <a:lnTo>
                  <a:pt x="0" y="5577840"/>
                </a:lnTo>
              </a:path>
            </a:pathLst>
          </a:custGeom>
          <a:ln w="9525">
            <a:solidFill>
              <a:srgbClr val="000000"/>
            </a:solidFill>
          </a:ln>
        </p:spPr>
        <p:txBody>
          <a:bodyPr wrap="square" lIns="0" tIns="0" rIns="0" bIns="0" rtlCol="0"/>
          <a:lstStyle/>
          <a:p>
            <a:pPr>
              <a:defRPr/>
            </a:pPr>
            <a:endParaRPr sz="1588">
              <a:solidFill>
                <a:prstClr val="black"/>
              </a:solidFill>
            </a:endParaRPr>
          </a:p>
        </p:txBody>
      </p:sp>
      <p:sp>
        <p:nvSpPr>
          <p:cNvPr id="65" name="object 32">
            <a:extLst>
              <a:ext uri="{FF2B5EF4-FFF2-40B4-BE49-F238E27FC236}">
                <a16:creationId xmlns:a16="http://schemas.microsoft.com/office/drawing/2014/main" xmlns="" id="{C80F72E2-56E3-DD40-8432-7A6334C781F6}"/>
              </a:ext>
            </a:extLst>
          </p:cNvPr>
          <p:cNvSpPr txBox="1"/>
          <p:nvPr/>
        </p:nvSpPr>
        <p:spPr>
          <a:xfrm>
            <a:off x="5107023" y="4011733"/>
            <a:ext cx="837976" cy="369332"/>
          </a:xfrm>
          <a:prstGeom prst="rect">
            <a:avLst/>
          </a:prstGeom>
        </p:spPr>
        <p:txBody>
          <a:bodyPr vert="horz" wrap="square" lIns="0" tIns="0" rIns="0" bIns="0" rtlCol="0">
            <a:spAutoFit/>
          </a:bodyPr>
          <a:lstStyle/>
          <a:p>
            <a:pPr marR="4483" indent="11113" algn="ctr">
              <a:defRPr/>
            </a:pPr>
            <a:r>
              <a:rPr lang="en-US" sz="1200" dirty="0">
                <a:solidFill>
                  <a:prstClr val="black"/>
                </a:solidFill>
                <a:cs typeface="Trefoil Sans Cond"/>
              </a:rPr>
              <a:t>Showcasing Robots</a:t>
            </a:r>
            <a:endParaRPr sz="1200" dirty="0">
              <a:solidFill>
                <a:prstClr val="black"/>
              </a:solidFill>
              <a:cs typeface="Trefoil Sans Cond"/>
            </a:endParaRPr>
          </a:p>
        </p:txBody>
      </p:sp>
      <p:sp>
        <p:nvSpPr>
          <p:cNvPr id="67" name="object 31">
            <a:extLst>
              <a:ext uri="{FF2B5EF4-FFF2-40B4-BE49-F238E27FC236}">
                <a16:creationId xmlns:a16="http://schemas.microsoft.com/office/drawing/2014/main" xmlns="" id="{52ED3BBD-B6BB-6E4A-ACA3-6F722EFCF11C}"/>
              </a:ext>
            </a:extLst>
          </p:cNvPr>
          <p:cNvSpPr txBox="1"/>
          <p:nvPr/>
        </p:nvSpPr>
        <p:spPr>
          <a:xfrm>
            <a:off x="3372149" y="4600069"/>
            <a:ext cx="2398608" cy="215444"/>
          </a:xfrm>
          <a:prstGeom prst="rect">
            <a:avLst/>
          </a:prstGeom>
        </p:spPr>
        <p:txBody>
          <a:bodyPr vert="horz" wrap="square" lIns="0" tIns="0" rIns="0" bIns="0" rtlCol="0">
            <a:spAutoFit/>
          </a:bodyPr>
          <a:lstStyle/>
          <a:p>
            <a:pPr marL="11206" algn="ctr">
              <a:defRPr/>
            </a:pPr>
            <a:r>
              <a:rPr lang="en-US" sz="1400" b="1" i="1" spc="-13" dirty="0">
                <a:solidFill>
                  <a:srgbClr val="733900"/>
                </a:solidFill>
                <a:cs typeface="Trefoil Sans It"/>
              </a:rPr>
              <a:t>Mechanical Engineering</a:t>
            </a:r>
            <a:endParaRPr sz="1400" dirty="0">
              <a:solidFill>
                <a:prstClr val="black"/>
              </a:solidFill>
              <a:cs typeface="Trefoil Sans It"/>
            </a:endParaRPr>
          </a:p>
        </p:txBody>
      </p:sp>
      <p:sp>
        <p:nvSpPr>
          <p:cNvPr id="69" name="object 31">
            <a:extLst>
              <a:ext uri="{FF2B5EF4-FFF2-40B4-BE49-F238E27FC236}">
                <a16:creationId xmlns:a16="http://schemas.microsoft.com/office/drawing/2014/main" xmlns="" id="{36EDA4A2-CB3B-F84B-ABD2-FBEE1DB9E916}"/>
              </a:ext>
            </a:extLst>
          </p:cNvPr>
          <p:cNvSpPr txBox="1"/>
          <p:nvPr/>
        </p:nvSpPr>
        <p:spPr>
          <a:xfrm>
            <a:off x="1145802" y="1684433"/>
            <a:ext cx="1253129" cy="215444"/>
          </a:xfrm>
          <a:prstGeom prst="rect">
            <a:avLst/>
          </a:prstGeom>
        </p:spPr>
        <p:txBody>
          <a:bodyPr vert="horz" wrap="square" lIns="0" tIns="0" rIns="0" bIns="0" rtlCol="0">
            <a:spAutoFit/>
          </a:bodyPr>
          <a:lstStyle/>
          <a:p>
            <a:pPr marL="11206">
              <a:defRPr/>
            </a:pPr>
            <a:r>
              <a:rPr lang="en-US" sz="1400" b="1" i="1" spc="-13" dirty="0">
                <a:solidFill>
                  <a:srgbClr val="733900"/>
                </a:solidFill>
                <a:cs typeface="Trefoil Sans It"/>
              </a:rPr>
              <a:t>Space Science</a:t>
            </a:r>
            <a:endParaRPr sz="1400" dirty="0">
              <a:solidFill>
                <a:prstClr val="black"/>
              </a:solidFill>
              <a:cs typeface="Trefoil Sans It"/>
            </a:endParaRPr>
          </a:p>
        </p:txBody>
      </p:sp>
      <p:sp>
        <p:nvSpPr>
          <p:cNvPr id="70" name="object 5">
            <a:extLst>
              <a:ext uri="{FF2B5EF4-FFF2-40B4-BE49-F238E27FC236}">
                <a16:creationId xmlns:a16="http://schemas.microsoft.com/office/drawing/2014/main" xmlns="" id="{47AEB653-EA20-7249-9C58-239A381FA3AD}"/>
              </a:ext>
            </a:extLst>
          </p:cNvPr>
          <p:cNvSpPr txBox="1">
            <a:spLocks/>
          </p:cNvSpPr>
          <p:nvPr/>
        </p:nvSpPr>
        <p:spPr>
          <a:xfrm>
            <a:off x="69988" y="550174"/>
            <a:ext cx="8298379" cy="492443"/>
          </a:xfrm>
          <a:prstGeom prst="rect">
            <a:avLst/>
          </a:prstGeom>
        </p:spPr>
        <p:txBody>
          <a:bodyPr vert="horz" wrap="square" lIns="0" tIns="0" rIns="0" bIns="0" rtlCol="0" anchor="ctr">
            <a:spAutoFit/>
          </a:bodyPr>
          <a:lstStyle>
            <a:lvl1pPr algn="l" defTabSz="342900" rtl="0" eaLnBrk="1" latinLnBrk="0" hangingPunct="1">
              <a:lnSpc>
                <a:spcPct val="80000"/>
              </a:lnSpc>
              <a:spcBef>
                <a:spcPct val="0"/>
              </a:spcBef>
              <a:buNone/>
              <a:defRPr sz="2100" b="1" kern="1200" baseline="0">
                <a:solidFill>
                  <a:schemeClr val="bg1"/>
                </a:solidFill>
                <a:latin typeface="Arial"/>
                <a:ea typeface="+mj-ea"/>
                <a:cs typeface="+mj-cs"/>
              </a:defRPr>
            </a:lvl1pPr>
          </a:lstStyle>
          <a:p>
            <a:pPr marL="1153118" algn="ctr">
              <a:lnSpc>
                <a:spcPct val="100000"/>
              </a:lnSpc>
              <a:defRPr/>
            </a:pPr>
            <a:r>
              <a:rPr lang="en-US" sz="3200" spc="4" dirty="0">
                <a:solidFill>
                  <a:srgbClr val="FAA61A">
                    <a:lumMod val="50000"/>
                  </a:srgbClr>
                </a:solidFill>
                <a:latin typeface="Calibri"/>
                <a:cs typeface="Trefoil Sans SemiBold"/>
              </a:rPr>
              <a:t>STEM for Girl Scout Brownies  </a:t>
            </a:r>
          </a:p>
        </p:txBody>
      </p:sp>
      <p:sp>
        <p:nvSpPr>
          <p:cNvPr id="74" name="TextBox 73">
            <a:extLst>
              <a:ext uri="{FF2B5EF4-FFF2-40B4-BE49-F238E27FC236}">
                <a16:creationId xmlns:a16="http://schemas.microsoft.com/office/drawing/2014/main" xmlns="" id="{96B561B2-6CA8-874A-87E0-B210CE0B10CF}"/>
              </a:ext>
            </a:extLst>
          </p:cNvPr>
          <p:cNvSpPr txBox="1"/>
          <p:nvPr/>
        </p:nvSpPr>
        <p:spPr>
          <a:xfrm>
            <a:off x="578736" y="5798917"/>
            <a:ext cx="736675" cy="369332"/>
          </a:xfrm>
          <a:prstGeom prst="rect">
            <a:avLst/>
          </a:prstGeom>
          <a:noFill/>
        </p:spPr>
        <p:txBody>
          <a:bodyPr wrap="square" rtlCol="0">
            <a:spAutoFit/>
          </a:bodyPr>
          <a:lstStyle/>
          <a:p>
            <a:pPr>
              <a:defRPr/>
            </a:pPr>
            <a:r>
              <a:rPr lang="en-US" dirty="0">
                <a:solidFill>
                  <a:prstClr val="black"/>
                </a:solidFill>
              </a:rPr>
              <a:t>2018</a:t>
            </a:r>
          </a:p>
        </p:txBody>
      </p:sp>
    </p:spTree>
    <p:extLst>
      <p:ext uri="{BB962C8B-B14F-4D97-AF65-F5344CB8AC3E}">
        <p14:creationId xmlns:p14="http://schemas.microsoft.com/office/powerpoint/2010/main" val="677390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 y="0"/>
            <a:ext cx="9143999" cy="6858000"/>
          </a:xfrm>
          <a:prstGeom prst="rect">
            <a:avLst/>
          </a:prstGeom>
          <a:blipFill>
            <a:blip r:embed="rId3" cstate="print"/>
            <a:stretch>
              <a:fillRect/>
            </a:stretch>
          </a:blipFill>
        </p:spPr>
        <p:txBody>
          <a:bodyPr wrap="square" lIns="0" tIns="0" rIns="0" bIns="0" rtlCol="0"/>
          <a:lstStyle/>
          <a:p>
            <a:pPr>
              <a:defRPr/>
            </a:pPr>
            <a:endParaRPr sz="1588">
              <a:solidFill>
                <a:prstClr val="black"/>
              </a:solidFill>
            </a:endParaRPr>
          </a:p>
        </p:txBody>
      </p:sp>
      <p:sp>
        <p:nvSpPr>
          <p:cNvPr id="3" name="object 3"/>
          <p:cNvSpPr/>
          <p:nvPr/>
        </p:nvSpPr>
        <p:spPr>
          <a:xfrm>
            <a:off x="376236" y="369371"/>
            <a:ext cx="8383368" cy="6082552"/>
          </a:xfrm>
          <a:custGeom>
            <a:avLst/>
            <a:gdLst/>
            <a:ahLst/>
            <a:cxnLst/>
            <a:rect l="l" t="t" r="r" b="b"/>
            <a:pathLst>
              <a:path w="9510395" h="7223759">
                <a:moveTo>
                  <a:pt x="0" y="7223747"/>
                </a:moveTo>
                <a:lnTo>
                  <a:pt x="9509861" y="7223747"/>
                </a:lnTo>
                <a:lnTo>
                  <a:pt x="9509861" y="0"/>
                </a:lnTo>
                <a:lnTo>
                  <a:pt x="0" y="0"/>
                </a:lnTo>
                <a:lnTo>
                  <a:pt x="0" y="7223747"/>
                </a:lnTo>
                <a:close/>
              </a:path>
            </a:pathLst>
          </a:custGeom>
          <a:solidFill>
            <a:srgbClr val="FFFFFF"/>
          </a:solidFill>
        </p:spPr>
        <p:txBody>
          <a:bodyPr wrap="square" lIns="0" tIns="0" rIns="0" bIns="0" rtlCol="0"/>
          <a:lstStyle/>
          <a:p>
            <a:pPr>
              <a:defRPr/>
            </a:pPr>
            <a:endParaRPr sz="1588" dirty="0">
              <a:solidFill>
                <a:prstClr val="black"/>
              </a:solidFill>
            </a:endParaRPr>
          </a:p>
        </p:txBody>
      </p:sp>
      <p:sp>
        <p:nvSpPr>
          <p:cNvPr id="5" name="object 5"/>
          <p:cNvSpPr txBox="1"/>
          <p:nvPr/>
        </p:nvSpPr>
        <p:spPr>
          <a:xfrm>
            <a:off x="368081" y="530072"/>
            <a:ext cx="8391524" cy="492443"/>
          </a:xfrm>
          <a:prstGeom prst="rect">
            <a:avLst/>
          </a:prstGeom>
        </p:spPr>
        <p:txBody>
          <a:bodyPr vert="horz" wrap="square" lIns="0" tIns="0" rIns="0" bIns="0" rtlCol="0">
            <a:spAutoFit/>
          </a:bodyPr>
          <a:lstStyle/>
          <a:p>
            <a:pPr marL="11206" algn="ctr">
              <a:defRPr/>
            </a:pPr>
            <a:r>
              <a:rPr lang="en-US" sz="3200" b="1" spc="44" dirty="0">
                <a:solidFill>
                  <a:srgbClr val="8D2890"/>
                </a:solidFill>
                <a:cs typeface="Trefoil Sans SemiBold"/>
              </a:rPr>
              <a:t>STEM for Girl Scout Juniors </a:t>
            </a:r>
            <a:endParaRPr sz="3200" b="1" spc="44" dirty="0">
              <a:solidFill>
                <a:srgbClr val="8D2890"/>
              </a:solidFill>
              <a:cs typeface="Trefoil Sans SemiBold"/>
            </a:endParaRPr>
          </a:p>
        </p:txBody>
      </p:sp>
      <p:sp>
        <p:nvSpPr>
          <p:cNvPr id="10" name="object 10"/>
          <p:cNvSpPr txBox="1"/>
          <p:nvPr/>
        </p:nvSpPr>
        <p:spPr>
          <a:xfrm>
            <a:off x="1887500" y="1351984"/>
            <a:ext cx="2246219" cy="215444"/>
          </a:xfrm>
          <a:prstGeom prst="rect">
            <a:avLst/>
          </a:prstGeom>
        </p:spPr>
        <p:txBody>
          <a:bodyPr vert="horz" wrap="square" lIns="0" tIns="0" rIns="0" bIns="0" rtlCol="0">
            <a:spAutoFit/>
          </a:bodyPr>
          <a:lstStyle/>
          <a:p>
            <a:pPr marL="11206" algn="ctr">
              <a:defRPr/>
            </a:pPr>
            <a:r>
              <a:rPr sz="1400" b="1" i="1" spc="-9" dirty="0">
                <a:solidFill>
                  <a:srgbClr val="8D2890"/>
                </a:solidFill>
                <a:cs typeface="Trefoil Sans It"/>
              </a:rPr>
              <a:t>B</a:t>
            </a:r>
            <a:r>
              <a:rPr sz="1400" b="1" i="1" dirty="0">
                <a:solidFill>
                  <a:srgbClr val="8D2890"/>
                </a:solidFill>
                <a:cs typeface="Trefoil Sans It"/>
              </a:rPr>
              <a:t>A</a:t>
            </a:r>
            <a:r>
              <a:rPr sz="1400" b="1" i="1" spc="23" dirty="0">
                <a:solidFill>
                  <a:srgbClr val="8D2890"/>
                </a:solidFill>
                <a:cs typeface="Trefoil Sans It"/>
              </a:rPr>
              <a:t>D</a:t>
            </a:r>
            <a:r>
              <a:rPr sz="1400" b="1" i="1" dirty="0">
                <a:solidFill>
                  <a:srgbClr val="8D2890"/>
                </a:solidFill>
                <a:cs typeface="Trefoil Sans It"/>
              </a:rPr>
              <a:t>GES</a:t>
            </a:r>
            <a:endParaRPr sz="1400" dirty="0">
              <a:solidFill>
                <a:prstClr val="black"/>
              </a:solidFill>
              <a:cs typeface="Trefoil Sans It"/>
            </a:endParaRPr>
          </a:p>
        </p:txBody>
      </p:sp>
      <p:sp>
        <p:nvSpPr>
          <p:cNvPr id="12" name="object 12"/>
          <p:cNvSpPr/>
          <p:nvPr/>
        </p:nvSpPr>
        <p:spPr>
          <a:xfrm>
            <a:off x="1386426" y="1898378"/>
            <a:ext cx="561601" cy="570611"/>
          </a:xfrm>
          <a:prstGeom prst="rect">
            <a:avLst/>
          </a:prstGeom>
          <a:blipFill>
            <a:blip r:embed="rId4" cstate="print"/>
            <a:stretch>
              <a:fillRect/>
            </a:stretch>
          </a:blipFill>
        </p:spPr>
        <p:txBody>
          <a:bodyPr wrap="square" lIns="0" tIns="0" rIns="0" bIns="0" rtlCol="0"/>
          <a:lstStyle/>
          <a:p>
            <a:pPr algn="ctr">
              <a:defRPr/>
            </a:pPr>
            <a:endParaRPr sz="1588">
              <a:solidFill>
                <a:prstClr val="black"/>
              </a:solidFill>
            </a:endParaRPr>
          </a:p>
        </p:txBody>
      </p:sp>
      <p:sp>
        <p:nvSpPr>
          <p:cNvPr id="13" name="object 13"/>
          <p:cNvSpPr/>
          <p:nvPr/>
        </p:nvSpPr>
        <p:spPr>
          <a:xfrm>
            <a:off x="3004575" y="3364983"/>
            <a:ext cx="513919" cy="513319"/>
          </a:xfrm>
          <a:prstGeom prst="rect">
            <a:avLst/>
          </a:prstGeom>
          <a:blipFill>
            <a:blip r:embed="rId5" cstate="print"/>
            <a:stretch>
              <a:fillRect/>
            </a:stretch>
          </a:blipFill>
        </p:spPr>
        <p:txBody>
          <a:bodyPr wrap="square" lIns="0" tIns="0" rIns="0" bIns="0" rtlCol="0"/>
          <a:lstStyle/>
          <a:p>
            <a:pPr algn="ctr">
              <a:defRPr/>
            </a:pPr>
            <a:endParaRPr sz="1588">
              <a:solidFill>
                <a:prstClr val="black"/>
              </a:solidFill>
            </a:endParaRPr>
          </a:p>
        </p:txBody>
      </p:sp>
      <p:sp>
        <p:nvSpPr>
          <p:cNvPr id="14" name="object 14"/>
          <p:cNvSpPr/>
          <p:nvPr/>
        </p:nvSpPr>
        <p:spPr>
          <a:xfrm>
            <a:off x="3950985" y="3346258"/>
            <a:ext cx="571836" cy="571836"/>
          </a:xfrm>
          <a:prstGeom prst="rect">
            <a:avLst/>
          </a:prstGeom>
          <a:blipFill>
            <a:blip r:embed="rId6" cstate="print"/>
            <a:stretch>
              <a:fillRect/>
            </a:stretch>
          </a:blipFill>
        </p:spPr>
        <p:txBody>
          <a:bodyPr wrap="square" lIns="0" tIns="0" rIns="0" bIns="0" rtlCol="0"/>
          <a:lstStyle/>
          <a:p>
            <a:pPr algn="ctr">
              <a:defRPr/>
            </a:pPr>
            <a:endParaRPr sz="1588">
              <a:solidFill>
                <a:prstClr val="black"/>
              </a:solidFill>
            </a:endParaRPr>
          </a:p>
        </p:txBody>
      </p:sp>
      <p:sp>
        <p:nvSpPr>
          <p:cNvPr id="15" name="object 15"/>
          <p:cNvSpPr/>
          <p:nvPr/>
        </p:nvSpPr>
        <p:spPr>
          <a:xfrm>
            <a:off x="4915018" y="3346262"/>
            <a:ext cx="528447" cy="528379"/>
          </a:xfrm>
          <a:prstGeom prst="rect">
            <a:avLst/>
          </a:prstGeom>
          <a:blipFill>
            <a:blip r:embed="rId7" cstate="print"/>
            <a:stretch>
              <a:fillRect/>
            </a:stretch>
          </a:blipFill>
        </p:spPr>
        <p:txBody>
          <a:bodyPr wrap="square" lIns="0" tIns="0" rIns="0" bIns="0" rtlCol="0"/>
          <a:lstStyle/>
          <a:p>
            <a:pPr algn="ctr">
              <a:defRPr/>
            </a:pPr>
            <a:endParaRPr sz="1588">
              <a:solidFill>
                <a:prstClr val="black"/>
              </a:solidFill>
            </a:endParaRPr>
          </a:p>
        </p:txBody>
      </p:sp>
      <p:sp>
        <p:nvSpPr>
          <p:cNvPr id="16" name="object 16"/>
          <p:cNvSpPr txBox="1"/>
          <p:nvPr/>
        </p:nvSpPr>
        <p:spPr>
          <a:xfrm>
            <a:off x="3155053" y="1640775"/>
            <a:ext cx="2075891" cy="215444"/>
          </a:xfrm>
          <a:prstGeom prst="rect">
            <a:avLst/>
          </a:prstGeom>
        </p:spPr>
        <p:txBody>
          <a:bodyPr vert="horz" wrap="square" lIns="0" tIns="0" rIns="0" bIns="0" rtlCol="0">
            <a:spAutoFit/>
          </a:bodyPr>
          <a:lstStyle/>
          <a:p>
            <a:pPr marR="85167" algn="ctr">
              <a:spcBef>
                <a:spcPts val="803"/>
              </a:spcBef>
              <a:defRPr/>
            </a:pPr>
            <a:r>
              <a:rPr sz="1400" b="1" i="1" spc="9" dirty="0">
                <a:solidFill>
                  <a:srgbClr val="8D2890"/>
                </a:solidFill>
                <a:cs typeface="Trefoil Sans It"/>
              </a:rPr>
              <a:t>Cy</a:t>
            </a:r>
            <a:r>
              <a:rPr sz="1400" b="1" i="1" spc="23" dirty="0">
                <a:solidFill>
                  <a:srgbClr val="8D2890"/>
                </a:solidFill>
                <a:cs typeface="Trefoil Sans It"/>
              </a:rPr>
              <a:t>b</a:t>
            </a:r>
            <a:r>
              <a:rPr sz="1400" b="1" i="1" spc="9" dirty="0">
                <a:solidFill>
                  <a:srgbClr val="8D2890"/>
                </a:solidFill>
                <a:cs typeface="Trefoil Sans It"/>
              </a:rPr>
              <a:t>er</a:t>
            </a:r>
            <a:r>
              <a:rPr sz="1400" b="1" i="1" dirty="0">
                <a:solidFill>
                  <a:srgbClr val="8D2890"/>
                </a:solidFill>
                <a:cs typeface="Trefoil Sans It"/>
              </a:rPr>
              <a:t>s</a:t>
            </a:r>
            <a:r>
              <a:rPr sz="1400" b="1" i="1" spc="4" dirty="0">
                <a:solidFill>
                  <a:srgbClr val="8D2890"/>
                </a:solidFill>
                <a:cs typeface="Trefoil Sans It"/>
              </a:rPr>
              <a:t>e</a:t>
            </a:r>
            <a:r>
              <a:rPr sz="1400" b="1" i="1" spc="9" dirty="0">
                <a:solidFill>
                  <a:srgbClr val="8D2890"/>
                </a:solidFill>
                <a:cs typeface="Trefoil Sans It"/>
              </a:rPr>
              <a:t>curity</a:t>
            </a:r>
            <a:endParaRPr sz="1400" dirty="0">
              <a:solidFill>
                <a:prstClr val="black"/>
              </a:solidFill>
              <a:cs typeface="Trefoil Sans It"/>
            </a:endParaRPr>
          </a:p>
        </p:txBody>
      </p:sp>
      <p:sp>
        <p:nvSpPr>
          <p:cNvPr id="17" name="object 17"/>
          <p:cNvSpPr/>
          <p:nvPr/>
        </p:nvSpPr>
        <p:spPr>
          <a:xfrm>
            <a:off x="3909215" y="1909868"/>
            <a:ext cx="548392" cy="554216"/>
          </a:xfrm>
          <a:prstGeom prst="rect">
            <a:avLst/>
          </a:prstGeom>
          <a:blipFill>
            <a:blip r:embed="rId8" cstate="print"/>
            <a:stretch>
              <a:fillRect/>
            </a:stretch>
          </a:blipFill>
        </p:spPr>
        <p:txBody>
          <a:bodyPr wrap="square" lIns="0" tIns="0" rIns="0" bIns="0" rtlCol="0"/>
          <a:lstStyle/>
          <a:p>
            <a:pPr algn="ctr">
              <a:defRPr/>
            </a:pPr>
            <a:endParaRPr sz="1588">
              <a:solidFill>
                <a:prstClr val="black"/>
              </a:solidFill>
            </a:endParaRPr>
          </a:p>
        </p:txBody>
      </p:sp>
      <p:sp>
        <p:nvSpPr>
          <p:cNvPr id="18" name="object 18"/>
          <p:cNvSpPr/>
          <p:nvPr/>
        </p:nvSpPr>
        <p:spPr>
          <a:xfrm>
            <a:off x="2958206" y="1918068"/>
            <a:ext cx="553652" cy="552451"/>
          </a:xfrm>
          <a:prstGeom prst="rect">
            <a:avLst/>
          </a:prstGeom>
          <a:blipFill>
            <a:blip r:embed="rId9" cstate="print"/>
            <a:stretch>
              <a:fillRect/>
            </a:stretch>
          </a:blipFill>
        </p:spPr>
        <p:txBody>
          <a:bodyPr wrap="square" lIns="0" tIns="0" rIns="0" bIns="0" rtlCol="0"/>
          <a:lstStyle/>
          <a:p>
            <a:pPr algn="ctr">
              <a:defRPr/>
            </a:pPr>
            <a:endParaRPr sz="1588">
              <a:solidFill>
                <a:prstClr val="black"/>
              </a:solidFill>
            </a:endParaRPr>
          </a:p>
        </p:txBody>
      </p:sp>
      <p:sp>
        <p:nvSpPr>
          <p:cNvPr id="19" name="object 19"/>
          <p:cNvSpPr/>
          <p:nvPr/>
        </p:nvSpPr>
        <p:spPr>
          <a:xfrm>
            <a:off x="4917927" y="1909868"/>
            <a:ext cx="525536" cy="528136"/>
          </a:xfrm>
          <a:prstGeom prst="rect">
            <a:avLst/>
          </a:prstGeom>
          <a:blipFill>
            <a:blip r:embed="rId10" cstate="print"/>
            <a:stretch>
              <a:fillRect/>
            </a:stretch>
          </a:blipFill>
        </p:spPr>
        <p:txBody>
          <a:bodyPr wrap="square" lIns="0" tIns="0" rIns="0" bIns="0" rtlCol="0"/>
          <a:lstStyle/>
          <a:p>
            <a:pPr algn="ctr">
              <a:defRPr/>
            </a:pPr>
            <a:endParaRPr sz="1588">
              <a:solidFill>
                <a:prstClr val="black"/>
              </a:solidFill>
            </a:endParaRPr>
          </a:p>
        </p:txBody>
      </p:sp>
      <p:sp>
        <p:nvSpPr>
          <p:cNvPr id="20" name="object 20"/>
          <p:cNvSpPr/>
          <p:nvPr/>
        </p:nvSpPr>
        <p:spPr>
          <a:xfrm>
            <a:off x="4001678" y="4819781"/>
            <a:ext cx="517691" cy="530284"/>
          </a:xfrm>
          <a:prstGeom prst="rect">
            <a:avLst/>
          </a:prstGeom>
          <a:blipFill>
            <a:blip r:embed="rId11" cstate="print"/>
            <a:stretch>
              <a:fillRect/>
            </a:stretch>
          </a:blipFill>
        </p:spPr>
        <p:txBody>
          <a:bodyPr wrap="square" lIns="0" tIns="0" rIns="0" bIns="0" rtlCol="0"/>
          <a:lstStyle/>
          <a:p>
            <a:pPr algn="ctr">
              <a:defRPr/>
            </a:pPr>
            <a:endParaRPr sz="1588">
              <a:solidFill>
                <a:prstClr val="black"/>
              </a:solidFill>
            </a:endParaRPr>
          </a:p>
        </p:txBody>
      </p:sp>
      <p:sp>
        <p:nvSpPr>
          <p:cNvPr id="21" name="object 21"/>
          <p:cNvSpPr/>
          <p:nvPr/>
        </p:nvSpPr>
        <p:spPr>
          <a:xfrm>
            <a:off x="4914503" y="4820134"/>
            <a:ext cx="545983" cy="543811"/>
          </a:xfrm>
          <a:prstGeom prst="rect">
            <a:avLst/>
          </a:prstGeom>
          <a:blipFill>
            <a:blip r:embed="rId12" cstate="print"/>
            <a:stretch>
              <a:fillRect/>
            </a:stretch>
          </a:blipFill>
        </p:spPr>
        <p:txBody>
          <a:bodyPr wrap="square" lIns="0" tIns="0" rIns="0" bIns="0" rtlCol="0"/>
          <a:lstStyle/>
          <a:p>
            <a:pPr algn="ctr">
              <a:defRPr/>
            </a:pPr>
            <a:endParaRPr sz="1588">
              <a:solidFill>
                <a:prstClr val="black"/>
              </a:solidFill>
            </a:endParaRPr>
          </a:p>
        </p:txBody>
      </p:sp>
      <p:sp>
        <p:nvSpPr>
          <p:cNvPr id="22" name="object 22"/>
          <p:cNvSpPr/>
          <p:nvPr/>
        </p:nvSpPr>
        <p:spPr>
          <a:xfrm>
            <a:off x="3011479" y="4812370"/>
            <a:ext cx="533975" cy="541244"/>
          </a:xfrm>
          <a:prstGeom prst="rect">
            <a:avLst/>
          </a:prstGeom>
          <a:blipFill>
            <a:blip r:embed="rId13" cstate="print"/>
            <a:stretch>
              <a:fillRect/>
            </a:stretch>
          </a:blipFill>
        </p:spPr>
        <p:txBody>
          <a:bodyPr wrap="square" lIns="0" tIns="0" rIns="0" bIns="0" rtlCol="0"/>
          <a:lstStyle/>
          <a:p>
            <a:pPr algn="ctr">
              <a:defRPr/>
            </a:pPr>
            <a:endParaRPr sz="1588">
              <a:solidFill>
                <a:prstClr val="black"/>
              </a:solidFill>
            </a:endParaRPr>
          </a:p>
        </p:txBody>
      </p:sp>
      <p:sp>
        <p:nvSpPr>
          <p:cNvPr id="23" name="object 23"/>
          <p:cNvSpPr/>
          <p:nvPr/>
        </p:nvSpPr>
        <p:spPr>
          <a:xfrm>
            <a:off x="6626606" y="4833477"/>
            <a:ext cx="528049" cy="527715"/>
          </a:xfrm>
          <a:prstGeom prst="rect">
            <a:avLst/>
          </a:prstGeom>
          <a:blipFill>
            <a:blip r:embed="rId14" cstate="print"/>
            <a:stretch>
              <a:fillRect/>
            </a:stretch>
          </a:blipFill>
        </p:spPr>
        <p:txBody>
          <a:bodyPr wrap="square" lIns="0" tIns="0" rIns="0" bIns="0" rtlCol="0"/>
          <a:lstStyle/>
          <a:p>
            <a:pPr algn="ctr">
              <a:defRPr/>
            </a:pPr>
            <a:endParaRPr sz="1588">
              <a:solidFill>
                <a:prstClr val="black"/>
              </a:solidFill>
            </a:endParaRPr>
          </a:p>
        </p:txBody>
      </p:sp>
      <p:sp>
        <p:nvSpPr>
          <p:cNvPr id="24" name="object 24"/>
          <p:cNvSpPr/>
          <p:nvPr/>
        </p:nvSpPr>
        <p:spPr>
          <a:xfrm>
            <a:off x="7451071" y="4816054"/>
            <a:ext cx="514959" cy="517151"/>
          </a:xfrm>
          <a:prstGeom prst="rect">
            <a:avLst/>
          </a:prstGeom>
          <a:blipFill>
            <a:blip r:embed="rId15" cstate="print"/>
            <a:stretch>
              <a:fillRect/>
            </a:stretch>
          </a:blipFill>
        </p:spPr>
        <p:txBody>
          <a:bodyPr wrap="square" lIns="0" tIns="0" rIns="0" bIns="0" rtlCol="0"/>
          <a:lstStyle/>
          <a:p>
            <a:pPr algn="ctr">
              <a:defRPr/>
            </a:pPr>
            <a:endParaRPr sz="1588">
              <a:solidFill>
                <a:prstClr val="black"/>
              </a:solidFill>
            </a:endParaRPr>
          </a:p>
        </p:txBody>
      </p:sp>
      <p:sp>
        <p:nvSpPr>
          <p:cNvPr id="25" name="object 25"/>
          <p:cNvSpPr txBox="1"/>
          <p:nvPr/>
        </p:nvSpPr>
        <p:spPr>
          <a:xfrm>
            <a:off x="6382335" y="1363615"/>
            <a:ext cx="1676960" cy="533479"/>
          </a:xfrm>
          <a:prstGeom prst="rect">
            <a:avLst/>
          </a:prstGeom>
        </p:spPr>
        <p:txBody>
          <a:bodyPr vert="horz" wrap="square" lIns="0" tIns="0" rIns="0" bIns="0" rtlCol="0">
            <a:spAutoFit/>
          </a:bodyPr>
          <a:lstStyle/>
          <a:p>
            <a:pPr algn="ctr">
              <a:defRPr/>
            </a:pPr>
            <a:r>
              <a:rPr sz="1400" b="1" i="1" dirty="0">
                <a:solidFill>
                  <a:srgbClr val="8D2890"/>
                </a:solidFill>
                <a:cs typeface="Trefoil Sans It"/>
              </a:rPr>
              <a:t>JOURNE</a:t>
            </a:r>
            <a:r>
              <a:rPr sz="1400" b="1" i="1" spc="-13" dirty="0">
                <a:solidFill>
                  <a:srgbClr val="8D2890"/>
                </a:solidFill>
                <a:cs typeface="Trefoil Sans It"/>
              </a:rPr>
              <a:t>Y</a:t>
            </a:r>
            <a:r>
              <a:rPr sz="1400" b="1" i="1" spc="13" dirty="0">
                <a:solidFill>
                  <a:srgbClr val="8D2890"/>
                </a:solidFill>
                <a:cs typeface="Trefoil Sans It"/>
              </a:rPr>
              <a:t> </a:t>
            </a:r>
            <a:r>
              <a:rPr sz="1400" b="1" i="1" spc="-71" dirty="0">
                <a:solidFill>
                  <a:srgbClr val="8D2890"/>
                </a:solidFill>
                <a:cs typeface="Trefoil Sans It"/>
              </a:rPr>
              <a:t>AW</a:t>
            </a:r>
            <a:r>
              <a:rPr sz="1400" b="1" i="1" dirty="0">
                <a:solidFill>
                  <a:srgbClr val="8D2890"/>
                </a:solidFill>
                <a:cs typeface="Trefoil Sans It"/>
              </a:rPr>
              <a:t>ARDS</a:t>
            </a:r>
            <a:endParaRPr sz="1400" dirty="0">
              <a:solidFill>
                <a:prstClr val="black"/>
              </a:solidFill>
              <a:cs typeface="Trefoil Sans It"/>
            </a:endParaRPr>
          </a:p>
          <a:p>
            <a:pPr algn="ctr">
              <a:spcBef>
                <a:spcPts val="803"/>
              </a:spcBef>
              <a:defRPr/>
            </a:pPr>
            <a:r>
              <a:rPr sz="1400" b="1" i="1" spc="9" dirty="0">
                <a:solidFill>
                  <a:srgbClr val="8D2890"/>
                </a:solidFill>
                <a:cs typeface="Trefoil Sans It"/>
              </a:rPr>
              <a:t>E</a:t>
            </a:r>
            <a:r>
              <a:rPr sz="1400" b="1" i="1" spc="4" dirty="0">
                <a:solidFill>
                  <a:srgbClr val="8D2890"/>
                </a:solidFill>
                <a:cs typeface="Trefoil Sans It"/>
              </a:rPr>
              <a:t>ngineerin</a:t>
            </a:r>
            <a:r>
              <a:rPr sz="1400" b="1" i="1" spc="9" dirty="0">
                <a:solidFill>
                  <a:srgbClr val="8D2890"/>
                </a:solidFill>
                <a:cs typeface="Trefoil Sans It"/>
              </a:rPr>
              <a:t>g</a:t>
            </a:r>
            <a:r>
              <a:rPr sz="1400" b="1" i="1" spc="4" dirty="0">
                <a:solidFill>
                  <a:srgbClr val="8D2890"/>
                </a:solidFill>
                <a:cs typeface="Trefoil Sans It"/>
              </a:rPr>
              <a:t> </a:t>
            </a:r>
            <a:r>
              <a:rPr sz="1400" b="1" i="1" spc="9" dirty="0">
                <a:solidFill>
                  <a:srgbClr val="8D2890"/>
                </a:solidFill>
                <a:cs typeface="Trefoil Sans It"/>
              </a:rPr>
              <a:t>Jour</a:t>
            </a:r>
            <a:r>
              <a:rPr sz="1400" b="1" i="1" spc="4" dirty="0">
                <a:solidFill>
                  <a:srgbClr val="8D2890"/>
                </a:solidFill>
                <a:cs typeface="Trefoil Sans It"/>
              </a:rPr>
              <a:t>n</a:t>
            </a:r>
            <a:r>
              <a:rPr sz="1400" b="1" i="1" spc="9" dirty="0">
                <a:solidFill>
                  <a:srgbClr val="8D2890"/>
                </a:solidFill>
                <a:cs typeface="Trefoil Sans It"/>
              </a:rPr>
              <a:t>ey</a:t>
            </a:r>
            <a:endParaRPr sz="1400" dirty="0">
              <a:solidFill>
                <a:prstClr val="black"/>
              </a:solidFill>
              <a:cs typeface="Trefoil Sans It"/>
            </a:endParaRPr>
          </a:p>
        </p:txBody>
      </p:sp>
      <p:sp>
        <p:nvSpPr>
          <p:cNvPr id="27" name="object 27"/>
          <p:cNvSpPr txBox="1"/>
          <p:nvPr/>
        </p:nvSpPr>
        <p:spPr>
          <a:xfrm>
            <a:off x="1031970" y="2536116"/>
            <a:ext cx="1268313" cy="369332"/>
          </a:xfrm>
          <a:prstGeom prst="rect">
            <a:avLst/>
          </a:prstGeom>
        </p:spPr>
        <p:txBody>
          <a:bodyPr vert="horz" wrap="square" lIns="0" tIns="0" rIns="0" bIns="0" rtlCol="0">
            <a:spAutoFit/>
          </a:bodyPr>
          <a:lstStyle/>
          <a:p>
            <a:pPr marL="67797" marR="4483" indent="-57151" algn="ctr">
              <a:defRPr/>
            </a:pPr>
            <a:r>
              <a:rPr sz="1200" dirty="0">
                <a:solidFill>
                  <a:prstClr val="black"/>
                </a:solidFill>
                <a:cs typeface="Trefoil Sans Cond"/>
              </a:rPr>
              <a:t>S</a:t>
            </a:r>
            <a:r>
              <a:rPr sz="1200" spc="-4" dirty="0">
                <a:solidFill>
                  <a:prstClr val="black"/>
                </a:solidFill>
                <a:cs typeface="Trefoil Sans Cond"/>
              </a:rPr>
              <a:t>pa</a:t>
            </a:r>
            <a:r>
              <a:rPr sz="1200" spc="-9" dirty="0">
                <a:solidFill>
                  <a:prstClr val="black"/>
                </a:solidFill>
                <a:cs typeface="Trefoil Sans Cond"/>
              </a:rPr>
              <a:t>c</a:t>
            </a:r>
            <a:r>
              <a:rPr sz="1200" dirty="0">
                <a:solidFill>
                  <a:prstClr val="black"/>
                </a:solidFill>
                <a:cs typeface="Trefoil Sans Cond"/>
              </a:rPr>
              <a:t>e Scien</a:t>
            </a:r>
            <a:r>
              <a:rPr sz="1200" spc="-9" dirty="0">
                <a:solidFill>
                  <a:prstClr val="black"/>
                </a:solidFill>
                <a:cs typeface="Trefoil Sans Cond"/>
              </a:rPr>
              <a:t>c</a:t>
            </a:r>
            <a:r>
              <a:rPr sz="1200" dirty="0">
                <a:solidFill>
                  <a:prstClr val="black"/>
                </a:solidFill>
                <a:cs typeface="Trefoil Sans Cond"/>
              </a:rPr>
              <a:t>e I</a:t>
            </a:r>
            <a:r>
              <a:rPr sz="1200" spc="-19" dirty="0">
                <a:solidFill>
                  <a:prstClr val="black"/>
                </a:solidFill>
                <a:cs typeface="Trefoil Sans Cond"/>
              </a:rPr>
              <a:t>n</a:t>
            </a:r>
            <a:r>
              <a:rPr sz="1200" spc="-27" dirty="0">
                <a:solidFill>
                  <a:prstClr val="black"/>
                </a:solidFill>
                <a:cs typeface="Trefoil Sans Cond"/>
              </a:rPr>
              <a:t>v</a:t>
            </a:r>
            <a:r>
              <a:rPr sz="1200" dirty="0">
                <a:solidFill>
                  <a:prstClr val="black"/>
                </a:solidFill>
                <a:cs typeface="Trefoil Sans Cond"/>
              </a:rPr>
              <a:t>esti</a:t>
            </a:r>
            <a:r>
              <a:rPr sz="1200" spc="-4" dirty="0">
                <a:solidFill>
                  <a:prstClr val="black"/>
                </a:solidFill>
                <a:cs typeface="Trefoil Sans Cond"/>
              </a:rPr>
              <a:t>g</a:t>
            </a:r>
            <a:r>
              <a:rPr sz="1200" dirty="0">
                <a:solidFill>
                  <a:prstClr val="black"/>
                </a:solidFill>
                <a:cs typeface="Trefoil Sans Cond"/>
              </a:rPr>
              <a:t>a</a:t>
            </a:r>
            <a:r>
              <a:rPr sz="1200" spc="-13" dirty="0">
                <a:solidFill>
                  <a:prstClr val="black"/>
                </a:solidFill>
                <a:cs typeface="Trefoil Sans Cond"/>
              </a:rPr>
              <a:t>t</a:t>
            </a:r>
            <a:r>
              <a:rPr sz="1200" spc="-9" dirty="0">
                <a:solidFill>
                  <a:prstClr val="black"/>
                </a:solidFill>
                <a:cs typeface="Trefoil Sans Cond"/>
              </a:rPr>
              <a:t>o</a:t>
            </a:r>
            <a:r>
              <a:rPr sz="1200" dirty="0">
                <a:solidFill>
                  <a:prstClr val="black"/>
                </a:solidFill>
                <a:cs typeface="Trefoil Sans Cond"/>
              </a:rPr>
              <a:t>r</a:t>
            </a:r>
          </a:p>
        </p:txBody>
      </p:sp>
      <p:sp>
        <p:nvSpPr>
          <p:cNvPr id="28" name="object 28"/>
          <p:cNvSpPr txBox="1"/>
          <p:nvPr/>
        </p:nvSpPr>
        <p:spPr>
          <a:xfrm>
            <a:off x="3675157" y="3094061"/>
            <a:ext cx="1002307" cy="215444"/>
          </a:xfrm>
          <a:prstGeom prst="rect">
            <a:avLst/>
          </a:prstGeom>
        </p:spPr>
        <p:txBody>
          <a:bodyPr vert="horz" wrap="square" lIns="0" tIns="0" rIns="0" bIns="0" rtlCol="0">
            <a:spAutoFit/>
          </a:bodyPr>
          <a:lstStyle/>
          <a:p>
            <a:pPr marL="11206" algn="ctr">
              <a:defRPr/>
            </a:pPr>
            <a:r>
              <a:rPr sz="1400" b="1" i="1" spc="-13" dirty="0">
                <a:solidFill>
                  <a:srgbClr val="8D2890"/>
                </a:solidFill>
                <a:cs typeface="Trefoil Sans It"/>
              </a:rPr>
              <a:t>R</a:t>
            </a:r>
            <a:r>
              <a:rPr sz="1400" b="1" i="1" spc="9" dirty="0">
                <a:solidFill>
                  <a:srgbClr val="8D2890"/>
                </a:solidFill>
                <a:cs typeface="Trefoil Sans It"/>
              </a:rPr>
              <a:t>o</a:t>
            </a:r>
            <a:r>
              <a:rPr sz="1400" b="1" i="1" spc="23" dirty="0">
                <a:solidFill>
                  <a:srgbClr val="8D2890"/>
                </a:solidFill>
                <a:cs typeface="Trefoil Sans It"/>
              </a:rPr>
              <a:t>b</a:t>
            </a:r>
            <a:r>
              <a:rPr sz="1400" b="1" i="1" spc="9" dirty="0">
                <a:solidFill>
                  <a:srgbClr val="8D2890"/>
                </a:solidFill>
                <a:cs typeface="Trefoil Sans It"/>
              </a:rPr>
              <a:t>ot</a:t>
            </a:r>
            <a:r>
              <a:rPr sz="1400" b="1" i="1" dirty="0">
                <a:solidFill>
                  <a:srgbClr val="8D2890"/>
                </a:solidFill>
                <a:cs typeface="Trefoil Sans It"/>
              </a:rPr>
              <a:t>i</a:t>
            </a:r>
            <a:r>
              <a:rPr sz="1400" b="1" i="1" spc="9" dirty="0">
                <a:solidFill>
                  <a:srgbClr val="8D2890"/>
                </a:solidFill>
                <a:cs typeface="Trefoil Sans It"/>
              </a:rPr>
              <a:t>cs</a:t>
            </a:r>
            <a:endParaRPr sz="1400" dirty="0">
              <a:solidFill>
                <a:prstClr val="black"/>
              </a:solidFill>
              <a:cs typeface="Trefoil Sans It"/>
            </a:endParaRPr>
          </a:p>
        </p:txBody>
      </p:sp>
      <p:sp>
        <p:nvSpPr>
          <p:cNvPr id="29" name="object 29"/>
          <p:cNvSpPr txBox="1"/>
          <p:nvPr/>
        </p:nvSpPr>
        <p:spPr>
          <a:xfrm>
            <a:off x="3903836" y="3936453"/>
            <a:ext cx="678707" cy="369332"/>
          </a:xfrm>
          <a:prstGeom prst="rect">
            <a:avLst/>
          </a:prstGeom>
        </p:spPr>
        <p:txBody>
          <a:bodyPr vert="horz" wrap="square" lIns="0" tIns="0" rIns="0" bIns="0" rtlCol="0">
            <a:spAutoFit/>
          </a:bodyPr>
          <a:lstStyle/>
          <a:p>
            <a:pPr marR="4483" indent="9525" algn="ctr">
              <a:defRPr/>
            </a:pPr>
            <a:r>
              <a:rPr sz="1200" dirty="0">
                <a:solidFill>
                  <a:prstClr val="black"/>
                </a:solidFill>
                <a:cs typeface="Trefoil Sans Cond"/>
              </a:rPr>
              <a:t>Desi</a:t>
            </a:r>
            <a:r>
              <a:rPr sz="1200" spc="-4" dirty="0">
                <a:solidFill>
                  <a:prstClr val="black"/>
                </a:solidFill>
                <a:cs typeface="Trefoil Sans Cond"/>
              </a:rPr>
              <a:t>g</a:t>
            </a:r>
            <a:r>
              <a:rPr sz="1200" dirty="0">
                <a:solidFill>
                  <a:prstClr val="black"/>
                </a:solidFill>
                <a:cs typeface="Trefoil Sans Cond"/>
              </a:rPr>
              <a:t>ning </a:t>
            </a:r>
            <a:r>
              <a:rPr sz="1200" spc="-19" dirty="0">
                <a:solidFill>
                  <a:prstClr val="black"/>
                </a:solidFill>
                <a:cs typeface="Trefoil Sans Cond"/>
              </a:rPr>
              <a:t>R</a:t>
            </a:r>
            <a:r>
              <a:rPr sz="1200" dirty="0">
                <a:solidFill>
                  <a:prstClr val="black"/>
                </a:solidFill>
                <a:cs typeface="Trefoil Sans Cond"/>
              </a:rPr>
              <a:t>obots</a:t>
            </a:r>
          </a:p>
        </p:txBody>
      </p:sp>
      <p:sp>
        <p:nvSpPr>
          <p:cNvPr id="30" name="object 30"/>
          <p:cNvSpPr/>
          <p:nvPr/>
        </p:nvSpPr>
        <p:spPr>
          <a:xfrm>
            <a:off x="6501669" y="1918067"/>
            <a:ext cx="531325" cy="530488"/>
          </a:xfrm>
          <a:prstGeom prst="rect">
            <a:avLst/>
          </a:prstGeom>
          <a:blipFill>
            <a:blip r:embed="rId16" cstate="print"/>
            <a:stretch>
              <a:fillRect/>
            </a:stretch>
          </a:blipFill>
        </p:spPr>
        <p:txBody>
          <a:bodyPr wrap="square" lIns="0" tIns="0" rIns="0" bIns="0" rtlCol="0"/>
          <a:lstStyle/>
          <a:p>
            <a:pPr algn="ctr">
              <a:defRPr/>
            </a:pPr>
            <a:endParaRPr sz="1588">
              <a:solidFill>
                <a:prstClr val="black"/>
              </a:solidFill>
            </a:endParaRPr>
          </a:p>
        </p:txBody>
      </p:sp>
      <p:sp>
        <p:nvSpPr>
          <p:cNvPr id="31" name="object 31"/>
          <p:cNvSpPr/>
          <p:nvPr/>
        </p:nvSpPr>
        <p:spPr>
          <a:xfrm>
            <a:off x="7420943" y="1922432"/>
            <a:ext cx="514968" cy="517151"/>
          </a:xfrm>
          <a:prstGeom prst="rect">
            <a:avLst/>
          </a:prstGeom>
          <a:blipFill>
            <a:blip r:embed="rId17" cstate="print"/>
            <a:stretch>
              <a:fillRect/>
            </a:stretch>
          </a:blipFill>
        </p:spPr>
        <p:txBody>
          <a:bodyPr wrap="square" lIns="0" tIns="0" rIns="0" bIns="0" rtlCol="0"/>
          <a:lstStyle/>
          <a:p>
            <a:pPr algn="ctr">
              <a:defRPr/>
            </a:pPr>
            <a:endParaRPr sz="1588">
              <a:solidFill>
                <a:prstClr val="black"/>
              </a:solidFill>
            </a:endParaRPr>
          </a:p>
        </p:txBody>
      </p:sp>
      <p:sp>
        <p:nvSpPr>
          <p:cNvPr id="32" name="object 32"/>
          <p:cNvSpPr/>
          <p:nvPr/>
        </p:nvSpPr>
        <p:spPr>
          <a:xfrm>
            <a:off x="6512919" y="3359866"/>
            <a:ext cx="508823" cy="508243"/>
          </a:xfrm>
          <a:prstGeom prst="rect">
            <a:avLst/>
          </a:prstGeom>
          <a:blipFill>
            <a:blip r:embed="rId18" cstate="print"/>
            <a:stretch>
              <a:fillRect/>
            </a:stretch>
          </a:blipFill>
        </p:spPr>
        <p:txBody>
          <a:bodyPr wrap="square" lIns="0" tIns="0" rIns="0" bIns="0" rtlCol="0"/>
          <a:lstStyle/>
          <a:p>
            <a:pPr algn="ctr">
              <a:defRPr/>
            </a:pPr>
            <a:endParaRPr sz="1588">
              <a:solidFill>
                <a:prstClr val="black"/>
              </a:solidFill>
            </a:endParaRPr>
          </a:p>
        </p:txBody>
      </p:sp>
      <p:sp>
        <p:nvSpPr>
          <p:cNvPr id="33" name="object 33"/>
          <p:cNvSpPr/>
          <p:nvPr/>
        </p:nvSpPr>
        <p:spPr>
          <a:xfrm>
            <a:off x="7486741" y="3363075"/>
            <a:ext cx="514961" cy="517143"/>
          </a:xfrm>
          <a:prstGeom prst="rect">
            <a:avLst/>
          </a:prstGeom>
          <a:blipFill>
            <a:blip r:embed="rId19" cstate="print"/>
            <a:stretch>
              <a:fillRect/>
            </a:stretch>
          </a:blipFill>
        </p:spPr>
        <p:txBody>
          <a:bodyPr wrap="square" lIns="0" tIns="0" rIns="0" bIns="0" rtlCol="0"/>
          <a:lstStyle/>
          <a:p>
            <a:pPr algn="ctr">
              <a:defRPr/>
            </a:pPr>
            <a:endParaRPr sz="1588">
              <a:solidFill>
                <a:prstClr val="black"/>
              </a:solidFill>
            </a:endParaRPr>
          </a:p>
        </p:txBody>
      </p:sp>
      <p:sp>
        <p:nvSpPr>
          <p:cNvPr id="35" name="object 35"/>
          <p:cNvSpPr txBox="1"/>
          <p:nvPr/>
        </p:nvSpPr>
        <p:spPr>
          <a:xfrm>
            <a:off x="2805256" y="3929944"/>
            <a:ext cx="946415" cy="369332"/>
          </a:xfrm>
          <a:prstGeom prst="rect">
            <a:avLst/>
          </a:prstGeom>
        </p:spPr>
        <p:txBody>
          <a:bodyPr vert="horz" wrap="square" lIns="0" tIns="0" rIns="0" bIns="0" rtlCol="0">
            <a:spAutoFit/>
          </a:bodyPr>
          <a:lstStyle/>
          <a:p>
            <a:pPr marR="4483" indent="11113" algn="ctr">
              <a:defRPr/>
            </a:pPr>
            <a:r>
              <a:rPr sz="1200" dirty="0">
                <a:solidFill>
                  <a:prstClr val="black"/>
                </a:solidFill>
                <a:cs typeface="Trefoil Sans Cond"/>
              </a:rPr>
              <a:t>P</a:t>
            </a:r>
            <a:r>
              <a:rPr sz="1200" spc="-23" dirty="0">
                <a:solidFill>
                  <a:prstClr val="black"/>
                </a:solidFill>
                <a:cs typeface="Trefoil Sans Cond"/>
              </a:rPr>
              <a:t>r</a:t>
            </a:r>
            <a:r>
              <a:rPr sz="1200" spc="-13" dirty="0">
                <a:solidFill>
                  <a:prstClr val="black"/>
                </a:solidFill>
                <a:cs typeface="Trefoil Sans Cond"/>
              </a:rPr>
              <a:t>o</a:t>
            </a:r>
            <a:r>
              <a:rPr sz="1200" spc="-4" dirty="0">
                <a:solidFill>
                  <a:prstClr val="black"/>
                </a:solidFill>
                <a:cs typeface="Trefoil Sans Cond"/>
              </a:rPr>
              <a:t>g</a:t>
            </a:r>
            <a:r>
              <a:rPr sz="1200" spc="-19" dirty="0">
                <a:solidFill>
                  <a:prstClr val="black"/>
                </a:solidFill>
                <a:cs typeface="Trefoil Sans Cond"/>
              </a:rPr>
              <a:t>r</a:t>
            </a:r>
            <a:r>
              <a:rPr sz="1200" dirty="0">
                <a:solidFill>
                  <a:prstClr val="black"/>
                </a:solidFill>
                <a:cs typeface="Trefoil Sans Cond"/>
              </a:rPr>
              <a:t>amming </a:t>
            </a:r>
            <a:r>
              <a:rPr sz="1200" spc="-19" dirty="0">
                <a:solidFill>
                  <a:prstClr val="black"/>
                </a:solidFill>
                <a:cs typeface="Trefoil Sans Cond"/>
              </a:rPr>
              <a:t>R</a:t>
            </a:r>
            <a:r>
              <a:rPr sz="1200" dirty="0">
                <a:solidFill>
                  <a:prstClr val="black"/>
                </a:solidFill>
                <a:cs typeface="Trefoil Sans Cond"/>
              </a:rPr>
              <a:t>obots</a:t>
            </a:r>
          </a:p>
        </p:txBody>
      </p:sp>
      <p:sp>
        <p:nvSpPr>
          <p:cNvPr id="36" name="object 36"/>
          <p:cNvSpPr txBox="1"/>
          <p:nvPr/>
        </p:nvSpPr>
        <p:spPr>
          <a:xfrm>
            <a:off x="3786279" y="2501578"/>
            <a:ext cx="865847" cy="369332"/>
          </a:xfrm>
          <a:prstGeom prst="rect">
            <a:avLst/>
          </a:prstGeom>
        </p:spPr>
        <p:txBody>
          <a:bodyPr vert="horz" wrap="square" lIns="0" tIns="0" rIns="0" bIns="0" rtlCol="0">
            <a:spAutoFit/>
          </a:bodyPr>
          <a:lstStyle/>
          <a:p>
            <a:pPr marR="4483" indent="11113" algn="ctr">
              <a:tabLst>
                <a:tab pos="674054" algn="l"/>
              </a:tabLst>
              <a:defRPr/>
            </a:pPr>
            <a:r>
              <a:rPr lang="en-US" sz="1200" spc="-19" dirty="0">
                <a:solidFill>
                  <a:prstClr val="black"/>
                </a:solidFill>
                <a:cs typeface="Trefoil Sans Cond"/>
              </a:rPr>
              <a:t>Cybersecurity</a:t>
            </a:r>
          </a:p>
          <a:p>
            <a:pPr marR="4483" indent="11113" algn="ctr">
              <a:tabLst>
                <a:tab pos="674054" algn="l"/>
              </a:tabLst>
              <a:defRPr/>
            </a:pPr>
            <a:r>
              <a:rPr lang="en-US" sz="1200" spc="-19" dirty="0">
                <a:solidFill>
                  <a:prstClr val="black"/>
                </a:solidFill>
                <a:cs typeface="Trefoil Sans Cond"/>
              </a:rPr>
              <a:t>Safeguards</a:t>
            </a:r>
            <a:endParaRPr sz="1200" dirty="0">
              <a:solidFill>
                <a:prstClr val="black"/>
              </a:solidFill>
              <a:cs typeface="Trefoil Sans Cond"/>
            </a:endParaRPr>
          </a:p>
        </p:txBody>
      </p:sp>
      <p:sp>
        <p:nvSpPr>
          <p:cNvPr id="37" name="object 37"/>
          <p:cNvSpPr txBox="1"/>
          <p:nvPr/>
        </p:nvSpPr>
        <p:spPr>
          <a:xfrm>
            <a:off x="4804005" y="2501578"/>
            <a:ext cx="853876" cy="369332"/>
          </a:xfrm>
          <a:prstGeom prst="rect">
            <a:avLst/>
          </a:prstGeom>
        </p:spPr>
        <p:txBody>
          <a:bodyPr vert="horz" wrap="square" lIns="0" tIns="0" rIns="0" bIns="0" rtlCol="0">
            <a:spAutoFit/>
          </a:bodyPr>
          <a:lstStyle/>
          <a:p>
            <a:pPr marR="4483" indent="9525" algn="ctr">
              <a:defRPr/>
            </a:pPr>
            <a:r>
              <a:rPr sz="1200" spc="-19" dirty="0">
                <a:solidFill>
                  <a:prstClr val="black"/>
                </a:solidFill>
                <a:cs typeface="Trefoil Sans Cond"/>
              </a:rPr>
              <a:t>C</a:t>
            </a:r>
            <a:r>
              <a:rPr sz="1200" dirty="0">
                <a:solidFill>
                  <a:prstClr val="black"/>
                </a:solidFill>
                <a:cs typeface="Trefoil Sans Cond"/>
              </a:rPr>
              <a:t>ybe</a:t>
            </a:r>
            <a:r>
              <a:rPr sz="1200" spc="-19" dirty="0">
                <a:solidFill>
                  <a:prstClr val="black"/>
                </a:solidFill>
                <a:cs typeface="Trefoil Sans Cond"/>
              </a:rPr>
              <a:t>r</a:t>
            </a:r>
            <a:r>
              <a:rPr sz="1200" spc="-9" dirty="0">
                <a:solidFill>
                  <a:prstClr val="black"/>
                </a:solidFill>
                <a:cs typeface="Trefoil Sans Cond"/>
              </a:rPr>
              <a:t>s</a:t>
            </a:r>
            <a:r>
              <a:rPr sz="1200" dirty="0">
                <a:solidFill>
                  <a:prstClr val="black"/>
                </a:solidFill>
                <a:cs typeface="Trefoil Sans Cond"/>
              </a:rPr>
              <a:t>ecurity I</a:t>
            </a:r>
            <a:r>
              <a:rPr sz="1200" spc="-19" dirty="0">
                <a:solidFill>
                  <a:prstClr val="black"/>
                </a:solidFill>
                <a:cs typeface="Trefoil Sans Cond"/>
              </a:rPr>
              <a:t>n</a:t>
            </a:r>
            <a:r>
              <a:rPr sz="1200" spc="-27" dirty="0">
                <a:solidFill>
                  <a:prstClr val="black"/>
                </a:solidFill>
                <a:cs typeface="Trefoil Sans Cond"/>
              </a:rPr>
              <a:t>v</a:t>
            </a:r>
            <a:r>
              <a:rPr sz="1200" dirty="0">
                <a:solidFill>
                  <a:prstClr val="black"/>
                </a:solidFill>
                <a:cs typeface="Trefoil Sans Cond"/>
              </a:rPr>
              <a:t>esti</a:t>
            </a:r>
            <a:r>
              <a:rPr sz="1200" spc="-4" dirty="0">
                <a:solidFill>
                  <a:prstClr val="black"/>
                </a:solidFill>
                <a:cs typeface="Trefoil Sans Cond"/>
              </a:rPr>
              <a:t>g</a:t>
            </a:r>
            <a:r>
              <a:rPr sz="1200" dirty="0">
                <a:solidFill>
                  <a:prstClr val="black"/>
                </a:solidFill>
                <a:cs typeface="Trefoil Sans Cond"/>
              </a:rPr>
              <a:t>a</a:t>
            </a:r>
            <a:r>
              <a:rPr sz="1200" spc="-13" dirty="0">
                <a:solidFill>
                  <a:prstClr val="black"/>
                </a:solidFill>
                <a:cs typeface="Trefoil Sans Cond"/>
              </a:rPr>
              <a:t>t</a:t>
            </a:r>
            <a:r>
              <a:rPr sz="1200" spc="-9" dirty="0">
                <a:solidFill>
                  <a:prstClr val="black"/>
                </a:solidFill>
                <a:cs typeface="Trefoil Sans Cond"/>
              </a:rPr>
              <a:t>o</a:t>
            </a:r>
            <a:r>
              <a:rPr sz="1200" dirty="0">
                <a:solidFill>
                  <a:prstClr val="black"/>
                </a:solidFill>
                <a:cs typeface="Trefoil Sans Cond"/>
              </a:rPr>
              <a:t>r</a:t>
            </a:r>
          </a:p>
        </p:txBody>
      </p:sp>
      <p:sp>
        <p:nvSpPr>
          <p:cNvPr id="38" name="object 38"/>
          <p:cNvSpPr txBox="1"/>
          <p:nvPr/>
        </p:nvSpPr>
        <p:spPr>
          <a:xfrm>
            <a:off x="2746014" y="5466562"/>
            <a:ext cx="1015127" cy="553998"/>
          </a:xfrm>
          <a:prstGeom prst="rect">
            <a:avLst/>
          </a:prstGeom>
        </p:spPr>
        <p:txBody>
          <a:bodyPr vert="horz" wrap="square" lIns="0" tIns="0" rIns="0" bIns="0" rtlCol="0">
            <a:spAutoFit/>
          </a:bodyPr>
          <a:lstStyle/>
          <a:p>
            <a:pPr marL="11113" marR="4483" indent="-11113" algn="ctr">
              <a:tabLst>
                <a:tab pos="758100" algn="l"/>
                <a:tab pos="826458" algn="l"/>
              </a:tabLst>
              <a:defRPr/>
            </a:pPr>
            <a:r>
              <a:rPr sz="1200" dirty="0">
                <a:solidFill>
                  <a:prstClr val="black"/>
                </a:solidFill>
                <a:cs typeface="Trefoil Sans Cond"/>
              </a:rPr>
              <a:t>Ballo</a:t>
            </a:r>
            <a:r>
              <a:rPr sz="1200" spc="-9" dirty="0">
                <a:solidFill>
                  <a:prstClr val="black"/>
                </a:solidFill>
                <a:cs typeface="Trefoil Sans Cond"/>
              </a:rPr>
              <a:t>o</a:t>
            </a:r>
            <a:r>
              <a:rPr sz="1200" dirty="0">
                <a:solidFill>
                  <a:prstClr val="black"/>
                </a:solidFill>
                <a:cs typeface="Trefoil Sans Cond"/>
              </a:rPr>
              <a:t>n Car </a:t>
            </a:r>
            <a:endParaRPr lang="en-US" sz="1200" dirty="0">
              <a:solidFill>
                <a:prstClr val="black"/>
              </a:solidFill>
              <a:cs typeface="Trefoil Sans Cond"/>
            </a:endParaRPr>
          </a:p>
          <a:p>
            <a:pPr marL="11113" marR="4483" indent="-11113" algn="ctr">
              <a:tabLst>
                <a:tab pos="758100" algn="l"/>
                <a:tab pos="826458" algn="l"/>
              </a:tabLst>
              <a:defRPr/>
            </a:pPr>
            <a:r>
              <a:rPr sz="1200" dirty="0">
                <a:solidFill>
                  <a:prstClr val="black"/>
                </a:solidFill>
                <a:cs typeface="Trefoil Sans Cond"/>
              </a:rPr>
              <a:t>Desi</a:t>
            </a:r>
            <a:r>
              <a:rPr sz="1200" spc="-4" dirty="0">
                <a:solidFill>
                  <a:prstClr val="black"/>
                </a:solidFill>
                <a:cs typeface="Trefoil Sans Cond"/>
              </a:rPr>
              <a:t>g</a:t>
            </a:r>
            <a:r>
              <a:rPr sz="1200" dirty="0">
                <a:solidFill>
                  <a:prstClr val="black"/>
                </a:solidFill>
                <a:cs typeface="Trefoil Sans Cond"/>
              </a:rPr>
              <a:t>n Challenge	</a:t>
            </a:r>
          </a:p>
        </p:txBody>
      </p:sp>
      <p:sp>
        <p:nvSpPr>
          <p:cNvPr id="39" name="object 39"/>
          <p:cNvSpPr txBox="1"/>
          <p:nvPr/>
        </p:nvSpPr>
        <p:spPr>
          <a:xfrm>
            <a:off x="4807826" y="5463612"/>
            <a:ext cx="759663" cy="553998"/>
          </a:xfrm>
          <a:prstGeom prst="rect">
            <a:avLst/>
          </a:prstGeom>
        </p:spPr>
        <p:txBody>
          <a:bodyPr vert="horz" wrap="square" lIns="0" tIns="0" rIns="0" bIns="0" rtlCol="0">
            <a:spAutoFit/>
          </a:bodyPr>
          <a:lstStyle/>
          <a:p>
            <a:pPr marL="11113" marR="4483" indent="-11113" algn="ctr">
              <a:defRPr/>
            </a:pPr>
            <a:r>
              <a:rPr sz="1200" spc="-13" dirty="0">
                <a:solidFill>
                  <a:prstClr val="black"/>
                </a:solidFill>
                <a:cs typeface="Trefoil Sans Cond"/>
              </a:rPr>
              <a:t>P</a:t>
            </a:r>
            <a:r>
              <a:rPr sz="1200" spc="-4" dirty="0">
                <a:solidFill>
                  <a:prstClr val="black"/>
                </a:solidFill>
                <a:cs typeface="Trefoil Sans Cond"/>
              </a:rPr>
              <a:t>a</a:t>
            </a:r>
            <a:r>
              <a:rPr sz="1200" dirty="0">
                <a:solidFill>
                  <a:prstClr val="black"/>
                </a:solidFill>
                <a:cs typeface="Trefoil Sans Cond"/>
              </a:rPr>
              <a:t>ddle B</a:t>
            </a:r>
            <a:r>
              <a:rPr sz="1200" spc="-4" dirty="0">
                <a:solidFill>
                  <a:prstClr val="black"/>
                </a:solidFill>
                <a:cs typeface="Trefoil Sans Cond"/>
              </a:rPr>
              <a:t>o</a:t>
            </a:r>
            <a:r>
              <a:rPr sz="1200" dirty="0">
                <a:solidFill>
                  <a:prstClr val="black"/>
                </a:solidFill>
                <a:cs typeface="Trefoil Sans Cond"/>
              </a:rPr>
              <a:t>at Desi</a:t>
            </a:r>
            <a:r>
              <a:rPr sz="1200" spc="-4" dirty="0">
                <a:solidFill>
                  <a:prstClr val="black"/>
                </a:solidFill>
                <a:cs typeface="Trefoil Sans Cond"/>
              </a:rPr>
              <a:t>g</a:t>
            </a:r>
            <a:r>
              <a:rPr sz="1200" dirty="0">
                <a:solidFill>
                  <a:prstClr val="black"/>
                </a:solidFill>
                <a:cs typeface="Trefoil Sans Cond"/>
              </a:rPr>
              <a:t>n Challenge</a:t>
            </a:r>
          </a:p>
        </p:txBody>
      </p:sp>
      <p:sp>
        <p:nvSpPr>
          <p:cNvPr id="40" name="object 40"/>
          <p:cNvSpPr txBox="1"/>
          <p:nvPr/>
        </p:nvSpPr>
        <p:spPr>
          <a:xfrm>
            <a:off x="6268176" y="4516190"/>
            <a:ext cx="1951231" cy="215444"/>
          </a:xfrm>
          <a:prstGeom prst="rect">
            <a:avLst/>
          </a:prstGeom>
        </p:spPr>
        <p:txBody>
          <a:bodyPr vert="horz" wrap="square" lIns="0" tIns="0" rIns="0" bIns="0" rtlCol="0">
            <a:spAutoFit/>
          </a:bodyPr>
          <a:lstStyle/>
          <a:p>
            <a:pPr marL="11206" algn="ctr">
              <a:defRPr/>
            </a:pPr>
            <a:r>
              <a:rPr sz="1400" b="1" i="1" spc="9" dirty="0">
                <a:solidFill>
                  <a:srgbClr val="8D2890"/>
                </a:solidFill>
                <a:cs typeface="Trefoil Sans It"/>
              </a:rPr>
              <a:t>Ou</a:t>
            </a:r>
            <a:r>
              <a:rPr sz="1400" b="1" i="1" spc="-9" dirty="0">
                <a:solidFill>
                  <a:srgbClr val="8D2890"/>
                </a:solidFill>
                <a:cs typeface="Trefoil Sans It"/>
              </a:rPr>
              <a:t>t</a:t>
            </a:r>
            <a:r>
              <a:rPr sz="1400" b="1" i="1" spc="9" dirty="0">
                <a:solidFill>
                  <a:srgbClr val="8D2890"/>
                </a:solidFill>
                <a:cs typeface="Trefoil Sans It"/>
              </a:rPr>
              <a:t>door</a:t>
            </a:r>
            <a:r>
              <a:rPr sz="1400" b="1" i="1" spc="4" dirty="0">
                <a:solidFill>
                  <a:srgbClr val="8D2890"/>
                </a:solidFill>
                <a:cs typeface="Trefoil Sans It"/>
              </a:rPr>
              <a:t> </a:t>
            </a:r>
            <a:r>
              <a:rPr sz="1400" b="1" i="1" spc="9" dirty="0">
                <a:solidFill>
                  <a:srgbClr val="8D2890"/>
                </a:solidFill>
                <a:cs typeface="Trefoil Sans It"/>
              </a:rPr>
              <a:t>STEM</a:t>
            </a:r>
            <a:r>
              <a:rPr sz="1400" b="1" i="1" spc="4" dirty="0">
                <a:solidFill>
                  <a:srgbClr val="8D2890"/>
                </a:solidFill>
                <a:cs typeface="Trefoil Sans It"/>
              </a:rPr>
              <a:t> </a:t>
            </a:r>
            <a:r>
              <a:rPr sz="1400" b="1" i="1" spc="9" dirty="0">
                <a:solidFill>
                  <a:srgbClr val="8D2890"/>
                </a:solidFill>
                <a:cs typeface="Trefoil Sans It"/>
              </a:rPr>
              <a:t>Jour</a:t>
            </a:r>
            <a:r>
              <a:rPr sz="1400" b="1" i="1" spc="4" dirty="0">
                <a:solidFill>
                  <a:srgbClr val="8D2890"/>
                </a:solidFill>
                <a:cs typeface="Trefoil Sans It"/>
              </a:rPr>
              <a:t>n</a:t>
            </a:r>
            <a:r>
              <a:rPr sz="1400" b="1" i="1" spc="9" dirty="0">
                <a:solidFill>
                  <a:srgbClr val="8D2890"/>
                </a:solidFill>
                <a:cs typeface="Trefoil Sans It"/>
              </a:rPr>
              <a:t>ey</a:t>
            </a:r>
            <a:endParaRPr sz="1400" dirty="0">
              <a:solidFill>
                <a:prstClr val="black"/>
              </a:solidFill>
              <a:cs typeface="Trefoil Sans It"/>
            </a:endParaRPr>
          </a:p>
        </p:txBody>
      </p:sp>
      <p:sp>
        <p:nvSpPr>
          <p:cNvPr id="41" name="object 41"/>
          <p:cNvSpPr txBox="1"/>
          <p:nvPr/>
        </p:nvSpPr>
        <p:spPr>
          <a:xfrm>
            <a:off x="6281154" y="5430917"/>
            <a:ext cx="972347" cy="553998"/>
          </a:xfrm>
          <a:prstGeom prst="rect">
            <a:avLst/>
          </a:prstGeom>
        </p:spPr>
        <p:txBody>
          <a:bodyPr vert="horz" wrap="square" lIns="0" tIns="0" rIns="0" bIns="0" rtlCol="0">
            <a:spAutoFit/>
          </a:bodyPr>
          <a:lstStyle/>
          <a:p>
            <a:pPr marL="11113" marR="4483" indent="-11113" algn="ctr">
              <a:defRPr/>
            </a:pPr>
            <a:r>
              <a:rPr sz="1200" dirty="0">
                <a:solidFill>
                  <a:prstClr val="black"/>
                </a:solidFill>
                <a:cs typeface="Trefoil Sans Cond"/>
              </a:rPr>
              <a:t>Think Li</a:t>
            </a:r>
            <a:r>
              <a:rPr sz="1200" spc="-27" dirty="0">
                <a:solidFill>
                  <a:prstClr val="black"/>
                </a:solidFill>
                <a:cs typeface="Trefoil Sans Cond"/>
              </a:rPr>
              <a:t>k</a:t>
            </a:r>
            <a:r>
              <a:rPr sz="1200" dirty="0">
                <a:solidFill>
                  <a:prstClr val="black"/>
                </a:solidFill>
                <a:cs typeface="Trefoil Sans Cond"/>
              </a:rPr>
              <a:t>e a Citi</a:t>
            </a:r>
            <a:r>
              <a:rPr sz="1200" spc="-13" dirty="0">
                <a:solidFill>
                  <a:prstClr val="black"/>
                </a:solidFill>
                <a:cs typeface="Trefoil Sans Cond"/>
              </a:rPr>
              <a:t>z</a:t>
            </a:r>
            <a:r>
              <a:rPr sz="1200" dirty="0">
                <a:solidFill>
                  <a:prstClr val="black"/>
                </a:solidFill>
                <a:cs typeface="Trefoil Sans Cond"/>
              </a:rPr>
              <a:t>en Scientist</a:t>
            </a:r>
          </a:p>
        </p:txBody>
      </p:sp>
      <p:sp>
        <p:nvSpPr>
          <p:cNvPr id="42" name="object 42"/>
          <p:cNvSpPr txBox="1"/>
          <p:nvPr/>
        </p:nvSpPr>
        <p:spPr>
          <a:xfrm>
            <a:off x="7437321" y="5440825"/>
            <a:ext cx="516611" cy="369332"/>
          </a:xfrm>
          <a:prstGeom prst="rect">
            <a:avLst/>
          </a:prstGeom>
        </p:spPr>
        <p:txBody>
          <a:bodyPr vert="horz" wrap="square" lIns="0" tIns="0" rIns="0" bIns="0" rtlCol="0">
            <a:spAutoFit/>
          </a:bodyPr>
          <a:lstStyle/>
          <a:p>
            <a:pPr marL="11206" marR="4483" indent="36420" algn="ctr">
              <a:defRPr/>
            </a:pPr>
            <a:r>
              <a:rPr sz="1200" spc="-63" dirty="0">
                <a:solidFill>
                  <a:prstClr val="black"/>
                </a:solidFill>
                <a:cs typeface="Trefoil Sans Cond"/>
              </a:rPr>
              <a:t>T</a:t>
            </a:r>
            <a:r>
              <a:rPr sz="1200" dirty="0">
                <a:solidFill>
                  <a:prstClr val="black"/>
                </a:solidFill>
                <a:cs typeface="Trefoil Sans Cond"/>
              </a:rPr>
              <a:t>a</a:t>
            </a:r>
            <a:r>
              <a:rPr sz="1200" spc="-27" dirty="0">
                <a:solidFill>
                  <a:prstClr val="black"/>
                </a:solidFill>
                <a:cs typeface="Trefoil Sans Cond"/>
              </a:rPr>
              <a:t>k</a:t>
            </a:r>
            <a:r>
              <a:rPr sz="1200" dirty="0">
                <a:solidFill>
                  <a:prstClr val="black"/>
                </a:solidFill>
                <a:cs typeface="Trefoil Sans Cond"/>
              </a:rPr>
              <a:t>e </a:t>
            </a:r>
            <a:r>
              <a:rPr sz="1200" spc="-19" dirty="0">
                <a:solidFill>
                  <a:prstClr val="black"/>
                </a:solidFill>
                <a:cs typeface="Trefoil Sans Cond"/>
              </a:rPr>
              <a:t>A</a:t>
            </a:r>
            <a:r>
              <a:rPr sz="1200" dirty="0">
                <a:solidFill>
                  <a:prstClr val="black"/>
                </a:solidFill>
                <a:cs typeface="Trefoil Sans Cond"/>
              </a:rPr>
              <a:t>cti</a:t>
            </a:r>
            <a:r>
              <a:rPr sz="1200" spc="-9" dirty="0">
                <a:solidFill>
                  <a:prstClr val="black"/>
                </a:solidFill>
                <a:cs typeface="Trefoil Sans Cond"/>
              </a:rPr>
              <a:t>o</a:t>
            </a:r>
            <a:r>
              <a:rPr sz="1200" dirty="0">
                <a:solidFill>
                  <a:prstClr val="black"/>
                </a:solidFill>
                <a:cs typeface="Trefoil Sans Cond"/>
              </a:rPr>
              <a:t>n</a:t>
            </a:r>
          </a:p>
        </p:txBody>
      </p:sp>
      <p:sp>
        <p:nvSpPr>
          <p:cNvPr id="43" name="object 43"/>
          <p:cNvSpPr txBox="1"/>
          <p:nvPr/>
        </p:nvSpPr>
        <p:spPr>
          <a:xfrm>
            <a:off x="6304074" y="2475501"/>
            <a:ext cx="902323" cy="369332"/>
          </a:xfrm>
          <a:prstGeom prst="rect">
            <a:avLst/>
          </a:prstGeom>
        </p:spPr>
        <p:txBody>
          <a:bodyPr vert="horz" wrap="square" lIns="0" tIns="0" rIns="0" bIns="0" rtlCol="0">
            <a:spAutoFit/>
          </a:bodyPr>
          <a:lstStyle/>
          <a:p>
            <a:pPr marL="95252" marR="4483" indent="-84607" algn="ctr">
              <a:defRPr/>
            </a:pPr>
            <a:r>
              <a:rPr sz="1200" dirty="0">
                <a:solidFill>
                  <a:prstClr val="black"/>
                </a:solidFill>
                <a:cs typeface="Trefoil Sans Cond"/>
              </a:rPr>
              <a:t>Think Li</a:t>
            </a:r>
            <a:r>
              <a:rPr sz="1200" spc="-27" dirty="0">
                <a:solidFill>
                  <a:prstClr val="black"/>
                </a:solidFill>
                <a:cs typeface="Trefoil Sans Cond"/>
              </a:rPr>
              <a:t>k</a:t>
            </a:r>
            <a:r>
              <a:rPr sz="1200" dirty="0">
                <a:solidFill>
                  <a:prstClr val="black"/>
                </a:solidFill>
                <a:cs typeface="Trefoil Sans Cond"/>
              </a:rPr>
              <a:t>e an Engineer</a:t>
            </a:r>
          </a:p>
        </p:txBody>
      </p:sp>
      <p:sp>
        <p:nvSpPr>
          <p:cNvPr id="44" name="object 44"/>
          <p:cNvSpPr txBox="1"/>
          <p:nvPr/>
        </p:nvSpPr>
        <p:spPr>
          <a:xfrm>
            <a:off x="7368392" y="2475501"/>
            <a:ext cx="620079" cy="369332"/>
          </a:xfrm>
          <a:prstGeom prst="rect">
            <a:avLst/>
          </a:prstGeom>
        </p:spPr>
        <p:txBody>
          <a:bodyPr vert="horz" wrap="square" lIns="0" tIns="0" rIns="0" bIns="0" rtlCol="0">
            <a:spAutoFit/>
          </a:bodyPr>
          <a:lstStyle/>
          <a:p>
            <a:pPr marL="11206" marR="4483" indent="36420" algn="ctr">
              <a:defRPr/>
            </a:pPr>
            <a:r>
              <a:rPr sz="1200" spc="-63" dirty="0">
                <a:solidFill>
                  <a:prstClr val="black"/>
                </a:solidFill>
                <a:cs typeface="Trefoil Sans Cond"/>
              </a:rPr>
              <a:t>T</a:t>
            </a:r>
            <a:r>
              <a:rPr sz="1200" dirty="0">
                <a:solidFill>
                  <a:prstClr val="black"/>
                </a:solidFill>
                <a:cs typeface="Trefoil Sans Cond"/>
              </a:rPr>
              <a:t>a</a:t>
            </a:r>
            <a:r>
              <a:rPr sz="1200" spc="-27" dirty="0">
                <a:solidFill>
                  <a:prstClr val="black"/>
                </a:solidFill>
                <a:cs typeface="Trefoil Sans Cond"/>
              </a:rPr>
              <a:t>k</a:t>
            </a:r>
            <a:r>
              <a:rPr sz="1200" dirty="0">
                <a:solidFill>
                  <a:prstClr val="black"/>
                </a:solidFill>
                <a:cs typeface="Trefoil Sans Cond"/>
              </a:rPr>
              <a:t>e </a:t>
            </a:r>
            <a:r>
              <a:rPr sz="1200" spc="-19" dirty="0">
                <a:solidFill>
                  <a:prstClr val="black"/>
                </a:solidFill>
                <a:cs typeface="Trefoil Sans Cond"/>
              </a:rPr>
              <a:t>A</a:t>
            </a:r>
            <a:r>
              <a:rPr sz="1200" dirty="0">
                <a:solidFill>
                  <a:prstClr val="black"/>
                </a:solidFill>
                <a:cs typeface="Trefoil Sans Cond"/>
              </a:rPr>
              <a:t>cti</a:t>
            </a:r>
            <a:r>
              <a:rPr sz="1200" spc="-9" dirty="0">
                <a:solidFill>
                  <a:prstClr val="black"/>
                </a:solidFill>
                <a:cs typeface="Trefoil Sans Cond"/>
              </a:rPr>
              <a:t>o</a:t>
            </a:r>
            <a:r>
              <a:rPr sz="1200" dirty="0">
                <a:solidFill>
                  <a:prstClr val="black"/>
                </a:solidFill>
                <a:cs typeface="Trefoil Sans Cond"/>
              </a:rPr>
              <a:t>n</a:t>
            </a:r>
          </a:p>
        </p:txBody>
      </p:sp>
      <p:sp>
        <p:nvSpPr>
          <p:cNvPr id="45" name="object 45"/>
          <p:cNvSpPr txBox="1"/>
          <p:nvPr/>
        </p:nvSpPr>
        <p:spPr>
          <a:xfrm>
            <a:off x="6144459" y="3116597"/>
            <a:ext cx="2155420" cy="215444"/>
          </a:xfrm>
          <a:prstGeom prst="rect">
            <a:avLst/>
          </a:prstGeom>
        </p:spPr>
        <p:txBody>
          <a:bodyPr vert="horz" wrap="square" lIns="0" tIns="0" rIns="0" bIns="0" rtlCol="0">
            <a:spAutoFit/>
          </a:bodyPr>
          <a:lstStyle/>
          <a:p>
            <a:pPr marL="11206" algn="ctr">
              <a:defRPr/>
            </a:pPr>
            <a:r>
              <a:rPr sz="1400" b="1" i="1" spc="9" dirty="0">
                <a:solidFill>
                  <a:srgbClr val="8D2890"/>
                </a:solidFill>
                <a:cs typeface="Trefoil Sans It"/>
              </a:rPr>
              <a:t>Compu</a:t>
            </a:r>
            <a:r>
              <a:rPr sz="1400" b="1" i="1" spc="-9" dirty="0">
                <a:solidFill>
                  <a:srgbClr val="8D2890"/>
                </a:solidFill>
                <a:cs typeface="Trefoil Sans It"/>
              </a:rPr>
              <a:t>t</a:t>
            </a:r>
            <a:r>
              <a:rPr sz="1400" b="1" i="1" spc="9" dirty="0">
                <a:solidFill>
                  <a:srgbClr val="8D2890"/>
                </a:solidFill>
                <a:cs typeface="Trefoil Sans It"/>
              </a:rPr>
              <a:t>er</a:t>
            </a:r>
            <a:r>
              <a:rPr sz="1400" b="1" i="1" spc="4" dirty="0">
                <a:solidFill>
                  <a:srgbClr val="8D2890"/>
                </a:solidFill>
                <a:cs typeface="Trefoil Sans It"/>
              </a:rPr>
              <a:t> </a:t>
            </a:r>
            <a:r>
              <a:rPr sz="1400" b="1" i="1" spc="9" dirty="0">
                <a:solidFill>
                  <a:srgbClr val="8D2890"/>
                </a:solidFill>
                <a:cs typeface="Trefoil Sans It"/>
              </a:rPr>
              <a:t>Sc</a:t>
            </a:r>
            <a:r>
              <a:rPr sz="1400" b="1" i="1" dirty="0">
                <a:solidFill>
                  <a:srgbClr val="8D2890"/>
                </a:solidFill>
                <a:cs typeface="Trefoil Sans It"/>
              </a:rPr>
              <a:t>i</a:t>
            </a:r>
            <a:r>
              <a:rPr sz="1400" b="1" i="1" spc="9" dirty="0">
                <a:solidFill>
                  <a:srgbClr val="8D2890"/>
                </a:solidFill>
                <a:cs typeface="Trefoil Sans It"/>
              </a:rPr>
              <a:t>e</a:t>
            </a:r>
            <a:r>
              <a:rPr sz="1400" b="1" i="1" spc="4" dirty="0">
                <a:solidFill>
                  <a:srgbClr val="8D2890"/>
                </a:solidFill>
                <a:cs typeface="Trefoil Sans It"/>
              </a:rPr>
              <a:t>nc</a:t>
            </a:r>
            <a:r>
              <a:rPr sz="1400" b="1" i="1" spc="9" dirty="0">
                <a:solidFill>
                  <a:srgbClr val="8D2890"/>
                </a:solidFill>
                <a:cs typeface="Trefoil Sans It"/>
              </a:rPr>
              <a:t>e</a:t>
            </a:r>
            <a:r>
              <a:rPr sz="1400" b="1" i="1" spc="4" dirty="0">
                <a:solidFill>
                  <a:srgbClr val="8D2890"/>
                </a:solidFill>
                <a:cs typeface="Trefoil Sans It"/>
              </a:rPr>
              <a:t> </a:t>
            </a:r>
            <a:r>
              <a:rPr sz="1400" b="1" i="1" spc="9" dirty="0">
                <a:solidFill>
                  <a:srgbClr val="8D2890"/>
                </a:solidFill>
                <a:cs typeface="Trefoil Sans It"/>
              </a:rPr>
              <a:t>Jour</a:t>
            </a:r>
            <a:r>
              <a:rPr sz="1400" b="1" i="1" spc="4" dirty="0">
                <a:solidFill>
                  <a:srgbClr val="8D2890"/>
                </a:solidFill>
                <a:cs typeface="Trefoil Sans It"/>
              </a:rPr>
              <a:t>n</a:t>
            </a:r>
            <a:r>
              <a:rPr sz="1400" b="1" i="1" spc="9" dirty="0">
                <a:solidFill>
                  <a:srgbClr val="8D2890"/>
                </a:solidFill>
                <a:cs typeface="Trefoil Sans It"/>
              </a:rPr>
              <a:t>ey</a:t>
            </a:r>
            <a:endParaRPr sz="1400" dirty="0">
              <a:solidFill>
                <a:prstClr val="black"/>
              </a:solidFill>
              <a:cs typeface="Trefoil Sans It"/>
            </a:endParaRPr>
          </a:p>
        </p:txBody>
      </p:sp>
      <p:sp>
        <p:nvSpPr>
          <p:cNvPr id="46" name="object 46"/>
          <p:cNvSpPr txBox="1"/>
          <p:nvPr/>
        </p:nvSpPr>
        <p:spPr>
          <a:xfrm>
            <a:off x="6354664" y="3936454"/>
            <a:ext cx="889131" cy="369332"/>
          </a:xfrm>
          <a:prstGeom prst="rect">
            <a:avLst/>
          </a:prstGeom>
        </p:spPr>
        <p:txBody>
          <a:bodyPr vert="horz" wrap="square" lIns="0" tIns="0" rIns="0" bIns="0" rtlCol="0">
            <a:spAutoFit/>
          </a:bodyPr>
          <a:lstStyle/>
          <a:p>
            <a:pPr marL="11113" marR="4483" indent="-11113" algn="ctr">
              <a:defRPr/>
            </a:pPr>
            <a:r>
              <a:rPr sz="1200" dirty="0">
                <a:solidFill>
                  <a:prstClr val="black"/>
                </a:solidFill>
                <a:cs typeface="Trefoil Sans Cond"/>
              </a:rPr>
              <a:t>Think Li</a:t>
            </a:r>
            <a:r>
              <a:rPr sz="1200" spc="-27" dirty="0">
                <a:solidFill>
                  <a:prstClr val="black"/>
                </a:solidFill>
                <a:cs typeface="Trefoil Sans Cond"/>
              </a:rPr>
              <a:t>k</a:t>
            </a:r>
            <a:r>
              <a:rPr sz="1200" dirty="0">
                <a:solidFill>
                  <a:prstClr val="black"/>
                </a:solidFill>
                <a:cs typeface="Trefoil Sans Cond"/>
              </a:rPr>
              <a:t>e a P</a:t>
            </a:r>
            <a:r>
              <a:rPr sz="1200" spc="-23" dirty="0">
                <a:solidFill>
                  <a:prstClr val="black"/>
                </a:solidFill>
                <a:cs typeface="Trefoil Sans Cond"/>
              </a:rPr>
              <a:t>r</a:t>
            </a:r>
            <a:r>
              <a:rPr sz="1200" spc="-13" dirty="0">
                <a:solidFill>
                  <a:prstClr val="black"/>
                </a:solidFill>
                <a:cs typeface="Trefoil Sans Cond"/>
              </a:rPr>
              <a:t>o</a:t>
            </a:r>
            <a:r>
              <a:rPr sz="1200" spc="-4" dirty="0">
                <a:solidFill>
                  <a:prstClr val="black"/>
                </a:solidFill>
                <a:cs typeface="Trefoil Sans Cond"/>
              </a:rPr>
              <a:t>g</a:t>
            </a:r>
            <a:r>
              <a:rPr sz="1200" spc="-19" dirty="0">
                <a:solidFill>
                  <a:prstClr val="black"/>
                </a:solidFill>
                <a:cs typeface="Trefoil Sans Cond"/>
              </a:rPr>
              <a:t>r</a:t>
            </a:r>
            <a:r>
              <a:rPr sz="1200" dirty="0">
                <a:solidFill>
                  <a:prstClr val="black"/>
                </a:solidFill>
                <a:cs typeface="Trefoil Sans Cond"/>
              </a:rPr>
              <a:t>ammer</a:t>
            </a:r>
          </a:p>
        </p:txBody>
      </p:sp>
      <p:sp>
        <p:nvSpPr>
          <p:cNvPr id="47" name="object 47"/>
          <p:cNvSpPr txBox="1"/>
          <p:nvPr/>
        </p:nvSpPr>
        <p:spPr>
          <a:xfrm>
            <a:off x="7410008" y="3943040"/>
            <a:ext cx="579069" cy="369332"/>
          </a:xfrm>
          <a:prstGeom prst="rect">
            <a:avLst/>
          </a:prstGeom>
        </p:spPr>
        <p:txBody>
          <a:bodyPr vert="horz" wrap="square" lIns="0" tIns="0" rIns="0" bIns="0" rtlCol="0">
            <a:spAutoFit/>
          </a:bodyPr>
          <a:lstStyle/>
          <a:p>
            <a:pPr marL="11206" marR="4483" indent="36420" algn="ctr">
              <a:defRPr/>
            </a:pPr>
            <a:r>
              <a:rPr sz="1200" spc="-63" dirty="0">
                <a:solidFill>
                  <a:prstClr val="black"/>
                </a:solidFill>
                <a:cs typeface="Trefoil Sans Cond"/>
              </a:rPr>
              <a:t>T</a:t>
            </a:r>
            <a:r>
              <a:rPr sz="1200" dirty="0">
                <a:solidFill>
                  <a:prstClr val="black"/>
                </a:solidFill>
                <a:cs typeface="Trefoil Sans Cond"/>
              </a:rPr>
              <a:t>a</a:t>
            </a:r>
            <a:r>
              <a:rPr sz="1200" spc="-27" dirty="0">
                <a:solidFill>
                  <a:prstClr val="black"/>
                </a:solidFill>
                <a:cs typeface="Trefoil Sans Cond"/>
              </a:rPr>
              <a:t>k</a:t>
            </a:r>
            <a:r>
              <a:rPr sz="1200" dirty="0">
                <a:solidFill>
                  <a:prstClr val="black"/>
                </a:solidFill>
                <a:cs typeface="Trefoil Sans Cond"/>
              </a:rPr>
              <a:t>e </a:t>
            </a:r>
            <a:r>
              <a:rPr sz="1200" spc="-19" dirty="0">
                <a:solidFill>
                  <a:prstClr val="black"/>
                </a:solidFill>
                <a:cs typeface="Trefoil Sans Cond"/>
              </a:rPr>
              <a:t>A</a:t>
            </a:r>
            <a:r>
              <a:rPr sz="1200" dirty="0">
                <a:solidFill>
                  <a:prstClr val="black"/>
                </a:solidFill>
                <a:cs typeface="Trefoil Sans Cond"/>
              </a:rPr>
              <a:t>cti</a:t>
            </a:r>
            <a:r>
              <a:rPr sz="1200" spc="-9" dirty="0">
                <a:solidFill>
                  <a:prstClr val="black"/>
                </a:solidFill>
                <a:cs typeface="Trefoil Sans Cond"/>
              </a:rPr>
              <a:t>o</a:t>
            </a:r>
            <a:r>
              <a:rPr sz="1200" dirty="0">
                <a:solidFill>
                  <a:prstClr val="black"/>
                </a:solidFill>
                <a:cs typeface="Trefoil Sans Cond"/>
              </a:rPr>
              <a:t>n</a:t>
            </a:r>
          </a:p>
        </p:txBody>
      </p:sp>
      <p:sp>
        <p:nvSpPr>
          <p:cNvPr id="57" name="object 57"/>
          <p:cNvSpPr/>
          <p:nvPr/>
        </p:nvSpPr>
        <p:spPr>
          <a:xfrm>
            <a:off x="5697519" y="1402975"/>
            <a:ext cx="0" cy="4921624"/>
          </a:xfrm>
          <a:custGeom>
            <a:avLst/>
            <a:gdLst/>
            <a:ahLst/>
            <a:cxnLst/>
            <a:rect l="l" t="t" r="r" b="b"/>
            <a:pathLst>
              <a:path h="5577840">
                <a:moveTo>
                  <a:pt x="0" y="0"/>
                </a:moveTo>
                <a:lnTo>
                  <a:pt x="0" y="5577840"/>
                </a:lnTo>
              </a:path>
            </a:pathLst>
          </a:custGeom>
          <a:ln w="9525">
            <a:solidFill>
              <a:srgbClr val="000000"/>
            </a:solidFill>
          </a:ln>
        </p:spPr>
        <p:txBody>
          <a:bodyPr wrap="square" lIns="0" tIns="0" rIns="0" bIns="0" rtlCol="0"/>
          <a:lstStyle/>
          <a:p>
            <a:pPr>
              <a:defRPr/>
            </a:pPr>
            <a:endParaRPr sz="1588">
              <a:solidFill>
                <a:prstClr val="black"/>
              </a:solidFill>
            </a:endParaRPr>
          </a:p>
        </p:txBody>
      </p:sp>
      <p:sp>
        <p:nvSpPr>
          <p:cNvPr id="59" name="object 36">
            <a:extLst>
              <a:ext uri="{FF2B5EF4-FFF2-40B4-BE49-F238E27FC236}">
                <a16:creationId xmlns:a16="http://schemas.microsoft.com/office/drawing/2014/main" xmlns="" id="{33A4A659-337F-2641-8BA1-20A4185A0288}"/>
              </a:ext>
            </a:extLst>
          </p:cNvPr>
          <p:cNvSpPr txBox="1"/>
          <p:nvPr/>
        </p:nvSpPr>
        <p:spPr>
          <a:xfrm>
            <a:off x="4775699" y="3946141"/>
            <a:ext cx="813052" cy="369332"/>
          </a:xfrm>
          <a:prstGeom prst="rect">
            <a:avLst/>
          </a:prstGeom>
        </p:spPr>
        <p:txBody>
          <a:bodyPr vert="horz" wrap="square" lIns="0" tIns="0" rIns="0" bIns="0" rtlCol="0">
            <a:spAutoFit/>
          </a:bodyPr>
          <a:lstStyle/>
          <a:p>
            <a:pPr marR="4483" indent="11113" algn="ctr">
              <a:tabLst>
                <a:tab pos="674054" algn="l"/>
              </a:tabLst>
              <a:defRPr/>
            </a:pPr>
            <a:r>
              <a:rPr lang="en-US" sz="1200" spc="-19" dirty="0">
                <a:solidFill>
                  <a:prstClr val="black"/>
                </a:solidFill>
                <a:cs typeface="Trefoil Sans Cond"/>
              </a:rPr>
              <a:t>Showcasing </a:t>
            </a:r>
          </a:p>
          <a:p>
            <a:pPr marR="4483" indent="11113" algn="ctr">
              <a:tabLst>
                <a:tab pos="674054" algn="l"/>
              </a:tabLst>
              <a:defRPr/>
            </a:pPr>
            <a:r>
              <a:rPr lang="en-US" sz="1200" spc="-19" dirty="0">
                <a:solidFill>
                  <a:prstClr val="black"/>
                </a:solidFill>
                <a:cs typeface="Trefoil Sans Cond"/>
              </a:rPr>
              <a:t>Robots</a:t>
            </a:r>
            <a:endParaRPr sz="1200" dirty="0">
              <a:solidFill>
                <a:prstClr val="black"/>
              </a:solidFill>
              <a:cs typeface="Trefoil Sans Cond"/>
            </a:endParaRPr>
          </a:p>
        </p:txBody>
      </p:sp>
      <p:sp>
        <p:nvSpPr>
          <p:cNvPr id="60" name="object 28">
            <a:extLst>
              <a:ext uri="{FF2B5EF4-FFF2-40B4-BE49-F238E27FC236}">
                <a16:creationId xmlns:a16="http://schemas.microsoft.com/office/drawing/2014/main" xmlns="" id="{D47F48B9-7B8C-FA40-9A57-AB6D99CA6E95}"/>
              </a:ext>
            </a:extLst>
          </p:cNvPr>
          <p:cNvSpPr txBox="1"/>
          <p:nvPr/>
        </p:nvSpPr>
        <p:spPr>
          <a:xfrm>
            <a:off x="3180048" y="4538559"/>
            <a:ext cx="2313627" cy="215444"/>
          </a:xfrm>
          <a:prstGeom prst="rect">
            <a:avLst/>
          </a:prstGeom>
        </p:spPr>
        <p:txBody>
          <a:bodyPr vert="horz" wrap="square" lIns="0" tIns="0" rIns="0" bIns="0" rtlCol="0">
            <a:spAutoFit/>
          </a:bodyPr>
          <a:lstStyle/>
          <a:p>
            <a:pPr marL="11206" algn="ctr">
              <a:defRPr/>
            </a:pPr>
            <a:r>
              <a:rPr lang="en-US" sz="1400" b="1" i="1" spc="-13" dirty="0">
                <a:solidFill>
                  <a:srgbClr val="8D2890"/>
                </a:solidFill>
                <a:cs typeface="Trefoil Sans It"/>
              </a:rPr>
              <a:t>Mechanical Engineering</a:t>
            </a:r>
            <a:endParaRPr sz="1400" dirty="0">
              <a:solidFill>
                <a:prstClr val="black"/>
              </a:solidFill>
              <a:cs typeface="Trefoil Sans It"/>
            </a:endParaRPr>
          </a:p>
        </p:txBody>
      </p:sp>
      <p:sp>
        <p:nvSpPr>
          <p:cNvPr id="61" name="object 38">
            <a:extLst>
              <a:ext uri="{FF2B5EF4-FFF2-40B4-BE49-F238E27FC236}">
                <a16:creationId xmlns:a16="http://schemas.microsoft.com/office/drawing/2014/main" xmlns="" id="{C084D61E-7E54-334E-BAF9-379EE398667C}"/>
              </a:ext>
            </a:extLst>
          </p:cNvPr>
          <p:cNvSpPr txBox="1"/>
          <p:nvPr/>
        </p:nvSpPr>
        <p:spPr>
          <a:xfrm>
            <a:off x="3766569" y="5443088"/>
            <a:ext cx="878992" cy="553998"/>
          </a:xfrm>
          <a:prstGeom prst="rect">
            <a:avLst/>
          </a:prstGeom>
        </p:spPr>
        <p:txBody>
          <a:bodyPr vert="horz" wrap="square" lIns="0" tIns="0" rIns="0" bIns="0" rtlCol="0">
            <a:spAutoFit/>
          </a:bodyPr>
          <a:lstStyle/>
          <a:p>
            <a:pPr marL="11113" marR="4483" indent="-11113" algn="ctr">
              <a:tabLst>
                <a:tab pos="758100" algn="l"/>
                <a:tab pos="826458" algn="l"/>
              </a:tabLst>
              <a:defRPr/>
            </a:pPr>
            <a:r>
              <a:rPr sz="1200" dirty="0">
                <a:solidFill>
                  <a:prstClr val="black"/>
                </a:solidFill>
                <a:cs typeface="Trefoil Sans Cond"/>
              </a:rPr>
              <a:t>C</a:t>
            </a:r>
            <a:r>
              <a:rPr sz="1200" spc="-19" dirty="0">
                <a:solidFill>
                  <a:prstClr val="black"/>
                </a:solidFill>
                <a:cs typeface="Trefoil Sans Cond"/>
              </a:rPr>
              <a:t>r</a:t>
            </a:r>
            <a:r>
              <a:rPr sz="1200" dirty="0">
                <a:solidFill>
                  <a:prstClr val="black"/>
                </a:solidFill>
                <a:cs typeface="Trefoil Sans Cond"/>
              </a:rPr>
              <a:t>ane Desi</a:t>
            </a:r>
            <a:r>
              <a:rPr sz="1200" spc="-4" dirty="0">
                <a:solidFill>
                  <a:prstClr val="black"/>
                </a:solidFill>
                <a:cs typeface="Trefoil Sans Cond"/>
              </a:rPr>
              <a:t>g</a:t>
            </a:r>
            <a:r>
              <a:rPr sz="1200" dirty="0">
                <a:solidFill>
                  <a:prstClr val="black"/>
                </a:solidFill>
                <a:cs typeface="Trefoil Sans Cond"/>
              </a:rPr>
              <a:t>n </a:t>
            </a:r>
            <a:endParaRPr lang="en-US" sz="1200" dirty="0">
              <a:solidFill>
                <a:prstClr val="black"/>
              </a:solidFill>
              <a:cs typeface="Trefoil Sans Cond"/>
            </a:endParaRPr>
          </a:p>
          <a:p>
            <a:pPr marL="11113" marR="4483" indent="-11113" algn="ctr">
              <a:tabLst>
                <a:tab pos="758100" algn="l"/>
                <a:tab pos="826458" algn="l"/>
              </a:tabLst>
              <a:defRPr/>
            </a:pPr>
            <a:r>
              <a:rPr sz="1200" dirty="0">
                <a:solidFill>
                  <a:prstClr val="black"/>
                </a:solidFill>
                <a:cs typeface="Trefoil Sans Cond"/>
              </a:rPr>
              <a:t>Desi</a:t>
            </a:r>
            <a:r>
              <a:rPr sz="1200" spc="-4" dirty="0">
                <a:solidFill>
                  <a:prstClr val="black"/>
                </a:solidFill>
                <a:cs typeface="Trefoil Sans Cond"/>
              </a:rPr>
              <a:t>g</a:t>
            </a:r>
            <a:r>
              <a:rPr sz="1200" dirty="0">
                <a:solidFill>
                  <a:prstClr val="black"/>
                </a:solidFill>
                <a:cs typeface="Trefoil Sans Cond"/>
              </a:rPr>
              <a:t>n</a:t>
            </a:r>
            <a:r>
              <a:rPr lang="en-US" sz="1200" dirty="0">
                <a:solidFill>
                  <a:prstClr val="black"/>
                </a:solidFill>
                <a:cs typeface="Trefoil Sans Cond"/>
              </a:rPr>
              <a:t> </a:t>
            </a:r>
            <a:r>
              <a:rPr sz="1200" dirty="0">
                <a:solidFill>
                  <a:prstClr val="black"/>
                </a:solidFill>
                <a:cs typeface="Trefoil Sans Cond"/>
              </a:rPr>
              <a:t>Challenge</a:t>
            </a:r>
          </a:p>
        </p:txBody>
      </p:sp>
      <p:sp>
        <p:nvSpPr>
          <p:cNvPr id="63" name="object 16">
            <a:extLst>
              <a:ext uri="{FF2B5EF4-FFF2-40B4-BE49-F238E27FC236}">
                <a16:creationId xmlns:a16="http://schemas.microsoft.com/office/drawing/2014/main" xmlns="" id="{D84B3B21-416B-CA44-8305-28568A644A4B}"/>
              </a:ext>
            </a:extLst>
          </p:cNvPr>
          <p:cNvSpPr txBox="1"/>
          <p:nvPr/>
        </p:nvSpPr>
        <p:spPr>
          <a:xfrm>
            <a:off x="716050" y="1655720"/>
            <a:ext cx="2075891" cy="215444"/>
          </a:xfrm>
          <a:prstGeom prst="rect">
            <a:avLst/>
          </a:prstGeom>
        </p:spPr>
        <p:txBody>
          <a:bodyPr vert="horz" wrap="square" lIns="0" tIns="0" rIns="0" bIns="0" rtlCol="0">
            <a:spAutoFit/>
          </a:bodyPr>
          <a:lstStyle/>
          <a:p>
            <a:pPr marR="85167" algn="ctr">
              <a:spcBef>
                <a:spcPts val="803"/>
              </a:spcBef>
              <a:defRPr/>
            </a:pPr>
            <a:r>
              <a:rPr lang="en-US" sz="1400" b="1" i="1" spc="9" dirty="0">
                <a:solidFill>
                  <a:srgbClr val="8D2890"/>
                </a:solidFill>
                <a:cs typeface="Trefoil Sans It"/>
              </a:rPr>
              <a:t>Space Science</a:t>
            </a:r>
            <a:endParaRPr sz="1400" dirty="0">
              <a:solidFill>
                <a:prstClr val="black"/>
              </a:solidFill>
              <a:cs typeface="Trefoil Sans It"/>
            </a:endParaRPr>
          </a:p>
        </p:txBody>
      </p:sp>
      <p:sp>
        <p:nvSpPr>
          <p:cNvPr id="64" name="object 36">
            <a:extLst>
              <a:ext uri="{FF2B5EF4-FFF2-40B4-BE49-F238E27FC236}">
                <a16:creationId xmlns:a16="http://schemas.microsoft.com/office/drawing/2014/main" xmlns="" id="{969930D6-CE8D-5343-AAC7-EC02AB0BB710}"/>
              </a:ext>
            </a:extLst>
          </p:cNvPr>
          <p:cNvSpPr txBox="1"/>
          <p:nvPr/>
        </p:nvSpPr>
        <p:spPr>
          <a:xfrm>
            <a:off x="2782243" y="2513967"/>
            <a:ext cx="884932" cy="369332"/>
          </a:xfrm>
          <a:prstGeom prst="rect">
            <a:avLst/>
          </a:prstGeom>
        </p:spPr>
        <p:txBody>
          <a:bodyPr vert="horz" wrap="square" lIns="0" tIns="0" rIns="0" bIns="0" rtlCol="0">
            <a:spAutoFit/>
          </a:bodyPr>
          <a:lstStyle/>
          <a:p>
            <a:pPr marR="4483" indent="11113" algn="ctr">
              <a:tabLst>
                <a:tab pos="674054" algn="l"/>
              </a:tabLst>
              <a:defRPr/>
            </a:pPr>
            <a:r>
              <a:rPr lang="en-US" sz="1200" spc="-19" dirty="0">
                <a:solidFill>
                  <a:prstClr val="black"/>
                </a:solidFill>
                <a:cs typeface="Trefoil Sans Cond"/>
              </a:rPr>
              <a:t>Cybersecurity</a:t>
            </a:r>
          </a:p>
          <a:p>
            <a:pPr marR="4483" indent="11113" algn="ctr">
              <a:tabLst>
                <a:tab pos="674054" algn="l"/>
              </a:tabLst>
              <a:defRPr/>
            </a:pPr>
            <a:r>
              <a:rPr lang="en-US" sz="1200" spc="-19" dirty="0">
                <a:solidFill>
                  <a:prstClr val="black"/>
                </a:solidFill>
                <a:cs typeface="Trefoil Sans Cond"/>
              </a:rPr>
              <a:t>Basics</a:t>
            </a:r>
            <a:endParaRPr sz="1200" dirty="0">
              <a:solidFill>
                <a:prstClr val="black"/>
              </a:solidFill>
              <a:cs typeface="Trefoil Sans Cond"/>
            </a:endParaRPr>
          </a:p>
        </p:txBody>
      </p:sp>
      <p:sp>
        <p:nvSpPr>
          <p:cNvPr id="66" name="TextBox 65">
            <a:extLst>
              <a:ext uri="{FF2B5EF4-FFF2-40B4-BE49-F238E27FC236}">
                <a16:creationId xmlns:a16="http://schemas.microsoft.com/office/drawing/2014/main" xmlns="" id="{1498C30F-7886-6D43-B758-5C09C5D73923}"/>
              </a:ext>
            </a:extLst>
          </p:cNvPr>
          <p:cNvSpPr txBox="1"/>
          <p:nvPr/>
        </p:nvSpPr>
        <p:spPr>
          <a:xfrm>
            <a:off x="578736" y="5798917"/>
            <a:ext cx="736675" cy="369332"/>
          </a:xfrm>
          <a:prstGeom prst="rect">
            <a:avLst/>
          </a:prstGeom>
          <a:noFill/>
        </p:spPr>
        <p:txBody>
          <a:bodyPr wrap="square" rtlCol="0">
            <a:spAutoFit/>
          </a:bodyPr>
          <a:lstStyle/>
          <a:p>
            <a:pPr>
              <a:defRPr/>
            </a:pPr>
            <a:r>
              <a:rPr lang="en-US" dirty="0">
                <a:solidFill>
                  <a:prstClr val="black"/>
                </a:solidFill>
              </a:rPr>
              <a:t>2018</a:t>
            </a:r>
          </a:p>
        </p:txBody>
      </p:sp>
    </p:spTree>
    <p:extLst>
      <p:ext uri="{BB962C8B-B14F-4D97-AF65-F5344CB8AC3E}">
        <p14:creationId xmlns:p14="http://schemas.microsoft.com/office/powerpoint/2010/main" val="1303326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0"/>
            <a:ext cx="9143998" cy="1300690"/>
          </a:xfrm>
          <a:prstGeom prst="rect">
            <a:avLst/>
          </a:prstGeom>
          <a:solidFill>
            <a:srgbClr val="0D686C"/>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ctangle 9"/>
          <p:cNvSpPr/>
          <p:nvPr/>
        </p:nvSpPr>
        <p:spPr>
          <a:xfrm flipV="1">
            <a:off x="0" y="1300690"/>
            <a:ext cx="9143999" cy="45719"/>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p:cNvSpPr/>
          <p:nvPr/>
        </p:nvSpPr>
        <p:spPr>
          <a:xfrm flipH="1">
            <a:off x="0" y="287866"/>
            <a:ext cx="9143999" cy="76944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Calibri"/>
                <a:ea typeface="+mn-ea"/>
                <a:cs typeface="+mn-cs"/>
              </a:rPr>
              <a:t>Presenters</a:t>
            </a:r>
            <a:endParaRPr kumimoji="0" lang="en-US" sz="4400" b="0" i="0" u="none" strike="noStrike" kern="1200" cap="none" spc="0" normalizeH="0" baseline="0" noProof="0" dirty="0">
              <a:ln>
                <a:noFill/>
              </a:ln>
              <a:solidFill>
                <a:schemeClr val="bg1"/>
              </a:solidFill>
              <a:effectLst/>
              <a:uLnTx/>
              <a:uFillTx/>
              <a:latin typeface="Calibri"/>
              <a:ea typeface="+mn-ea"/>
              <a:cs typeface="+mn-cs"/>
            </a:endParaRPr>
          </a:p>
        </p:txBody>
      </p:sp>
      <p:sp>
        <p:nvSpPr>
          <p:cNvPr id="8" name="TextBox 7"/>
          <p:cNvSpPr txBox="1"/>
          <p:nvPr/>
        </p:nvSpPr>
        <p:spPr>
          <a:xfrm>
            <a:off x="179967" y="1498092"/>
            <a:ext cx="7822101" cy="5116785"/>
          </a:xfrm>
          <a:prstGeom prst="rect">
            <a:avLst/>
          </a:prstGeom>
          <a:noFill/>
        </p:spPr>
        <p:txBody>
          <a:bodyPr wrap="square" rtlCol="0">
            <a:spAutoFit/>
          </a:bodyPr>
          <a:lstStyle/>
          <a:p>
            <a:pPr lvl="0" defTabSz="457200">
              <a:lnSpc>
                <a:spcPts val="2480"/>
              </a:lnSpc>
              <a:defRPr/>
            </a:pPr>
            <a:r>
              <a:rPr lang="en-US" sz="2800" b="1" dirty="0">
                <a:solidFill>
                  <a:srgbClr val="000000"/>
                </a:solidFill>
                <a:latin typeface="Calibri" panose="020F0502020204030204" pitchFamily="34" charset="0"/>
                <a:cs typeface="Calibri" panose="020F0502020204030204" pitchFamily="34" charset="0"/>
              </a:rPr>
              <a:t>Pamela Harman</a:t>
            </a:r>
            <a:r>
              <a:rPr lang="en-US" sz="2400" dirty="0">
                <a:solidFill>
                  <a:srgbClr val="000000"/>
                </a:solidFill>
                <a:latin typeface="Calibri" panose="020F0502020204030204" pitchFamily="34" charset="0"/>
                <a:cs typeface="Calibri" panose="020F0502020204030204" pitchFamily="34" charset="0"/>
              </a:rPr>
              <a:t>, SETI Institute</a:t>
            </a:r>
          </a:p>
          <a:p>
            <a:pPr lvl="0" defTabSz="457200">
              <a:lnSpc>
                <a:spcPts val="2480"/>
              </a:lnSpc>
              <a:defRPr/>
            </a:pPr>
            <a:r>
              <a:rPr lang="en-US" sz="2200" dirty="0">
                <a:solidFill>
                  <a:srgbClr val="000000"/>
                </a:solidFill>
                <a:latin typeface="Calibri" panose="020F0502020204030204" pitchFamily="34" charset="0"/>
                <a:cs typeface="Calibri" panose="020F0502020204030204" pitchFamily="34" charset="0"/>
              </a:rPr>
              <a:t>Reaching For The Stars: </a:t>
            </a:r>
            <a:r>
              <a:rPr lang="en-US" sz="2200" dirty="0" smtClean="0">
                <a:solidFill>
                  <a:srgbClr val="000000"/>
                </a:solidFill>
                <a:latin typeface="Calibri" panose="020F0502020204030204" pitchFamily="34" charset="0"/>
                <a:cs typeface="Calibri" panose="020F0502020204030204" pitchFamily="34" charset="0"/>
              </a:rPr>
              <a:t>NASA </a:t>
            </a:r>
            <a:r>
              <a:rPr lang="en-US" sz="2200" dirty="0">
                <a:solidFill>
                  <a:srgbClr val="000000"/>
                </a:solidFill>
                <a:latin typeface="Calibri" panose="020F0502020204030204" pitchFamily="34" charset="0"/>
                <a:cs typeface="Calibri" panose="020F0502020204030204" pitchFamily="34" charset="0"/>
              </a:rPr>
              <a:t>Science for Girl Scouts</a:t>
            </a:r>
          </a:p>
          <a:p>
            <a:pPr lvl="0" defTabSz="457200">
              <a:lnSpc>
                <a:spcPts val="2480"/>
              </a:lnSpc>
            </a:pPr>
            <a:r>
              <a:rPr lang="en-US" sz="2400" dirty="0" err="1">
                <a:solidFill>
                  <a:srgbClr val="0D686C"/>
                </a:solidFill>
                <a:latin typeface="Calibri" panose="020F0502020204030204" pitchFamily="34" charset="0"/>
                <a:cs typeface="Calibri" panose="020F0502020204030204" pitchFamily="34" charset="0"/>
              </a:rPr>
              <a:t>pharman@seti.org</a:t>
            </a:r>
            <a:endParaRPr lang="en-US" sz="2400" dirty="0">
              <a:solidFill>
                <a:srgbClr val="0D686C"/>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ts val="248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endParaRPr>
          </a:p>
          <a:p>
            <a:pPr defTabSz="457200">
              <a:lnSpc>
                <a:spcPts val="2480"/>
              </a:lnSpc>
              <a:defRPr/>
            </a:pPr>
            <a:r>
              <a:rPr kumimoji="0" lang="en-US" sz="2800" b="1" i="0" u="none" strike="noStrike" kern="120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rPr>
              <a:t>Catherine McCarthy, </a:t>
            </a:r>
            <a:r>
              <a:rPr lang="en-US" sz="2400" dirty="0">
                <a:solidFill>
                  <a:srgbClr val="000000"/>
                </a:solidFill>
                <a:latin typeface="Calibri" panose="020F0502020204030204" pitchFamily="34" charset="0"/>
                <a:cs typeface="Calibri" panose="020F0502020204030204" pitchFamily="34" charset="0"/>
              </a:rPr>
              <a:t>NISE </a:t>
            </a:r>
            <a:r>
              <a:rPr lang="en-US" sz="2400" dirty="0" smtClean="0">
                <a:solidFill>
                  <a:srgbClr val="000000"/>
                </a:solidFill>
                <a:latin typeface="Calibri" panose="020F0502020204030204" pitchFamily="34" charset="0"/>
                <a:cs typeface="Calibri" panose="020F0502020204030204" pitchFamily="34" charset="0"/>
              </a:rPr>
              <a:t>Network</a:t>
            </a:r>
            <a:endParaRPr kumimoji="0" lang="en-US" sz="2400" b="1" i="0" u="none" strike="noStrike" kern="120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ts val="2480"/>
              </a:lnSpc>
              <a:spcBef>
                <a:spcPts val="0"/>
              </a:spcBef>
              <a:spcAft>
                <a:spcPts val="0"/>
              </a:spcAft>
              <a:buClrTx/>
              <a:buSzTx/>
              <a:buFontTx/>
              <a:buNone/>
              <a:tabLst/>
              <a:defRPr/>
            </a:pPr>
            <a:r>
              <a:rPr kumimoji="0" lang="en-US" sz="2400" i="0" u="none" strike="noStrike" kern="120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rPr>
              <a:t>Science Museum of Minnesota </a:t>
            </a:r>
          </a:p>
          <a:p>
            <a:pPr marL="0" marR="0" lvl="0" indent="0" algn="l" defTabSz="457200" rtl="0" eaLnBrk="1" fontAlgn="auto" latinLnBrk="0" hangingPunct="1">
              <a:lnSpc>
                <a:spcPts val="2480"/>
              </a:lnSpc>
              <a:spcBef>
                <a:spcPts val="0"/>
              </a:spcBef>
              <a:spcAft>
                <a:spcPts val="0"/>
              </a:spcAft>
              <a:buClrTx/>
              <a:buSzTx/>
              <a:buFontTx/>
              <a:buNone/>
              <a:tabLst/>
              <a:defRPr/>
            </a:pPr>
            <a:r>
              <a:rPr lang="en-US" sz="2400" dirty="0" err="1" smtClean="0">
                <a:solidFill>
                  <a:srgbClr val="0D686C"/>
                </a:solidFill>
                <a:latin typeface="Calibri" panose="020F0502020204030204" pitchFamily="34" charset="0"/>
                <a:cs typeface="Calibri" panose="020F0502020204030204" pitchFamily="34" charset="0"/>
              </a:rPr>
              <a:t>cmccarthy@smm.org</a:t>
            </a:r>
            <a:endParaRPr lang="en-US" sz="2400" dirty="0" smtClean="0">
              <a:solidFill>
                <a:srgbClr val="0D686C"/>
              </a:solidFill>
              <a:latin typeface="Calibri" panose="020F0502020204030204" pitchFamily="34" charset="0"/>
              <a:cs typeface="Calibri" panose="020F0502020204030204" pitchFamily="34" charset="0"/>
            </a:endParaRPr>
          </a:p>
          <a:p>
            <a:pPr lvl="0" defTabSz="457200">
              <a:lnSpc>
                <a:spcPts val="2480"/>
              </a:lnSpc>
              <a:defRPr/>
            </a:pPr>
            <a:endPar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endParaRPr>
          </a:p>
          <a:p>
            <a:pPr lvl="0" defTabSz="457200">
              <a:lnSpc>
                <a:spcPts val="2480"/>
              </a:lnSpc>
              <a:defRPr/>
            </a:pPr>
            <a:r>
              <a:rPr lang="en-US" sz="2800" b="1" dirty="0" smtClean="0">
                <a:solidFill>
                  <a:srgbClr val="000000"/>
                </a:solidFill>
                <a:latin typeface="Calibri" panose="020F0502020204030204" pitchFamily="34" charset="0"/>
                <a:cs typeface="Calibri" panose="020F0502020204030204" pitchFamily="34" charset="0"/>
              </a:rPr>
              <a:t>Joelle </a:t>
            </a:r>
            <a:r>
              <a:rPr lang="en-US" sz="2800" b="1" dirty="0" err="1" smtClean="0">
                <a:solidFill>
                  <a:srgbClr val="000000"/>
                </a:solidFill>
                <a:latin typeface="Calibri" panose="020F0502020204030204" pitchFamily="34" charset="0"/>
                <a:cs typeface="Calibri" panose="020F0502020204030204" pitchFamily="34" charset="0"/>
              </a:rPr>
              <a:t>Adolfi</a:t>
            </a:r>
            <a:r>
              <a:rPr lang="en-US" sz="2400" b="1" dirty="0">
                <a:solidFill>
                  <a:srgbClr val="000000"/>
                </a:solidFill>
                <a:latin typeface="Calibri" panose="020F0502020204030204" pitchFamily="34" charset="0"/>
                <a:cs typeface="Calibri" panose="020F0502020204030204" pitchFamily="34" charset="0"/>
              </a:rPr>
              <a:t>,</a:t>
            </a:r>
            <a:r>
              <a:rPr lang="en-US" sz="2400" b="1" dirty="0" smtClean="0">
                <a:solidFill>
                  <a:srgbClr val="000000"/>
                </a:solidFill>
                <a:latin typeface="Calibri" panose="020F0502020204030204" pitchFamily="34" charset="0"/>
                <a:cs typeface="Calibri" panose="020F0502020204030204" pitchFamily="34" charset="0"/>
              </a:rPr>
              <a:t> </a:t>
            </a:r>
          </a:p>
          <a:p>
            <a:pPr lvl="0" defTabSz="457200">
              <a:lnSpc>
                <a:spcPts val="2480"/>
              </a:lnSpc>
              <a:defRPr/>
            </a:pPr>
            <a:r>
              <a:rPr lang="en-US" sz="2400" dirty="0" smtClean="0">
                <a:solidFill>
                  <a:srgbClr val="000000"/>
                </a:solidFill>
                <a:latin typeface="Calibri" panose="020F0502020204030204" pitchFamily="34" charset="0"/>
                <a:cs typeface="Calibri" panose="020F0502020204030204" pitchFamily="34" charset="0"/>
              </a:rPr>
              <a:t>Rochester </a:t>
            </a:r>
            <a:r>
              <a:rPr lang="en-US" sz="2400" dirty="0">
                <a:solidFill>
                  <a:srgbClr val="000000"/>
                </a:solidFill>
                <a:latin typeface="Calibri" panose="020F0502020204030204" pitchFamily="34" charset="0"/>
                <a:cs typeface="Calibri" panose="020F0502020204030204" pitchFamily="34" charset="0"/>
              </a:rPr>
              <a:t>Museum &amp; Science </a:t>
            </a:r>
            <a:r>
              <a:rPr lang="en-US" sz="2400" dirty="0" smtClean="0">
                <a:solidFill>
                  <a:srgbClr val="000000"/>
                </a:solidFill>
                <a:latin typeface="Calibri" panose="020F0502020204030204" pitchFamily="34" charset="0"/>
                <a:cs typeface="Calibri" panose="020F0502020204030204" pitchFamily="34" charset="0"/>
              </a:rPr>
              <a:t>Center</a:t>
            </a:r>
          </a:p>
          <a:p>
            <a:pPr lvl="0" defTabSz="457200">
              <a:lnSpc>
                <a:spcPts val="2480"/>
              </a:lnSpc>
              <a:defRPr/>
            </a:pPr>
            <a:r>
              <a:rPr lang="en-US" sz="2400" dirty="0" err="1">
                <a:solidFill>
                  <a:srgbClr val="0D686C"/>
                </a:solidFill>
                <a:latin typeface="Calibri" panose="020F0502020204030204" pitchFamily="34" charset="0"/>
                <a:cs typeface="Calibri" panose="020F0502020204030204" pitchFamily="34" charset="0"/>
              </a:rPr>
              <a:t>jadolfi@rmsc.org</a:t>
            </a:r>
            <a:endParaRPr lang="en-US" sz="2400" dirty="0">
              <a:solidFill>
                <a:srgbClr val="0D686C"/>
              </a:solidFill>
              <a:latin typeface="Calibri" panose="020F0502020204030204" pitchFamily="34" charset="0"/>
              <a:cs typeface="Calibri" panose="020F0502020204030204" pitchFamily="34" charset="0"/>
            </a:endParaRPr>
          </a:p>
          <a:p>
            <a:pPr lvl="0" defTabSz="457200">
              <a:lnSpc>
                <a:spcPts val="2480"/>
              </a:lnSpc>
              <a:defRPr/>
            </a:pPr>
            <a:endParaRPr lang="en-US" sz="2400" b="1" dirty="0" smtClean="0">
              <a:solidFill>
                <a:srgbClr val="000000"/>
              </a:solidFill>
              <a:latin typeface="Calibri" panose="020F0502020204030204" pitchFamily="34" charset="0"/>
              <a:cs typeface="Calibri" panose="020F0502020204030204" pitchFamily="34" charset="0"/>
            </a:endParaRPr>
          </a:p>
          <a:p>
            <a:pPr lvl="0" defTabSz="457200">
              <a:lnSpc>
                <a:spcPts val="2480"/>
              </a:lnSpc>
              <a:defRPr/>
            </a:pPr>
            <a:r>
              <a:rPr lang="en-US" sz="2800" b="1" dirty="0" smtClean="0">
                <a:solidFill>
                  <a:srgbClr val="000000"/>
                </a:solidFill>
                <a:latin typeface="Calibri" panose="020F0502020204030204" pitchFamily="34" charset="0"/>
                <a:cs typeface="Calibri" panose="020F0502020204030204" pitchFamily="34" charset="0"/>
              </a:rPr>
              <a:t>Kristen Martin</a:t>
            </a:r>
            <a:r>
              <a:rPr lang="en-US" sz="2400" b="1" dirty="0" smtClean="0">
                <a:solidFill>
                  <a:srgbClr val="000000"/>
                </a:solidFill>
                <a:latin typeface="Calibri" panose="020F0502020204030204" pitchFamily="34" charset="0"/>
                <a:cs typeface="Calibri" panose="020F0502020204030204" pitchFamily="34" charset="0"/>
              </a:rPr>
              <a:t>,</a:t>
            </a:r>
          </a:p>
          <a:p>
            <a:pPr lvl="0" defTabSz="457200">
              <a:lnSpc>
                <a:spcPts val="2480"/>
              </a:lnSpc>
              <a:defRPr/>
            </a:pPr>
            <a:r>
              <a:rPr lang="en-US" sz="2400" dirty="0" smtClean="0">
                <a:solidFill>
                  <a:srgbClr val="000000"/>
                </a:solidFill>
                <a:latin typeface="Calibri" panose="020F0502020204030204" pitchFamily="34" charset="0"/>
                <a:cs typeface="Calibri" panose="020F0502020204030204" pitchFamily="34" charset="0"/>
              </a:rPr>
              <a:t>The </a:t>
            </a:r>
            <a:r>
              <a:rPr lang="en-US" sz="2400" dirty="0">
                <a:solidFill>
                  <a:srgbClr val="000000"/>
                </a:solidFill>
                <a:latin typeface="Calibri" panose="020F0502020204030204" pitchFamily="34" charset="0"/>
                <a:cs typeface="Calibri" panose="020F0502020204030204" pitchFamily="34" charset="0"/>
              </a:rPr>
              <a:t>Tech Museum of Innovation </a:t>
            </a:r>
          </a:p>
          <a:p>
            <a:pPr>
              <a:lnSpc>
                <a:spcPts val="2480"/>
              </a:lnSpc>
            </a:pPr>
            <a:r>
              <a:rPr lang="en-US" sz="2400" dirty="0" err="1" smtClean="0">
                <a:solidFill>
                  <a:srgbClr val="0D686C"/>
                </a:solidFill>
              </a:rPr>
              <a:t>kmartin@thetech.org</a:t>
            </a:r>
            <a:endParaRPr lang="en-US" sz="2400" dirty="0">
              <a:solidFill>
                <a:srgbClr val="0D686C"/>
              </a:solidFill>
            </a:endParaRPr>
          </a:p>
          <a:p>
            <a:pPr lvl="0" defTabSz="457200"/>
            <a:endParaRPr kumimoji="0" lang="en-US" sz="1400" b="0" i="0" strike="noStrike" kern="120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38230" y="1346408"/>
            <a:ext cx="2905770" cy="5511591"/>
          </a:xfrm>
          <a:prstGeom prst="rect">
            <a:avLst/>
          </a:prstGeom>
        </p:spPr>
      </p:pic>
    </p:spTree>
    <p:extLst>
      <p:ext uri="{BB962C8B-B14F-4D97-AF65-F5344CB8AC3E}">
        <p14:creationId xmlns:p14="http://schemas.microsoft.com/office/powerpoint/2010/main" val="8842935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54" y="-2773"/>
            <a:ext cx="9136851" cy="6834648"/>
          </a:xfrm>
          <a:prstGeom prst="rect">
            <a:avLst/>
          </a:prstGeom>
          <a:blipFill>
            <a:blip r:embed="rId3" cstate="print"/>
            <a:stretch>
              <a:fillRect/>
            </a:stretch>
          </a:blipFill>
        </p:spPr>
        <p:txBody>
          <a:bodyPr wrap="square" lIns="0" tIns="0" rIns="0" bIns="0" rtlCol="0"/>
          <a:lstStyle/>
          <a:p>
            <a:pPr>
              <a:defRPr/>
            </a:pPr>
            <a:endParaRPr sz="1588">
              <a:solidFill>
                <a:prstClr val="black"/>
              </a:solidFill>
            </a:endParaRPr>
          </a:p>
        </p:txBody>
      </p:sp>
      <p:sp>
        <p:nvSpPr>
          <p:cNvPr id="3" name="object 3"/>
          <p:cNvSpPr/>
          <p:nvPr/>
        </p:nvSpPr>
        <p:spPr>
          <a:xfrm>
            <a:off x="465489" y="418302"/>
            <a:ext cx="8220179" cy="6070876"/>
          </a:xfrm>
          <a:custGeom>
            <a:avLst/>
            <a:gdLst/>
            <a:ahLst/>
            <a:cxnLst/>
            <a:rect l="l" t="t" r="r" b="b"/>
            <a:pathLst>
              <a:path w="9510395" h="7223759">
                <a:moveTo>
                  <a:pt x="0" y="7223747"/>
                </a:moveTo>
                <a:lnTo>
                  <a:pt x="9509861" y="7223747"/>
                </a:lnTo>
                <a:lnTo>
                  <a:pt x="9509861" y="0"/>
                </a:lnTo>
                <a:lnTo>
                  <a:pt x="0" y="0"/>
                </a:lnTo>
                <a:lnTo>
                  <a:pt x="0" y="7223747"/>
                </a:lnTo>
                <a:close/>
              </a:path>
            </a:pathLst>
          </a:custGeom>
          <a:solidFill>
            <a:srgbClr val="FFFFFF"/>
          </a:solidFill>
        </p:spPr>
        <p:txBody>
          <a:bodyPr wrap="square" lIns="0" tIns="0" rIns="0" bIns="0" rtlCol="0"/>
          <a:lstStyle/>
          <a:p>
            <a:pPr>
              <a:defRPr/>
            </a:pPr>
            <a:endParaRPr sz="1588">
              <a:solidFill>
                <a:prstClr val="black"/>
              </a:solidFill>
            </a:endParaRPr>
          </a:p>
        </p:txBody>
      </p:sp>
      <p:sp>
        <p:nvSpPr>
          <p:cNvPr id="5" name="object 5"/>
          <p:cNvSpPr txBox="1"/>
          <p:nvPr/>
        </p:nvSpPr>
        <p:spPr>
          <a:xfrm>
            <a:off x="543135" y="595758"/>
            <a:ext cx="8288636" cy="492443"/>
          </a:xfrm>
          <a:prstGeom prst="rect">
            <a:avLst/>
          </a:prstGeom>
        </p:spPr>
        <p:txBody>
          <a:bodyPr vert="horz" wrap="square" lIns="0" tIns="0" rIns="0" bIns="0" rtlCol="0">
            <a:spAutoFit/>
          </a:bodyPr>
          <a:lstStyle/>
          <a:p>
            <a:pPr marL="11206" algn="ctr">
              <a:defRPr/>
            </a:pPr>
            <a:r>
              <a:rPr lang="en-US" sz="3200" b="1" spc="44" dirty="0">
                <a:solidFill>
                  <a:srgbClr val="DD2131"/>
                </a:solidFill>
                <a:cs typeface="Trefoil Sans SemiBold"/>
              </a:rPr>
              <a:t>STEM for Girl Scout Cadettes</a:t>
            </a:r>
            <a:endParaRPr sz="3200" dirty="0">
              <a:solidFill>
                <a:prstClr val="black"/>
              </a:solidFill>
              <a:cs typeface="Trefoil Sans SemiBold"/>
            </a:endParaRPr>
          </a:p>
        </p:txBody>
      </p:sp>
      <p:sp>
        <p:nvSpPr>
          <p:cNvPr id="14" name="object 14"/>
          <p:cNvSpPr txBox="1"/>
          <p:nvPr/>
        </p:nvSpPr>
        <p:spPr>
          <a:xfrm>
            <a:off x="1907383" y="1377491"/>
            <a:ext cx="2983943" cy="546303"/>
          </a:xfrm>
          <a:prstGeom prst="rect">
            <a:avLst/>
          </a:prstGeom>
        </p:spPr>
        <p:txBody>
          <a:bodyPr vert="horz" wrap="square" lIns="0" tIns="0" rIns="0" bIns="0" rtlCol="0">
            <a:spAutoFit/>
          </a:bodyPr>
          <a:lstStyle/>
          <a:p>
            <a:pPr algn="ctr">
              <a:defRPr/>
            </a:pPr>
            <a:r>
              <a:rPr sz="1400" b="1" i="1" spc="-9" dirty="0">
                <a:solidFill>
                  <a:srgbClr val="DD2131"/>
                </a:solidFill>
                <a:cs typeface="Trefoil Sans It"/>
              </a:rPr>
              <a:t>B</a:t>
            </a:r>
            <a:r>
              <a:rPr sz="1400" b="1" i="1" dirty="0">
                <a:solidFill>
                  <a:srgbClr val="DD2131"/>
                </a:solidFill>
                <a:cs typeface="Trefoil Sans It"/>
              </a:rPr>
              <a:t>A</a:t>
            </a:r>
            <a:r>
              <a:rPr sz="1400" b="1" i="1" spc="23" dirty="0">
                <a:solidFill>
                  <a:srgbClr val="DD2131"/>
                </a:solidFill>
                <a:cs typeface="Trefoil Sans It"/>
              </a:rPr>
              <a:t>D</a:t>
            </a:r>
            <a:r>
              <a:rPr sz="1400" b="1" i="1" dirty="0">
                <a:solidFill>
                  <a:srgbClr val="DD2131"/>
                </a:solidFill>
                <a:cs typeface="Trefoil Sans It"/>
              </a:rPr>
              <a:t>GES</a:t>
            </a:r>
            <a:endParaRPr sz="1400" dirty="0">
              <a:solidFill>
                <a:prstClr val="black"/>
              </a:solidFill>
              <a:cs typeface="Trefoil Sans It"/>
            </a:endParaRPr>
          </a:p>
          <a:p>
            <a:pPr marR="50988" algn="ctr">
              <a:spcBef>
                <a:spcPts val="896"/>
              </a:spcBef>
              <a:defRPr/>
            </a:pPr>
            <a:r>
              <a:rPr sz="1400" b="1" i="1" spc="-13" dirty="0">
                <a:solidFill>
                  <a:srgbClr val="DD2131"/>
                </a:solidFill>
                <a:cs typeface="Trefoil Sans It"/>
              </a:rPr>
              <a:t>R</a:t>
            </a:r>
            <a:r>
              <a:rPr sz="1400" b="1" i="1" spc="9" dirty="0">
                <a:solidFill>
                  <a:srgbClr val="DD2131"/>
                </a:solidFill>
                <a:cs typeface="Trefoil Sans It"/>
              </a:rPr>
              <a:t>o</a:t>
            </a:r>
            <a:r>
              <a:rPr sz="1400" b="1" i="1" spc="23" dirty="0">
                <a:solidFill>
                  <a:srgbClr val="DD2131"/>
                </a:solidFill>
                <a:cs typeface="Trefoil Sans It"/>
              </a:rPr>
              <a:t>b</a:t>
            </a:r>
            <a:r>
              <a:rPr sz="1400" b="1" i="1" spc="9" dirty="0">
                <a:solidFill>
                  <a:srgbClr val="DD2131"/>
                </a:solidFill>
                <a:cs typeface="Trefoil Sans It"/>
              </a:rPr>
              <a:t>ot</a:t>
            </a:r>
            <a:r>
              <a:rPr sz="1400" b="1" i="1" dirty="0">
                <a:solidFill>
                  <a:srgbClr val="DD2131"/>
                </a:solidFill>
                <a:cs typeface="Trefoil Sans It"/>
              </a:rPr>
              <a:t>i</a:t>
            </a:r>
            <a:r>
              <a:rPr sz="1400" b="1" i="1" spc="9" dirty="0">
                <a:solidFill>
                  <a:srgbClr val="DD2131"/>
                </a:solidFill>
                <a:cs typeface="Trefoil Sans It"/>
              </a:rPr>
              <a:t>cs</a:t>
            </a:r>
            <a:endParaRPr sz="1400" dirty="0">
              <a:solidFill>
                <a:prstClr val="black"/>
              </a:solidFill>
              <a:cs typeface="Trefoil Sans It"/>
            </a:endParaRPr>
          </a:p>
        </p:txBody>
      </p:sp>
      <p:sp>
        <p:nvSpPr>
          <p:cNvPr id="15" name="object 15"/>
          <p:cNvSpPr/>
          <p:nvPr/>
        </p:nvSpPr>
        <p:spPr>
          <a:xfrm>
            <a:off x="3122031" y="2159057"/>
            <a:ext cx="486239" cy="671501"/>
          </a:xfrm>
          <a:prstGeom prst="rect">
            <a:avLst/>
          </a:prstGeom>
          <a:blipFill>
            <a:blip r:embed="rId4" cstate="print"/>
            <a:stretch>
              <a:fillRect/>
            </a:stretch>
          </a:blipFill>
        </p:spPr>
        <p:txBody>
          <a:bodyPr wrap="square" lIns="0" tIns="0" rIns="0" bIns="0" rtlCol="0"/>
          <a:lstStyle/>
          <a:p>
            <a:pPr>
              <a:defRPr/>
            </a:pPr>
            <a:endParaRPr sz="1588">
              <a:solidFill>
                <a:prstClr val="black"/>
              </a:solidFill>
            </a:endParaRPr>
          </a:p>
        </p:txBody>
      </p:sp>
      <p:sp>
        <p:nvSpPr>
          <p:cNvPr id="16" name="object 16"/>
          <p:cNvSpPr txBox="1"/>
          <p:nvPr/>
        </p:nvSpPr>
        <p:spPr>
          <a:xfrm>
            <a:off x="2956514" y="2907939"/>
            <a:ext cx="869515" cy="369332"/>
          </a:xfrm>
          <a:prstGeom prst="rect">
            <a:avLst/>
          </a:prstGeom>
        </p:spPr>
        <p:txBody>
          <a:bodyPr vert="horz" wrap="square" lIns="0" tIns="0" rIns="0" bIns="0" rtlCol="0">
            <a:spAutoFit/>
          </a:bodyPr>
          <a:lstStyle/>
          <a:p>
            <a:pPr marR="4483" algn="ctr">
              <a:defRPr/>
            </a:pPr>
            <a:r>
              <a:rPr sz="1200" dirty="0">
                <a:solidFill>
                  <a:prstClr val="black"/>
                </a:solidFill>
                <a:cs typeface="Trefoil Sans Cond"/>
              </a:rPr>
              <a:t>Desi</a:t>
            </a:r>
            <a:r>
              <a:rPr sz="1200" spc="-4" dirty="0">
                <a:solidFill>
                  <a:prstClr val="black"/>
                </a:solidFill>
                <a:cs typeface="Trefoil Sans Cond"/>
              </a:rPr>
              <a:t>g</a:t>
            </a:r>
            <a:r>
              <a:rPr sz="1200" dirty="0">
                <a:solidFill>
                  <a:prstClr val="black"/>
                </a:solidFill>
                <a:cs typeface="Trefoil Sans Cond"/>
              </a:rPr>
              <a:t>ning </a:t>
            </a:r>
            <a:r>
              <a:rPr sz="1200" spc="-19" dirty="0">
                <a:solidFill>
                  <a:prstClr val="black"/>
                </a:solidFill>
                <a:cs typeface="Trefoil Sans Cond"/>
              </a:rPr>
              <a:t>R</a:t>
            </a:r>
            <a:r>
              <a:rPr sz="1200" dirty="0">
                <a:solidFill>
                  <a:prstClr val="black"/>
                </a:solidFill>
                <a:cs typeface="Trefoil Sans Cond"/>
              </a:rPr>
              <a:t>obots</a:t>
            </a:r>
          </a:p>
        </p:txBody>
      </p:sp>
      <p:sp>
        <p:nvSpPr>
          <p:cNvPr id="17" name="object 17"/>
          <p:cNvSpPr/>
          <p:nvPr/>
        </p:nvSpPr>
        <p:spPr>
          <a:xfrm>
            <a:off x="4687458" y="2157906"/>
            <a:ext cx="493417" cy="670391"/>
          </a:xfrm>
          <a:prstGeom prst="rect">
            <a:avLst/>
          </a:prstGeom>
          <a:blipFill>
            <a:blip r:embed="rId5" cstate="print"/>
            <a:stretch>
              <a:fillRect/>
            </a:stretch>
          </a:blipFill>
        </p:spPr>
        <p:txBody>
          <a:bodyPr wrap="square" lIns="0" tIns="0" rIns="0" bIns="0" rtlCol="0"/>
          <a:lstStyle/>
          <a:p>
            <a:pPr>
              <a:defRPr/>
            </a:pPr>
            <a:endParaRPr sz="1588">
              <a:solidFill>
                <a:prstClr val="black"/>
              </a:solidFill>
            </a:endParaRPr>
          </a:p>
        </p:txBody>
      </p:sp>
      <p:sp>
        <p:nvSpPr>
          <p:cNvPr id="18" name="object 18"/>
          <p:cNvSpPr/>
          <p:nvPr/>
        </p:nvSpPr>
        <p:spPr>
          <a:xfrm>
            <a:off x="1443711" y="2163371"/>
            <a:ext cx="489799" cy="669664"/>
          </a:xfrm>
          <a:prstGeom prst="rect">
            <a:avLst/>
          </a:prstGeom>
          <a:blipFill>
            <a:blip r:embed="rId6" cstate="print"/>
            <a:stretch>
              <a:fillRect/>
            </a:stretch>
          </a:blipFill>
        </p:spPr>
        <p:txBody>
          <a:bodyPr wrap="square" lIns="0" tIns="0" rIns="0" bIns="0" rtlCol="0"/>
          <a:lstStyle/>
          <a:p>
            <a:pPr>
              <a:defRPr/>
            </a:pPr>
            <a:endParaRPr sz="1588">
              <a:solidFill>
                <a:prstClr val="black"/>
              </a:solidFill>
            </a:endParaRPr>
          </a:p>
        </p:txBody>
      </p:sp>
      <p:sp>
        <p:nvSpPr>
          <p:cNvPr id="19" name="object 19"/>
          <p:cNvSpPr/>
          <p:nvPr/>
        </p:nvSpPr>
        <p:spPr>
          <a:xfrm>
            <a:off x="7829144" y="4337306"/>
            <a:ext cx="468575" cy="640787"/>
          </a:xfrm>
          <a:prstGeom prst="rect">
            <a:avLst/>
          </a:prstGeom>
          <a:blipFill>
            <a:blip r:embed="rId7" cstate="print"/>
            <a:stretch>
              <a:fillRect/>
            </a:stretch>
          </a:blipFill>
        </p:spPr>
        <p:txBody>
          <a:bodyPr wrap="square" lIns="0" tIns="0" rIns="0" bIns="0" rtlCol="0"/>
          <a:lstStyle/>
          <a:p>
            <a:pPr>
              <a:defRPr/>
            </a:pPr>
            <a:endParaRPr sz="1588">
              <a:solidFill>
                <a:prstClr val="black"/>
              </a:solidFill>
            </a:endParaRPr>
          </a:p>
        </p:txBody>
      </p:sp>
      <p:sp>
        <p:nvSpPr>
          <p:cNvPr id="20" name="object 20"/>
          <p:cNvSpPr/>
          <p:nvPr/>
        </p:nvSpPr>
        <p:spPr>
          <a:xfrm>
            <a:off x="6182254" y="4335610"/>
            <a:ext cx="496745" cy="671019"/>
          </a:xfrm>
          <a:prstGeom prst="rect">
            <a:avLst/>
          </a:prstGeom>
          <a:blipFill>
            <a:blip r:embed="rId8" cstate="print"/>
            <a:stretch>
              <a:fillRect/>
            </a:stretch>
          </a:blipFill>
        </p:spPr>
        <p:txBody>
          <a:bodyPr wrap="square" lIns="0" tIns="0" rIns="0" bIns="0" rtlCol="0"/>
          <a:lstStyle/>
          <a:p>
            <a:pPr>
              <a:defRPr/>
            </a:pPr>
            <a:endParaRPr sz="1588">
              <a:solidFill>
                <a:prstClr val="black"/>
              </a:solidFill>
            </a:endParaRPr>
          </a:p>
        </p:txBody>
      </p:sp>
      <p:sp>
        <p:nvSpPr>
          <p:cNvPr id="21" name="object 21"/>
          <p:cNvSpPr/>
          <p:nvPr/>
        </p:nvSpPr>
        <p:spPr>
          <a:xfrm>
            <a:off x="7038089" y="4335606"/>
            <a:ext cx="495277" cy="686171"/>
          </a:xfrm>
          <a:prstGeom prst="rect">
            <a:avLst/>
          </a:prstGeom>
          <a:blipFill>
            <a:blip r:embed="rId9" cstate="print"/>
            <a:stretch>
              <a:fillRect/>
            </a:stretch>
          </a:blipFill>
        </p:spPr>
        <p:txBody>
          <a:bodyPr wrap="square" lIns="0" tIns="0" rIns="0" bIns="0" rtlCol="0"/>
          <a:lstStyle/>
          <a:p>
            <a:pPr>
              <a:defRPr/>
            </a:pPr>
            <a:endParaRPr sz="1588">
              <a:solidFill>
                <a:prstClr val="black"/>
              </a:solidFill>
            </a:endParaRPr>
          </a:p>
        </p:txBody>
      </p:sp>
      <p:sp>
        <p:nvSpPr>
          <p:cNvPr id="22" name="object 22"/>
          <p:cNvSpPr/>
          <p:nvPr/>
        </p:nvSpPr>
        <p:spPr>
          <a:xfrm>
            <a:off x="6987488" y="2133387"/>
            <a:ext cx="495277" cy="686159"/>
          </a:xfrm>
          <a:prstGeom prst="rect">
            <a:avLst/>
          </a:prstGeom>
          <a:blipFill>
            <a:blip r:embed="rId9" cstate="print"/>
            <a:stretch>
              <a:fillRect/>
            </a:stretch>
          </a:blipFill>
        </p:spPr>
        <p:txBody>
          <a:bodyPr wrap="square" lIns="0" tIns="0" rIns="0" bIns="0" rtlCol="0"/>
          <a:lstStyle/>
          <a:p>
            <a:pPr>
              <a:defRPr/>
            </a:pPr>
            <a:endParaRPr sz="1588">
              <a:solidFill>
                <a:prstClr val="black"/>
              </a:solidFill>
            </a:endParaRPr>
          </a:p>
        </p:txBody>
      </p:sp>
      <p:sp>
        <p:nvSpPr>
          <p:cNvPr id="23" name="object 23"/>
          <p:cNvSpPr/>
          <p:nvPr/>
        </p:nvSpPr>
        <p:spPr>
          <a:xfrm>
            <a:off x="6223577" y="2154482"/>
            <a:ext cx="494404" cy="674931"/>
          </a:xfrm>
          <a:prstGeom prst="rect">
            <a:avLst/>
          </a:prstGeom>
          <a:blipFill>
            <a:blip r:embed="rId10" cstate="print"/>
            <a:stretch>
              <a:fillRect/>
            </a:stretch>
          </a:blipFill>
        </p:spPr>
        <p:txBody>
          <a:bodyPr wrap="square" lIns="0" tIns="0" rIns="0" bIns="0" rtlCol="0"/>
          <a:lstStyle/>
          <a:p>
            <a:pPr>
              <a:defRPr/>
            </a:pPr>
            <a:endParaRPr sz="1588">
              <a:solidFill>
                <a:prstClr val="black"/>
              </a:solidFill>
            </a:endParaRPr>
          </a:p>
        </p:txBody>
      </p:sp>
      <p:sp>
        <p:nvSpPr>
          <p:cNvPr id="24" name="object 24"/>
          <p:cNvSpPr txBox="1"/>
          <p:nvPr/>
        </p:nvSpPr>
        <p:spPr>
          <a:xfrm>
            <a:off x="6344235" y="1377491"/>
            <a:ext cx="1676960" cy="546303"/>
          </a:xfrm>
          <a:prstGeom prst="rect">
            <a:avLst/>
          </a:prstGeom>
        </p:spPr>
        <p:txBody>
          <a:bodyPr vert="horz" wrap="square" lIns="0" tIns="0" rIns="0" bIns="0" rtlCol="0">
            <a:spAutoFit/>
          </a:bodyPr>
          <a:lstStyle/>
          <a:p>
            <a:pPr algn="ctr">
              <a:defRPr/>
            </a:pPr>
            <a:r>
              <a:rPr sz="1400" b="1" i="1" dirty="0">
                <a:solidFill>
                  <a:srgbClr val="DD2131"/>
                </a:solidFill>
                <a:cs typeface="Trefoil Sans It"/>
              </a:rPr>
              <a:t>JOURNE</a:t>
            </a:r>
            <a:r>
              <a:rPr sz="1400" b="1" i="1" spc="-13" dirty="0">
                <a:solidFill>
                  <a:srgbClr val="DD2131"/>
                </a:solidFill>
                <a:cs typeface="Trefoil Sans It"/>
              </a:rPr>
              <a:t>Y</a:t>
            </a:r>
            <a:r>
              <a:rPr sz="1400" b="1" i="1" spc="13" dirty="0">
                <a:solidFill>
                  <a:srgbClr val="DD2131"/>
                </a:solidFill>
                <a:cs typeface="Trefoil Sans It"/>
              </a:rPr>
              <a:t> </a:t>
            </a:r>
            <a:r>
              <a:rPr sz="1400" b="1" i="1" spc="-71" dirty="0">
                <a:solidFill>
                  <a:srgbClr val="DD2131"/>
                </a:solidFill>
                <a:cs typeface="Trefoil Sans It"/>
              </a:rPr>
              <a:t>AW</a:t>
            </a:r>
            <a:r>
              <a:rPr sz="1400" b="1" i="1" dirty="0">
                <a:solidFill>
                  <a:srgbClr val="DD2131"/>
                </a:solidFill>
                <a:cs typeface="Trefoil Sans It"/>
              </a:rPr>
              <a:t>ARDS</a:t>
            </a:r>
            <a:endParaRPr sz="1400" dirty="0">
              <a:solidFill>
                <a:prstClr val="black"/>
              </a:solidFill>
              <a:cs typeface="Trefoil Sans It"/>
            </a:endParaRPr>
          </a:p>
          <a:p>
            <a:pPr marR="16810" algn="ctr">
              <a:spcBef>
                <a:spcPts val="896"/>
              </a:spcBef>
              <a:defRPr/>
            </a:pPr>
            <a:r>
              <a:rPr sz="1400" b="1" i="1" spc="9" dirty="0">
                <a:solidFill>
                  <a:srgbClr val="DD2131"/>
                </a:solidFill>
                <a:cs typeface="Trefoil Sans It"/>
              </a:rPr>
              <a:t>E</a:t>
            </a:r>
            <a:r>
              <a:rPr sz="1400" b="1" i="1" spc="4" dirty="0">
                <a:solidFill>
                  <a:srgbClr val="DD2131"/>
                </a:solidFill>
                <a:cs typeface="Trefoil Sans It"/>
              </a:rPr>
              <a:t>ngineerin</a:t>
            </a:r>
            <a:r>
              <a:rPr sz="1400" b="1" i="1" spc="9" dirty="0">
                <a:solidFill>
                  <a:srgbClr val="DD2131"/>
                </a:solidFill>
                <a:cs typeface="Trefoil Sans It"/>
              </a:rPr>
              <a:t>g</a:t>
            </a:r>
            <a:r>
              <a:rPr sz="1400" b="1" i="1" spc="4" dirty="0">
                <a:solidFill>
                  <a:srgbClr val="DD2131"/>
                </a:solidFill>
                <a:cs typeface="Trefoil Sans It"/>
              </a:rPr>
              <a:t> </a:t>
            </a:r>
            <a:r>
              <a:rPr sz="1400" b="1" i="1" spc="9" dirty="0">
                <a:solidFill>
                  <a:srgbClr val="DD2131"/>
                </a:solidFill>
                <a:cs typeface="Trefoil Sans It"/>
              </a:rPr>
              <a:t>Jour</a:t>
            </a:r>
            <a:r>
              <a:rPr sz="1400" b="1" i="1" spc="4" dirty="0">
                <a:solidFill>
                  <a:srgbClr val="DD2131"/>
                </a:solidFill>
                <a:cs typeface="Trefoil Sans It"/>
              </a:rPr>
              <a:t>n</a:t>
            </a:r>
            <a:r>
              <a:rPr sz="1400" b="1" i="1" spc="9" dirty="0">
                <a:solidFill>
                  <a:srgbClr val="DD2131"/>
                </a:solidFill>
                <a:cs typeface="Trefoil Sans It"/>
              </a:rPr>
              <a:t>ey</a:t>
            </a:r>
            <a:endParaRPr sz="1400" dirty="0">
              <a:solidFill>
                <a:prstClr val="black"/>
              </a:solidFill>
              <a:cs typeface="Trefoil Sans It"/>
            </a:endParaRPr>
          </a:p>
        </p:txBody>
      </p:sp>
      <p:sp>
        <p:nvSpPr>
          <p:cNvPr id="27" name="object 27"/>
          <p:cNvSpPr txBox="1"/>
          <p:nvPr/>
        </p:nvSpPr>
        <p:spPr>
          <a:xfrm>
            <a:off x="1190297" y="2923693"/>
            <a:ext cx="1052448" cy="369332"/>
          </a:xfrm>
          <a:prstGeom prst="rect">
            <a:avLst/>
          </a:prstGeom>
        </p:spPr>
        <p:txBody>
          <a:bodyPr vert="horz" wrap="square" lIns="0" tIns="0" rIns="0" bIns="0" rtlCol="0">
            <a:spAutoFit/>
          </a:bodyPr>
          <a:lstStyle/>
          <a:p>
            <a:pPr marR="4483" algn="ctr">
              <a:defRPr/>
            </a:pPr>
            <a:r>
              <a:rPr sz="1200" dirty="0">
                <a:solidFill>
                  <a:prstClr val="black"/>
                </a:solidFill>
                <a:cs typeface="Trefoil Sans Cond"/>
              </a:rPr>
              <a:t>P</a:t>
            </a:r>
            <a:r>
              <a:rPr sz="1200" spc="-23" dirty="0">
                <a:solidFill>
                  <a:prstClr val="black"/>
                </a:solidFill>
                <a:cs typeface="Trefoil Sans Cond"/>
              </a:rPr>
              <a:t>r</a:t>
            </a:r>
            <a:r>
              <a:rPr sz="1200" spc="-13" dirty="0">
                <a:solidFill>
                  <a:prstClr val="black"/>
                </a:solidFill>
                <a:cs typeface="Trefoil Sans Cond"/>
              </a:rPr>
              <a:t>o</a:t>
            </a:r>
            <a:r>
              <a:rPr sz="1200" spc="-4" dirty="0">
                <a:solidFill>
                  <a:prstClr val="black"/>
                </a:solidFill>
                <a:cs typeface="Trefoil Sans Cond"/>
              </a:rPr>
              <a:t>g</a:t>
            </a:r>
            <a:r>
              <a:rPr sz="1200" spc="-19" dirty="0">
                <a:solidFill>
                  <a:prstClr val="black"/>
                </a:solidFill>
                <a:cs typeface="Trefoil Sans Cond"/>
              </a:rPr>
              <a:t>r</a:t>
            </a:r>
            <a:r>
              <a:rPr sz="1200" dirty="0">
                <a:solidFill>
                  <a:prstClr val="black"/>
                </a:solidFill>
                <a:cs typeface="Trefoil Sans Cond"/>
              </a:rPr>
              <a:t>ammi</a:t>
            </a:r>
            <a:r>
              <a:rPr lang="en-US" sz="1200" dirty="0">
                <a:solidFill>
                  <a:prstClr val="black"/>
                </a:solidFill>
                <a:cs typeface="Trefoil Sans Cond"/>
              </a:rPr>
              <a:t>ng </a:t>
            </a:r>
            <a:r>
              <a:rPr sz="1200" spc="-19" dirty="0">
                <a:solidFill>
                  <a:prstClr val="black"/>
                </a:solidFill>
                <a:cs typeface="Trefoil Sans Cond"/>
              </a:rPr>
              <a:t>R</a:t>
            </a:r>
            <a:r>
              <a:rPr sz="1200" dirty="0">
                <a:solidFill>
                  <a:prstClr val="black"/>
                </a:solidFill>
                <a:cs typeface="Trefoil Sans Cond"/>
              </a:rPr>
              <a:t>obots</a:t>
            </a:r>
          </a:p>
        </p:txBody>
      </p:sp>
      <p:sp>
        <p:nvSpPr>
          <p:cNvPr id="28" name="object 28"/>
          <p:cNvSpPr txBox="1"/>
          <p:nvPr/>
        </p:nvSpPr>
        <p:spPr>
          <a:xfrm>
            <a:off x="7645239" y="5094536"/>
            <a:ext cx="743351" cy="369332"/>
          </a:xfrm>
          <a:prstGeom prst="rect">
            <a:avLst/>
          </a:prstGeom>
        </p:spPr>
        <p:txBody>
          <a:bodyPr vert="horz" wrap="square" lIns="0" tIns="0" rIns="0" bIns="0" rtlCol="0">
            <a:spAutoFit/>
          </a:bodyPr>
          <a:lstStyle/>
          <a:p>
            <a:pPr marL="11206" marR="4483" indent="38102" algn="ctr">
              <a:defRPr/>
            </a:pPr>
            <a:r>
              <a:rPr sz="1200" dirty="0">
                <a:solidFill>
                  <a:prstClr val="black"/>
                </a:solidFill>
                <a:cs typeface="Trefoil Sans Cond"/>
              </a:rPr>
              <a:t>L</a:t>
            </a:r>
            <a:r>
              <a:rPr sz="1200" spc="-4" dirty="0">
                <a:solidFill>
                  <a:prstClr val="black"/>
                </a:solidFill>
                <a:cs typeface="Trefoil Sans Cond"/>
              </a:rPr>
              <a:t>ea</a:t>
            </a:r>
            <a:r>
              <a:rPr sz="1200" dirty="0">
                <a:solidFill>
                  <a:prstClr val="black"/>
                </a:solidFill>
                <a:cs typeface="Trefoil Sans Cond"/>
              </a:rPr>
              <a:t>der in </a:t>
            </a:r>
            <a:r>
              <a:rPr sz="1200" spc="-19" dirty="0">
                <a:solidFill>
                  <a:prstClr val="black"/>
                </a:solidFill>
                <a:cs typeface="Trefoil Sans Cond"/>
              </a:rPr>
              <a:t>A</a:t>
            </a:r>
            <a:r>
              <a:rPr sz="1200" dirty="0">
                <a:solidFill>
                  <a:prstClr val="black"/>
                </a:solidFill>
                <a:cs typeface="Trefoil Sans Cond"/>
              </a:rPr>
              <a:t>cti</a:t>
            </a:r>
            <a:r>
              <a:rPr sz="1200" spc="-9" dirty="0">
                <a:solidFill>
                  <a:prstClr val="black"/>
                </a:solidFill>
                <a:cs typeface="Trefoil Sans Cond"/>
              </a:rPr>
              <a:t>o</a:t>
            </a:r>
            <a:r>
              <a:rPr sz="1200" dirty="0">
                <a:solidFill>
                  <a:prstClr val="black"/>
                </a:solidFill>
                <a:cs typeface="Trefoil Sans Cond"/>
              </a:rPr>
              <a:t>n</a:t>
            </a:r>
          </a:p>
        </p:txBody>
      </p:sp>
      <p:sp>
        <p:nvSpPr>
          <p:cNvPr id="29" name="object 29"/>
          <p:cNvSpPr txBox="1"/>
          <p:nvPr/>
        </p:nvSpPr>
        <p:spPr>
          <a:xfrm>
            <a:off x="7012871" y="5112381"/>
            <a:ext cx="545711" cy="369332"/>
          </a:xfrm>
          <a:prstGeom prst="rect">
            <a:avLst/>
          </a:prstGeom>
        </p:spPr>
        <p:txBody>
          <a:bodyPr vert="horz" wrap="square" lIns="0" tIns="0" rIns="0" bIns="0" rtlCol="0">
            <a:spAutoFit/>
          </a:bodyPr>
          <a:lstStyle/>
          <a:p>
            <a:pPr marL="11206" marR="4483" indent="36420" algn="ctr">
              <a:defRPr/>
            </a:pPr>
            <a:r>
              <a:rPr sz="1200" spc="-63" dirty="0">
                <a:solidFill>
                  <a:prstClr val="black"/>
                </a:solidFill>
                <a:cs typeface="Trefoil Sans Cond"/>
              </a:rPr>
              <a:t>T</a:t>
            </a:r>
            <a:r>
              <a:rPr sz="1200" dirty="0">
                <a:solidFill>
                  <a:prstClr val="black"/>
                </a:solidFill>
                <a:cs typeface="Trefoil Sans Cond"/>
              </a:rPr>
              <a:t>a</a:t>
            </a:r>
            <a:r>
              <a:rPr sz="1200" spc="-27" dirty="0">
                <a:solidFill>
                  <a:prstClr val="black"/>
                </a:solidFill>
                <a:cs typeface="Trefoil Sans Cond"/>
              </a:rPr>
              <a:t>k</a:t>
            </a:r>
            <a:r>
              <a:rPr sz="1200" dirty="0">
                <a:solidFill>
                  <a:prstClr val="black"/>
                </a:solidFill>
                <a:cs typeface="Trefoil Sans Cond"/>
              </a:rPr>
              <a:t>e </a:t>
            </a:r>
            <a:r>
              <a:rPr sz="1200" spc="-19" dirty="0">
                <a:solidFill>
                  <a:prstClr val="black"/>
                </a:solidFill>
                <a:cs typeface="Trefoil Sans Cond"/>
              </a:rPr>
              <a:t>A</a:t>
            </a:r>
            <a:r>
              <a:rPr sz="1200" dirty="0">
                <a:solidFill>
                  <a:prstClr val="black"/>
                </a:solidFill>
                <a:cs typeface="Trefoil Sans Cond"/>
              </a:rPr>
              <a:t>cti</a:t>
            </a:r>
            <a:r>
              <a:rPr sz="1200" spc="-9" dirty="0">
                <a:solidFill>
                  <a:prstClr val="black"/>
                </a:solidFill>
                <a:cs typeface="Trefoil Sans Cond"/>
              </a:rPr>
              <a:t>o</a:t>
            </a:r>
            <a:r>
              <a:rPr sz="1200" dirty="0">
                <a:solidFill>
                  <a:prstClr val="black"/>
                </a:solidFill>
                <a:cs typeface="Trefoil Sans Cond"/>
              </a:rPr>
              <a:t>n</a:t>
            </a:r>
          </a:p>
        </p:txBody>
      </p:sp>
      <p:sp>
        <p:nvSpPr>
          <p:cNvPr id="30" name="object 30"/>
          <p:cNvSpPr txBox="1"/>
          <p:nvPr/>
        </p:nvSpPr>
        <p:spPr>
          <a:xfrm>
            <a:off x="6088721" y="3866846"/>
            <a:ext cx="2187995" cy="215444"/>
          </a:xfrm>
          <a:prstGeom prst="rect">
            <a:avLst/>
          </a:prstGeom>
        </p:spPr>
        <p:txBody>
          <a:bodyPr vert="horz" wrap="square" lIns="0" tIns="0" rIns="0" bIns="0" rtlCol="0">
            <a:spAutoFit/>
          </a:bodyPr>
          <a:lstStyle/>
          <a:p>
            <a:pPr marL="11206" algn="ctr">
              <a:defRPr/>
            </a:pPr>
            <a:r>
              <a:rPr sz="1400" b="1" i="1" spc="9" dirty="0">
                <a:solidFill>
                  <a:srgbClr val="DD2131"/>
                </a:solidFill>
                <a:cs typeface="Trefoil Sans It"/>
              </a:rPr>
              <a:t>Compu</a:t>
            </a:r>
            <a:r>
              <a:rPr sz="1400" b="1" i="1" spc="-9" dirty="0">
                <a:solidFill>
                  <a:srgbClr val="DD2131"/>
                </a:solidFill>
                <a:cs typeface="Trefoil Sans It"/>
              </a:rPr>
              <a:t>t</a:t>
            </a:r>
            <a:r>
              <a:rPr sz="1400" b="1" i="1" spc="9" dirty="0">
                <a:solidFill>
                  <a:srgbClr val="DD2131"/>
                </a:solidFill>
                <a:cs typeface="Trefoil Sans It"/>
              </a:rPr>
              <a:t>er</a:t>
            </a:r>
            <a:r>
              <a:rPr sz="1400" b="1" i="1" spc="4" dirty="0">
                <a:solidFill>
                  <a:srgbClr val="DD2131"/>
                </a:solidFill>
                <a:cs typeface="Trefoil Sans It"/>
              </a:rPr>
              <a:t> </a:t>
            </a:r>
            <a:r>
              <a:rPr sz="1400" b="1" i="1" spc="9" dirty="0">
                <a:solidFill>
                  <a:srgbClr val="DD2131"/>
                </a:solidFill>
                <a:cs typeface="Trefoil Sans It"/>
              </a:rPr>
              <a:t>Sc</a:t>
            </a:r>
            <a:r>
              <a:rPr sz="1400" b="1" i="1" dirty="0">
                <a:solidFill>
                  <a:srgbClr val="DD2131"/>
                </a:solidFill>
                <a:cs typeface="Trefoil Sans It"/>
              </a:rPr>
              <a:t>i</a:t>
            </a:r>
            <a:r>
              <a:rPr sz="1400" b="1" i="1" spc="9" dirty="0">
                <a:solidFill>
                  <a:srgbClr val="DD2131"/>
                </a:solidFill>
                <a:cs typeface="Trefoil Sans It"/>
              </a:rPr>
              <a:t>e</a:t>
            </a:r>
            <a:r>
              <a:rPr sz="1400" b="1" i="1" spc="4" dirty="0">
                <a:solidFill>
                  <a:srgbClr val="DD2131"/>
                </a:solidFill>
                <a:cs typeface="Trefoil Sans It"/>
              </a:rPr>
              <a:t>nc</a:t>
            </a:r>
            <a:r>
              <a:rPr sz="1400" b="1" i="1" spc="9" dirty="0">
                <a:solidFill>
                  <a:srgbClr val="DD2131"/>
                </a:solidFill>
                <a:cs typeface="Trefoil Sans It"/>
              </a:rPr>
              <a:t>e</a:t>
            </a:r>
            <a:r>
              <a:rPr sz="1400" b="1" i="1" spc="4" dirty="0">
                <a:solidFill>
                  <a:srgbClr val="DD2131"/>
                </a:solidFill>
                <a:cs typeface="Trefoil Sans It"/>
              </a:rPr>
              <a:t> </a:t>
            </a:r>
            <a:r>
              <a:rPr sz="1400" b="1" i="1" spc="9" dirty="0">
                <a:solidFill>
                  <a:srgbClr val="DD2131"/>
                </a:solidFill>
                <a:cs typeface="Trefoil Sans It"/>
              </a:rPr>
              <a:t>Jour</a:t>
            </a:r>
            <a:r>
              <a:rPr sz="1400" b="1" i="1" spc="4" dirty="0">
                <a:solidFill>
                  <a:srgbClr val="DD2131"/>
                </a:solidFill>
                <a:cs typeface="Trefoil Sans It"/>
              </a:rPr>
              <a:t>n</a:t>
            </a:r>
            <a:r>
              <a:rPr sz="1400" b="1" i="1" spc="9" dirty="0">
                <a:solidFill>
                  <a:srgbClr val="DD2131"/>
                </a:solidFill>
                <a:cs typeface="Trefoil Sans It"/>
              </a:rPr>
              <a:t>ey</a:t>
            </a:r>
            <a:endParaRPr sz="1400" dirty="0">
              <a:solidFill>
                <a:prstClr val="black"/>
              </a:solidFill>
              <a:cs typeface="Trefoil Sans It"/>
            </a:endParaRPr>
          </a:p>
        </p:txBody>
      </p:sp>
      <p:sp>
        <p:nvSpPr>
          <p:cNvPr id="31" name="object 31"/>
          <p:cNvSpPr txBox="1"/>
          <p:nvPr/>
        </p:nvSpPr>
        <p:spPr>
          <a:xfrm>
            <a:off x="6012153" y="5094536"/>
            <a:ext cx="836945" cy="369332"/>
          </a:xfrm>
          <a:prstGeom prst="rect">
            <a:avLst/>
          </a:prstGeom>
        </p:spPr>
        <p:txBody>
          <a:bodyPr vert="horz" wrap="square" lIns="0" tIns="0" rIns="0" bIns="0" rtlCol="0">
            <a:spAutoFit/>
          </a:bodyPr>
          <a:lstStyle/>
          <a:p>
            <a:pPr marL="11206" marR="4483" indent="13448" algn="ctr">
              <a:defRPr/>
            </a:pPr>
            <a:r>
              <a:rPr sz="1200" dirty="0">
                <a:solidFill>
                  <a:prstClr val="black"/>
                </a:solidFill>
                <a:cs typeface="Trefoil Sans Cond"/>
              </a:rPr>
              <a:t>Think Li</a:t>
            </a:r>
            <a:r>
              <a:rPr sz="1200" spc="-27" dirty="0">
                <a:solidFill>
                  <a:prstClr val="black"/>
                </a:solidFill>
                <a:cs typeface="Trefoil Sans Cond"/>
              </a:rPr>
              <a:t>k</a:t>
            </a:r>
            <a:r>
              <a:rPr sz="1200" dirty="0">
                <a:solidFill>
                  <a:prstClr val="black"/>
                </a:solidFill>
                <a:cs typeface="Trefoil Sans Cond"/>
              </a:rPr>
              <a:t>e a P</a:t>
            </a:r>
            <a:r>
              <a:rPr sz="1200" spc="-23" dirty="0">
                <a:solidFill>
                  <a:prstClr val="black"/>
                </a:solidFill>
                <a:cs typeface="Trefoil Sans Cond"/>
              </a:rPr>
              <a:t>r</a:t>
            </a:r>
            <a:r>
              <a:rPr sz="1200" spc="-13" dirty="0">
                <a:solidFill>
                  <a:prstClr val="black"/>
                </a:solidFill>
                <a:cs typeface="Trefoil Sans Cond"/>
              </a:rPr>
              <a:t>o</a:t>
            </a:r>
            <a:r>
              <a:rPr sz="1200" spc="-4" dirty="0">
                <a:solidFill>
                  <a:prstClr val="black"/>
                </a:solidFill>
                <a:cs typeface="Trefoil Sans Cond"/>
              </a:rPr>
              <a:t>g</a:t>
            </a:r>
            <a:r>
              <a:rPr sz="1200" spc="-19" dirty="0">
                <a:solidFill>
                  <a:prstClr val="black"/>
                </a:solidFill>
                <a:cs typeface="Trefoil Sans Cond"/>
              </a:rPr>
              <a:t>r</a:t>
            </a:r>
            <a:r>
              <a:rPr sz="1200" dirty="0">
                <a:solidFill>
                  <a:prstClr val="black"/>
                </a:solidFill>
                <a:cs typeface="Trefoil Sans Cond"/>
              </a:rPr>
              <a:t>ammer</a:t>
            </a:r>
          </a:p>
        </p:txBody>
      </p:sp>
      <p:sp>
        <p:nvSpPr>
          <p:cNvPr id="32" name="object 32"/>
          <p:cNvSpPr txBox="1"/>
          <p:nvPr/>
        </p:nvSpPr>
        <p:spPr>
          <a:xfrm>
            <a:off x="6991617" y="3041743"/>
            <a:ext cx="487011" cy="369332"/>
          </a:xfrm>
          <a:prstGeom prst="rect">
            <a:avLst/>
          </a:prstGeom>
        </p:spPr>
        <p:txBody>
          <a:bodyPr vert="horz" wrap="square" lIns="0" tIns="0" rIns="0" bIns="0" rtlCol="0">
            <a:spAutoFit/>
          </a:bodyPr>
          <a:lstStyle/>
          <a:p>
            <a:pPr marL="11206" marR="4483" indent="36420" algn="ctr">
              <a:defRPr/>
            </a:pPr>
            <a:r>
              <a:rPr sz="1200" spc="-63" dirty="0">
                <a:solidFill>
                  <a:prstClr val="black"/>
                </a:solidFill>
                <a:cs typeface="Trefoil Sans Cond"/>
              </a:rPr>
              <a:t>T</a:t>
            </a:r>
            <a:r>
              <a:rPr sz="1200" dirty="0">
                <a:solidFill>
                  <a:prstClr val="black"/>
                </a:solidFill>
                <a:cs typeface="Trefoil Sans Cond"/>
              </a:rPr>
              <a:t>a</a:t>
            </a:r>
            <a:r>
              <a:rPr sz="1200" spc="-27" dirty="0">
                <a:solidFill>
                  <a:prstClr val="black"/>
                </a:solidFill>
                <a:cs typeface="Trefoil Sans Cond"/>
              </a:rPr>
              <a:t>k</a:t>
            </a:r>
            <a:r>
              <a:rPr sz="1200" dirty="0">
                <a:solidFill>
                  <a:prstClr val="black"/>
                </a:solidFill>
                <a:cs typeface="Trefoil Sans Cond"/>
              </a:rPr>
              <a:t>e </a:t>
            </a:r>
            <a:r>
              <a:rPr sz="1200" spc="-19" dirty="0">
                <a:solidFill>
                  <a:prstClr val="black"/>
                </a:solidFill>
                <a:cs typeface="Trefoil Sans Cond"/>
              </a:rPr>
              <a:t>A</a:t>
            </a:r>
            <a:r>
              <a:rPr sz="1200" dirty="0">
                <a:solidFill>
                  <a:prstClr val="black"/>
                </a:solidFill>
                <a:cs typeface="Trefoil Sans Cond"/>
              </a:rPr>
              <a:t>cti</a:t>
            </a:r>
            <a:r>
              <a:rPr sz="1200" spc="-9" dirty="0">
                <a:solidFill>
                  <a:prstClr val="black"/>
                </a:solidFill>
                <a:cs typeface="Trefoil Sans Cond"/>
              </a:rPr>
              <a:t>o</a:t>
            </a:r>
            <a:r>
              <a:rPr sz="1200" dirty="0">
                <a:solidFill>
                  <a:prstClr val="black"/>
                </a:solidFill>
                <a:cs typeface="Trefoil Sans Cond"/>
              </a:rPr>
              <a:t>n</a:t>
            </a:r>
          </a:p>
        </p:txBody>
      </p:sp>
      <p:sp>
        <p:nvSpPr>
          <p:cNvPr id="33" name="object 33"/>
          <p:cNvSpPr txBox="1"/>
          <p:nvPr/>
        </p:nvSpPr>
        <p:spPr>
          <a:xfrm>
            <a:off x="5934331" y="3041743"/>
            <a:ext cx="944775" cy="369332"/>
          </a:xfrm>
          <a:prstGeom prst="rect">
            <a:avLst/>
          </a:prstGeom>
        </p:spPr>
        <p:txBody>
          <a:bodyPr vert="horz" wrap="square" lIns="0" tIns="0" rIns="0" bIns="0" rtlCol="0">
            <a:spAutoFit/>
          </a:bodyPr>
          <a:lstStyle/>
          <a:p>
            <a:pPr marL="11206" marR="4483" indent="35860" algn="ctr">
              <a:defRPr/>
            </a:pPr>
            <a:r>
              <a:rPr sz="1200" dirty="0">
                <a:solidFill>
                  <a:prstClr val="black"/>
                </a:solidFill>
                <a:cs typeface="Trefoil Sans Cond"/>
              </a:rPr>
              <a:t>Think Li</a:t>
            </a:r>
            <a:r>
              <a:rPr sz="1200" spc="-27" dirty="0">
                <a:solidFill>
                  <a:prstClr val="black"/>
                </a:solidFill>
                <a:cs typeface="Trefoil Sans Cond"/>
              </a:rPr>
              <a:t>k</a:t>
            </a:r>
            <a:r>
              <a:rPr sz="1200" dirty="0">
                <a:solidFill>
                  <a:prstClr val="black"/>
                </a:solidFill>
                <a:cs typeface="Trefoil Sans Cond"/>
              </a:rPr>
              <a:t>e an Engineer</a:t>
            </a:r>
          </a:p>
        </p:txBody>
      </p:sp>
      <p:sp>
        <p:nvSpPr>
          <p:cNvPr id="34" name="object 34"/>
          <p:cNvSpPr txBox="1"/>
          <p:nvPr/>
        </p:nvSpPr>
        <p:spPr>
          <a:xfrm>
            <a:off x="7612924" y="3043315"/>
            <a:ext cx="794096" cy="369332"/>
          </a:xfrm>
          <a:prstGeom prst="rect">
            <a:avLst/>
          </a:prstGeom>
        </p:spPr>
        <p:txBody>
          <a:bodyPr vert="horz" wrap="square" lIns="0" tIns="0" rIns="0" bIns="0" rtlCol="0">
            <a:spAutoFit/>
          </a:bodyPr>
          <a:lstStyle/>
          <a:p>
            <a:pPr marL="11206" marR="4483" indent="38102" algn="ctr">
              <a:defRPr/>
            </a:pPr>
            <a:r>
              <a:rPr sz="1200" dirty="0">
                <a:solidFill>
                  <a:prstClr val="black"/>
                </a:solidFill>
                <a:cs typeface="Trefoil Sans Cond"/>
              </a:rPr>
              <a:t>L</a:t>
            </a:r>
            <a:r>
              <a:rPr sz="1200" spc="-4" dirty="0">
                <a:solidFill>
                  <a:prstClr val="black"/>
                </a:solidFill>
                <a:cs typeface="Trefoil Sans Cond"/>
              </a:rPr>
              <a:t>ea</a:t>
            </a:r>
            <a:r>
              <a:rPr sz="1200" dirty="0">
                <a:solidFill>
                  <a:prstClr val="black"/>
                </a:solidFill>
                <a:cs typeface="Trefoil Sans Cond"/>
              </a:rPr>
              <a:t>der in </a:t>
            </a:r>
            <a:r>
              <a:rPr sz="1200" spc="-19" dirty="0">
                <a:solidFill>
                  <a:prstClr val="black"/>
                </a:solidFill>
                <a:cs typeface="Trefoil Sans Cond"/>
              </a:rPr>
              <a:t>A</a:t>
            </a:r>
            <a:r>
              <a:rPr sz="1200" dirty="0">
                <a:solidFill>
                  <a:prstClr val="black"/>
                </a:solidFill>
                <a:cs typeface="Trefoil Sans Cond"/>
              </a:rPr>
              <a:t>cti</a:t>
            </a:r>
            <a:r>
              <a:rPr sz="1200" spc="-9" dirty="0">
                <a:solidFill>
                  <a:prstClr val="black"/>
                </a:solidFill>
                <a:cs typeface="Trefoil Sans Cond"/>
              </a:rPr>
              <a:t>o</a:t>
            </a:r>
            <a:r>
              <a:rPr sz="1200" dirty="0">
                <a:solidFill>
                  <a:prstClr val="black"/>
                </a:solidFill>
                <a:cs typeface="Trefoil Sans Cond"/>
              </a:rPr>
              <a:t>n</a:t>
            </a:r>
          </a:p>
        </p:txBody>
      </p:sp>
      <p:sp>
        <p:nvSpPr>
          <p:cNvPr id="35" name="object 35"/>
          <p:cNvSpPr/>
          <p:nvPr/>
        </p:nvSpPr>
        <p:spPr>
          <a:xfrm>
            <a:off x="7760650" y="2154483"/>
            <a:ext cx="468563" cy="640775"/>
          </a:xfrm>
          <a:prstGeom prst="rect">
            <a:avLst/>
          </a:prstGeom>
          <a:blipFill>
            <a:blip r:embed="rId11" cstate="print"/>
            <a:stretch>
              <a:fillRect/>
            </a:stretch>
          </a:blipFill>
        </p:spPr>
        <p:txBody>
          <a:bodyPr wrap="square" lIns="0" tIns="0" rIns="0" bIns="0" rtlCol="0"/>
          <a:lstStyle/>
          <a:p>
            <a:pPr>
              <a:defRPr/>
            </a:pPr>
            <a:endParaRPr sz="1588">
              <a:solidFill>
                <a:prstClr val="black"/>
              </a:solidFill>
            </a:endParaRPr>
          </a:p>
        </p:txBody>
      </p:sp>
      <p:sp>
        <p:nvSpPr>
          <p:cNvPr id="46" name="object 46"/>
          <p:cNvSpPr/>
          <p:nvPr/>
        </p:nvSpPr>
        <p:spPr>
          <a:xfrm>
            <a:off x="5697519" y="1402975"/>
            <a:ext cx="0" cy="4921624"/>
          </a:xfrm>
          <a:custGeom>
            <a:avLst/>
            <a:gdLst/>
            <a:ahLst/>
            <a:cxnLst/>
            <a:rect l="l" t="t" r="r" b="b"/>
            <a:pathLst>
              <a:path h="5577840">
                <a:moveTo>
                  <a:pt x="0" y="0"/>
                </a:moveTo>
                <a:lnTo>
                  <a:pt x="0" y="5577840"/>
                </a:lnTo>
              </a:path>
            </a:pathLst>
          </a:custGeom>
          <a:ln w="9525">
            <a:solidFill>
              <a:srgbClr val="000000"/>
            </a:solidFill>
          </a:ln>
        </p:spPr>
        <p:txBody>
          <a:bodyPr wrap="square" lIns="0" tIns="0" rIns="0" bIns="0" rtlCol="0"/>
          <a:lstStyle/>
          <a:p>
            <a:pPr>
              <a:defRPr/>
            </a:pPr>
            <a:endParaRPr sz="1588">
              <a:solidFill>
                <a:prstClr val="black"/>
              </a:solidFill>
            </a:endParaRPr>
          </a:p>
        </p:txBody>
      </p:sp>
      <p:sp>
        <p:nvSpPr>
          <p:cNvPr id="47" name="object 36">
            <a:extLst>
              <a:ext uri="{FF2B5EF4-FFF2-40B4-BE49-F238E27FC236}">
                <a16:creationId xmlns:a16="http://schemas.microsoft.com/office/drawing/2014/main" xmlns="" id="{EA1C1DB9-E5BF-2048-8C3F-650886A6A5A9}"/>
              </a:ext>
            </a:extLst>
          </p:cNvPr>
          <p:cNvSpPr txBox="1"/>
          <p:nvPr/>
        </p:nvSpPr>
        <p:spPr>
          <a:xfrm>
            <a:off x="4554694" y="2907939"/>
            <a:ext cx="751633" cy="369332"/>
          </a:xfrm>
          <a:prstGeom prst="rect">
            <a:avLst/>
          </a:prstGeom>
        </p:spPr>
        <p:txBody>
          <a:bodyPr vert="horz" wrap="square" lIns="0" tIns="0" rIns="0" bIns="0" rtlCol="0">
            <a:spAutoFit/>
          </a:bodyPr>
          <a:lstStyle/>
          <a:p>
            <a:pPr marR="4483" algn="ctr">
              <a:tabLst>
                <a:tab pos="674054" algn="l"/>
              </a:tabLst>
              <a:defRPr/>
            </a:pPr>
            <a:r>
              <a:rPr lang="en-US" sz="1200" spc="-19" dirty="0">
                <a:solidFill>
                  <a:prstClr val="black"/>
                </a:solidFill>
                <a:cs typeface="Trefoil Sans Cond"/>
              </a:rPr>
              <a:t>Showcasing</a:t>
            </a:r>
          </a:p>
          <a:p>
            <a:pPr marR="4483" algn="ctr">
              <a:tabLst>
                <a:tab pos="674054" algn="l"/>
              </a:tabLst>
              <a:defRPr/>
            </a:pPr>
            <a:r>
              <a:rPr lang="en-US" sz="1200" spc="-19" dirty="0">
                <a:solidFill>
                  <a:prstClr val="black"/>
                </a:solidFill>
                <a:cs typeface="Trefoil Sans Cond"/>
              </a:rPr>
              <a:t>Robots</a:t>
            </a:r>
            <a:endParaRPr sz="1200" dirty="0">
              <a:solidFill>
                <a:prstClr val="black"/>
              </a:solidFill>
              <a:cs typeface="Trefoil Sans Cond"/>
            </a:endParaRPr>
          </a:p>
        </p:txBody>
      </p:sp>
      <p:sp>
        <p:nvSpPr>
          <p:cNvPr id="48" name="TextBox 47">
            <a:extLst>
              <a:ext uri="{FF2B5EF4-FFF2-40B4-BE49-F238E27FC236}">
                <a16:creationId xmlns:a16="http://schemas.microsoft.com/office/drawing/2014/main" xmlns="" id="{447A20CB-4E7E-2C4E-BD45-9245AB4814AB}"/>
              </a:ext>
            </a:extLst>
          </p:cNvPr>
          <p:cNvSpPr txBox="1"/>
          <p:nvPr/>
        </p:nvSpPr>
        <p:spPr>
          <a:xfrm>
            <a:off x="578736" y="5798917"/>
            <a:ext cx="736675" cy="369332"/>
          </a:xfrm>
          <a:prstGeom prst="rect">
            <a:avLst/>
          </a:prstGeom>
          <a:noFill/>
        </p:spPr>
        <p:txBody>
          <a:bodyPr wrap="square" rtlCol="0">
            <a:spAutoFit/>
          </a:bodyPr>
          <a:lstStyle/>
          <a:p>
            <a:pPr>
              <a:defRPr/>
            </a:pPr>
            <a:r>
              <a:rPr lang="en-US" dirty="0">
                <a:solidFill>
                  <a:prstClr val="black"/>
                </a:solidFill>
              </a:rPr>
              <a:t>2018</a:t>
            </a:r>
          </a:p>
        </p:txBody>
      </p:sp>
    </p:spTree>
    <p:extLst>
      <p:ext uri="{BB962C8B-B14F-4D97-AF65-F5344CB8AC3E}">
        <p14:creationId xmlns:p14="http://schemas.microsoft.com/office/powerpoint/2010/main" val="1276865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363"/>
            <a:ext cx="9144000" cy="6840639"/>
          </a:xfrm>
          <a:prstGeom prst="rect">
            <a:avLst/>
          </a:prstGeom>
          <a:blipFill>
            <a:blip r:embed="rId3" cstate="print"/>
            <a:stretch>
              <a:fillRect/>
            </a:stretch>
          </a:blipFill>
        </p:spPr>
        <p:txBody>
          <a:bodyPr wrap="square" lIns="0" tIns="0" rIns="0" bIns="0" rtlCol="0"/>
          <a:lstStyle/>
          <a:p>
            <a:pPr>
              <a:defRPr/>
            </a:pPr>
            <a:endParaRPr sz="1588">
              <a:solidFill>
                <a:prstClr val="black"/>
              </a:solidFill>
            </a:endParaRPr>
          </a:p>
        </p:txBody>
      </p:sp>
      <p:sp>
        <p:nvSpPr>
          <p:cNvPr id="3" name="object 3"/>
          <p:cNvSpPr/>
          <p:nvPr/>
        </p:nvSpPr>
        <p:spPr>
          <a:xfrm>
            <a:off x="486142" y="277798"/>
            <a:ext cx="8302369" cy="6276415"/>
          </a:xfrm>
          <a:custGeom>
            <a:avLst/>
            <a:gdLst/>
            <a:ahLst/>
            <a:cxnLst/>
            <a:rect l="l" t="t" r="r" b="b"/>
            <a:pathLst>
              <a:path w="9510395" h="7223759">
                <a:moveTo>
                  <a:pt x="0" y="7223747"/>
                </a:moveTo>
                <a:lnTo>
                  <a:pt x="9509861" y="7223747"/>
                </a:lnTo>
                <a:lnTo>
                  <a:pt x="9509861" y="0"/>
                </a:lnTo>
                <a:lnTo>
                  <a:pt x="0" y="0"/>
                </a:lnTo>
                <a:lnTo>
                  <a:pt x="0" y="7223747"/>
                </a:lnTo>
                <a:close/>
              </a:path>
            </a:pathLst>
          </a:custGeom>
          <a:solidFill>
            <a:srgbClr val="FFFFFF"/>
          </a:solidFill>
        </p:spPr>
        <p:txBody>
          <a:bodyPr wrap="square" lIns="0" tIns="0" rIns="0" bIns="0" rtlCol="0"/>
          <a:lstStyle/>
          <a:p>
            <a:pPr algn="ctr">
              <a:defRPr/>
            </a:pPr>
            <a:endParaRPr sz="1400" dirty="0">
              <a:solidFill>
                <a:prstClr val="black"/>
              </a:solidFill>
            </a:endParaRPr>
          </a:p>
        </p:txBody>
      </p:sp>
      <p:sp>
        <p:nvSpPr>
          <p:cNvPr id="5" name="object 5"/>
          <p:cNvSpPr txBox="1">
            <a:spLocks noGrp="1"/>
          </p:cNvSpPr>
          <p:nvPr>
            <p:ph type="title"/>
          </p:nvPr>
        </p:nvSpPr>
        <p:spPr>
          <a:xfrm>
            <a:off x="663890" y="491092"/>
            <a:ext cx="8302369" cy="492443"/>
          </a:xfrm>
          <a:prstGeom prst="rect">
            <a:avLst/>
          </a:prstGeom>
        </p:spPr>
        <p:txBody>
          <a:bodyPr vert="horz" wrap="square" lIns="0" tIns="0" rIns="0" bIns="0" rtlCol="0" anchor="ctr">
            <a:spAutoFit/>
          </a:bodyPr>
          <a:lstStyle/>
          <a:p>
            <a:pPr marL="916108">
              <a:lnSpc>
                <a:spcPct val="100000"/>
              </a:lnSpc>
            </a:pPr>
            <a:r>
              <a:rPr lang="en-US" sz="3200" spc="44" dirty="0">
                <a:solidFill>
                  <a:srgbClr val="F36F21"/>
                </a:solidFill>
                <a:latin typeface="+mn-lt"/>
                <a:ea typeface="+mn-ea"/>
                <a:cs typeface="Trefoil Sans SemiBold"/>
              </a:rPr>
              <a:t>      STEM for Girl Scout Seniors</a:t>
            </a:r>
            <a:endParaRPr sz="3200" spc="44" dirty="0">
              <a:solidFill>
                <a:srgbClr val="F36F21"/>
              </a:solidFill>
              <a:latin typeface="+mn-lt"/>
              <a:ea typeface="+mn-ea"/>
              <a:cs typeface="Trefoil Sans SemiBold"/>
            </a:endParaRPr>
          </a:p>
        </p:txBody>
      </p:sp>
      <p:sp>
        <p:nvSpPr>
          <p:cNvPr id="11" name="object 11"/>
          <p:cNvSpPr txBox="1"/>
          <p:nvPr/>
        </p:nvSpPr>
        <p:spPr>
          <a:xfrm>
            <a:off x="1707171" y="1366756"/>
            <a:ext cx="2683079" cy="215444"/>
          </a:xfrm>
          <a:prstGeom prst="rect">
            <a:avLst/>
          </a:prstGeom>
        </p:spPr>
        <p:txBody>
          <a:bodyPr vert="horz" wrap="square" lIns="0" tIns="0" rIns="0" bIns="0" rtlCol="0">
            <a:spAutoFit/>
          </a:bodyPr>
          <a:lstStyle/>
          <a:p>
            <a:pPr marL="11206" algn="ctr">
              <a:defRPr/>
            </a:pPr>
            <a:r>
              <a:rPr sz="1400" b="1" i="1" spc="-9" dirty="0">
                <a:solidFill>
                  <a:srgbClr val="F36F21"/>
                </a:solidFill>
                <a:cs typeface="Trefoil Sans It"/>
              </a:rPr>
              <a:t>B</a:t>
            </a:r>
            <a:r>
              <a:rPr sz="1400" b="1" i="1" dirty="0">
                <a:solidFill>
                  <a:srgbClr val="F36F21"/>
                </a:solidFill>
                <a:cs typeface="Trefoil Sans It"/>
              </a:rPr>
              <a:t>A</a:t>
            </a:r>
            <a:r>
              <a:rPr sz="1400" b="1" i="1" spc="23" dirty="0">
                <a:solidFill>
                  <a:srgbClr val="F36F21"/>
                </a:solidFill>
                <a:cs typeface="Trefoil Sans It"/>
              </a:rPr>
              <a:t>D</a:t>
            </a:r>
            <a:r>
              <a:rPr sz="1400" b="1" i="1" dirty="0">
                <a:solidFill>
                  <a:srgbClr val="F36F21"/>
                </a:solidFill>
                <a:cs typeface="Trefoil Sans It"/>
              </a:rPr>
              <a:t>GES</a:t>
            </a:r>
            <a:endParaRPr sz="1400" dirty="0">
              <a:solidFill>
                <a:prstClr val="black"/>
              </a:solidFill>
              <a:cs typeface="Trefoil Sans It"/>
            </a:endParaRPr>
          </a:p>
        </p:txBody>
      </p:sp>
      <p:sp>
        <p:nvSpPr>
          <p:cNvPr id="13" name="object 13"/>
          <p:cNvSpPr/>
          <p:nvPr/>
        </p:nvSpPr>
        <p:spPr>
          <a:xfrm>
            <a:off x="2831323" y="2172320"/>
            <a:ext cx="487009" cy="613099"/>
          </a:xfrm>
          <a:prstGeom prst="rect">
            <a:avLst/>
          </a:prstGeom>
          <a:blipFill>
            <a:blip r:embed="rId4" cstate="print"/>
            <a:stretch>
              <a:fillRect/>
            </a:stretch>
          </a:blipFill>
        </p:spPr>
        <p:txBody>
          <a:bodyPr wrap="square" lIns="0" tIns="0" rIns="0" bIns="0" rtlCol="0"/>
          <a:lstStyle/>
          <a:p>
            <a:pPr>
              <a:defRPr/>
            </a:pPr>
            <a:endParaRPr sz="1588">
              <a:solidFill>
                <a:prstClr val="black"/>
              </a:solidFill>
            </a:endParaRPr>
          </a:p>
        </p:txBody>
      </p:sp>
      <p:sp>
        <p:nvSpPr>
          <p:cNvPr id="14" name="object 14"/>
          <p:cNvSpPr txBox="1"/>
          <p:nvPr/>
        </p:nvSpPr>
        <p:spPr>
          <a:xfrm>
            <a:off x="2637030" y="2946576"/>
            <a:ext cx="855921" cy="369332"/>
          </a:xfrm>
          <a:prstGeom prst="rect">
            <a:avLst/>
          </a:prstGeom>
        </p:spPr>
        <p:txBody>
          <a:bodyPr vert="horz" wrap="square" lIns="0" tIns="0" rIns="0" bIns="0" rtlCol="0">
            <a:spAutoFit/>
          </a:bodyPr>
          <a:lstStyle/>
          <a:p>
            <a:pPr marR="4483" indent="9525" algn="ctr">
              <a:defRPr/>
            </a:pPr>
            <a:r>
              <a:rPr sz="1200" dirty="0">
                <a:solidFill>
                  <a:prstClr val="black"/>
                </a:solidFill>
                <a:cs typeface="Trefoil Sans Cond"/>
              </a:rPr>
              <a:t>Desi</a:t>
            </a:r>
            <a:r>
              <a:rPr sz="1200" spc="-4" dirty="0">
                <a:solidFill>
                  <a:prstClr val="black"/>
                </a:solidFill>
                <a:cs typeface="Trefoil Sans Cond"/>
              </a:rPr>
              <a:t>g</a:t>
            </a:r>
            <a:r>
              <a:rPr sz="1200" dirty="0">
                <a:solidFill>
                  <a:prstClr val="black"/>
                </a:solidFill>
                <a:cs typeface="Trefoil Sans Cond"/>
              </a:rPr>
              <a:t>ning </a:t>
            </a:r>
            <a:r>
              <a:rPr sz="1200" spc="-19" dirty="0">
                <a:solidFill>
                  <a:prstClr val="black"/>
                </a:solidFill>
                <a:cs typeface="Trefoil Sans Cond"/>
              </a:rPr>
              <a:t>R</a:t>
            </a:r>
            <a:r>
              <a:rPr sz="1200" dirty="0">
                <a:solidFill>
                  <a:prstClr val="black"/>
                </a:solidFill>
                <a:cs typeface="Trefoil Sans Cond"/>
              </a:rPr>
              <a:t>obots</a:t>
            </a:r>
          </a:p>
        </p:txBody>
      </p:sp>
      <p:sp>
        <p:nvSpPr>
          <p:cNvPr id="15" name="object 15"/>
          <p:cNvSpPr/>
          <p:nvPr/>
        </p:nvSpPr>
        <p:spPr>
          <a:xfrm>
            <a:off x="4426921" y="2165748"/>
            <a:ext cx="493720" cy="626240"/>
          </a:xfrm>
          <a:prstGeom prst="rect">
            <a:avLst/>
          </a:prstGeom>
          <a:blipFill>
            <a:blip r:embed="rId5" cstate="print"/>
            <a:stretch>
              <a:fillRect/>
            </a:stretch>
          </a:blipFill>
        </p:spPr>
        <p:txBody>
          <a:bodyPr wrap="square" lIns="0" tIns="0" rIns="0" bIns="0" rtlCol="0"/>
          <a:lstStyle/>
          <a:p>
            <a:pPr>
              <a:defRPr/>
            </a:pPr>
            <a:endParaRPr sz="1588">
              <a:solidFill>
                <a:prstClr val="black"/>
              </a:solidFill>
            </a:endParaRPr>
          </a:p>
        </p:txBody>
      </p:sp>
      <p:sp>
        <p:nvSpPr>
          <p:cNvPr id="16" name="object 16"/>
          <p:cNvSpPr/>
          <p:nvPr/>
        </p:nvSpPr>
        <p:spPr>
          <a:xfrm>
            <a:off x="1362216" y="2180911"/>
            <a:ext cx="464047" cy="601247"/>
          </a:xfrm>
          <a:prstGeom prst="rect">
            <a:avLst/>
          </a:prstGeom>
          <a:blipFill>
            <a:blip r:embed="rId6" cstate="print"/>
            <a:stretch>
              <a:fillRect/>
            </a:stretch>
          </a:blipFill>
        </p:spPr>
        <p:txBody>
          <a:bodyPr wrap="square" lIns="0" tIns="0" rIns="0" bIns="0" rtlCol="0"/>
          <a:lstStyle/>
          <a:p>
            <a:pPr>
              <a:defRPr/>
            </a:pPr>
            <a:endParaRPr sz="1588">
              <a:solidFill>
                <a:prstClr val="black"/>
              </a:solidFill>
            </a:endParaRPr>
          </a:p>
        </p:txBody>
      </p:sp>
      <p:sp>
        <p:nvSpPr>
          <p:cNvPr id="26" name="object 26"/>
          <p:cNvSpPr/>
          <p:nvPr/>
        </p:nvSpPr>
        <p:spPr>
          <a:xfrm>
            <a:off x="6638660" y="1970376"/>
            <a:ext cx="492357" cy="618683"/>
          </a:xfrm>
          <a:prstGeom prst="rect">
            <a:avLst/>
          </a:prstGeom>
          <a:blipFill>
            <a:blip r:embed="rId7" cstate="print"/>
            <a:stretch>
              <a:fillRect/>
            </a:stretch>
          </a:blipFill>
        </p:spPr>
        <p:txBody>
          <a:bodyPr wrap="square" lIns="0" tIns="0" rIns="0" bIns="0" rtlCol="0"/>
          <a:lstStyle/>
          <a:p>
            <a:pPr>
              <a:defRPr/>
            </a:pPr>
            <a:endParaRPr sz="1588">
              <a:solidFill>
                <a:prstClr val="black"/>
              </a:solidFill>
            </a:endParaRPr>
          </a:p>
        </p:txBody>
      </p:sp>
      <p:sp>
        <p:nvSpPr>
          <p:cNvPr id="27" name="object 27"/>
          <p:cNvSpPr txBox="1"/>
          <p:nvPr/>
        </p:nvSpPr>
        <p:spPr>
          <a:xfrm>
            <a:off x="6389057" y="1373251"/>
            <a:ext cx="1676960" cy="559127"/>
          </a:xfrm>
          <a:prstGeom prst="rect">
            <a:avLst/>
          </a:prstGeom>
        </p:spPr>
        <p:txBody>
          <a:bodyPr vert="horz" wrap="square" lIns="0" tIns="0" rIns="0" bIns="0" rtlCol="0">
            <a:spAutoFit/>
          </a:bodyPr>
          <a:lstStyle/>
          <a:p>
            <a:pPr algn="ctr">
              <a:defRPr/>
            </a:pPr>
            <a:r>
              <a:rPr sz="1400" b="1" i="1" dirty="0">
                <a:solidFill>
                  <a:srgbClr val="F36F21"/>
                </a:solidFill>
                <a:cs typeface="Trefoil Sans It"/>
              </a:rPr>
              <a:t>JOURNE</a:t>
            </a:r>
            <a:r>
              <a:rPr sz="1400" b="1" i="1" spc="-13" dirty="0">
                <a:solidFill>
                  <a:srgbClr val="F36F21"/>
                </a:solidFill>
                <a:cs typeface="Trefoil Sans It"/>
              </a:rPr>
              <a:t>Y</a:t>
            </a:r>
            <a:r>
              <a:rPr sz="1400" b="1" i="1" spc="13" dirty="0">
                <a:solidFill>
                  <a:srgbClr val="F36F21"/>
                </a:solidFill>
                <a:cs typeface="Trefoil Sans It"/>
              </a:rPr>
              <a:t> </a:t>
            </a:r>
            <a:r>
              <a:rPr sz="1400" b="1" i="1" spc="-71" dirty="0">
                <a:solidFill>
                  <a:srgbClr val="F36F21"/>
                </a:solidFill>
                <a:cs typeface="Trefoil Sans It"/>
              </a:rPr>
              <a:t>AW</a:t>
            </a:r>
            <a:r>
              <a:rPr sz="1400" b="1" i="1" dirty="0">
                <a:solidFill>
                  <a:srgbClr val="F36F21"/>
                </a:solidFill>
                <a:cs typeface="Trefoil Sans It"/>
              </a:rPr>
              <a:t>ARDS</a:t>
            </a:r>
            <a:endParaRPr sz="1400" dirty="0">
              <a:solidFill>
                <a:prstClr val="black"/>
              </a:solidFill>
              <a:cs typeface="Trefoil Sans It"/>
            </a:endParaRPr>
          </a:p>
          <a:p>
            <a:pPr marR="84047" algn="ctr">
              <a:spcBef>
                <a:spcPts val="1015"/>
              </a:spcBef>
              <a:defRPr/>
            </a:pPr>
            <a:r>
              <a:rPr sz="1400" b="1" i="1" spc="9" dirty="0">
                <a:solidFill>
                  <a:srgbClr val="F36F21"/>
                </a:solidFill>
                <a:cs typeface="Trefoil Sans It"/>
              </a:rPr>
              <a:t>E</a:t>
            </a:r>
            <a:r>
              <a:rPr sz="1400" b="1" i="1" spc="4" dirty="0">
                <a:solidFill>
                  <a:srgbClr val="F36F21"/>
                </a:solidFill>
                <a:cs typeface="Trefoil Sans It"/>
              </a:rPr>
              <a:t>ngineerin</a:t>
            </a:r>
            <a:r>
              <a:rPr sz="1400" b="1" i="1" spc="9" dirty="0">
                <a:solidFill>
                  <a:srgbClr val="F36F21"/>
                </a:solidFill>
                <a:cs typeface="Trefoil Sans It"/>
              </a:rPr>
              <a:t>g</a:t>
            </a:r>
            <a:r>
              <a:rPr sz="1400" b="1" i="1" spc="4" dirty="0">
                <a:solidFill>
                  <a:srgbClr val="F36F21"/>
                </a:solidFill>
                <a:cs typeface="Trefoil Sans It"/>
              </a:rPr>
              <a:t> </a:t>
            </a:r>
            <a:r>
              <a:rPr sz="1400" b="1" i="1" spc="9" dirty="0">
                <a:solidFill>
                  <a:srgbClr val="F36F21"/>
                </a:solidFill>
                <a:cs typeface="Trefoil Sans It"/>
              </a:rPr>
              <a:t>Jour</a:t>
            </a:r>
            <a:r>
              <a:rPr sz="1400" b="1" i="1" spc="4" dirty="0">
                <a:solidFill>
                  <a:srgbClr val="F36F21"/>
                </a:solidFill>
                <a:cs typeface="Trefoil Sans It"/>
              </a:rPr>
              <a:t>n</a:t>
            </a:r>
            <a:r>
              <a:rPr sz="1400" b="1" i="1" spc="9" dirty="0">
                <a:solidFill>
                  <a:srgbClr val="F36F21"/>
                </a:solidFill>
                <a:cs typeface="Trefoil Sans It"/>
              </a:rPr>
              <a:t>ey</a:t>
            </a:r>
            <a:endParaRPr sz="1400" dirty="0">
              <a:solidFill>
                <a:prstClr val="black"/>
              </a:solidFill>
              <a:cs typeface="Trefoil Sans It"/>
            </a:endParaRPr>
          </a:p>
        </p:txBody>
      </p:sp>
      <p:sp>
        <p:nvSpPr>
          <p:cNvPr id="29" name="object 29"/>
          <p:cNvSpPr txBox="1"/>
          <p:nvPr/>
        </p:nvSpPr>
        <p:spPr>
          <a:xfrm>
            <a:off x="1180241" y="2954008"/>
            <a:ext cx="917149" cy="369332"/>
          </a:xfrm>
          <a:prstGeom prst="rect">
            <a:avLst/>
          </a:prstGeom>
        </p:spPr>
        <p:txBody>
          <a:bodyPr vert="horz" wrap="square" lIns="0" tIns="0" rIns="0" bIns="0" rtlCol="0">
            <a:spAutoFit/>
          </a:bodyPr>
          <a:lstStyle/>
          <a:p>
            <a:pPr marR="4483" indent="11113" algn="ctr">
              <a:defRPr/>
            </a:pPr>
            <a:r>
              <a:rPr sz="1200" dirty="0">
                <a:solidFill>
                  <a:prstClr val="black"/>
                </a:solidFill>
                <a:cs typeface="Trefoil Sans Cond"/>
              </a:rPr>
              <a:t>P</a:t>
            </a:r>
            <a:r>
              <a:rPr sz="1200" spc="-23" dirty="0">
                <a:solidFill>
                  <a:prstClr val="black"/>
                </a:solidFill>
                <a:cs typeface="Trefoil Sans Cond"/>
              </a:rPr>
              <a:t>r</a:t>
            </a:r>
            <a:r>
              <a:rPr sz="1200" spc="-13" dirty="0">
                <a:solidFill>
                  <a:prstClr val="black"/>
                </a:solidFill>
                <a:cs typeface="Trefoil Sans Cond"/>
              </a:rPr>
              <a:t>o</a:t>
            </a:r>
            <a:r>
              <a:rPr sz="1200" spc="-4" dirty="0">
                <a:solidFill>
                  <a:prstClr val="black"/>
                </a:solidFill>
                <a:cs typeface="Trefoil Sans Cond"/>
              </a:rPr>
              <a:t>g</a:t>
            </a:r>
            <a:r>
              <a:rPr sz="1200" spc="-19" dirty="0">
                <a:solidFill>
                  <a:prstClr val="black"/>
                </a:solidFill>
                <a:cs typeface="Trefoil Sans Cond"/>
              </a:rPr>
              <a:t>r</a:t>
            </a:r>
            <a:r>
              <a:rPr sz="1200" dirty="0">
                <a:solidFill>
                  <a:prstClr val="black"/>
                </a:solidFill>
                <a:cs typeface="Trefoil Sans Cond"/>
              </a:rPr>
              <a:t>amming </a:t>
            </a:r>
            <a:r>
              <a:rPr sz="1200" spc="-19" dirty="0">
                <a:solidFill>
                  <a:prstClr val="black"/>
                </a:solidFill>
                <a:cs typeface="Trefoil Sans Cond"/>
              </a:rPr>
              <a:t>R</a:t>
            </a:r>
            <a:r>
              <a:rPr sz="1200" dirty="0">
                <a:solidFill>
                  <a:prstClr val="black"/>
                </a:solidFill>
                <a:cs typeface="Trefoil Sans Cond"/>
              </a:rPr>
              <a:t>obots</a:t>
            </a:r>
          </a:p>
        </p:txBody>
      </p:sp>
      <p:sp>
        <p:nvSpPr>
          <p:cNvPr id="30" name="object 30"/>
          <p:cNvSpPr txBox="1"/>
          <p:nvPr/>
        </p:nvSpPr>
        <p:spPr>
          <a:xfrm>
            <a:off x="6470111" y="2654557"/>
            <a:ext cx="769959" cy="369332"/>
          </a:xfrm>
          <a:prstGeom prst="rect">
            <a:avLst/>
          </a:prstGeom>
        </p:spPr>
        <p:txBody>
          <a:bodyPr vert="horz" wrap="square" lIns="0" tIns="0" rIns="0" bIns="0" rtlCol="0">
            <a:spAutoFit/>
          </a:bodyPr>
          <a:lstStyle/>
          <a:p>
            <a:pPr marR="4483" indent="11113" algn="ctr">
              <a:defRPr/>
            </a:pPr>
            <a:r>
              <a:rPr sz="1200" dirty="0">
                <a:solidFill>
                  <a:prstClr val="black"/>
                </a:solidFill>
                <a:cs typeface="Trefoil Sans Cond"/>
              </a:rPr>
              <a:t>Think Li</a:t>
            </a:r>
            <a:r>
              <a:rPr sz="1200" spc="-27" dirty="0">
                <a:solidFill>
                  <a:prstClr val="black"/>
                </a:solidFill>
                <a:cs typeface="Trefoil Sans Cond"/>
              </a:rPr>
              <a:t>k</a:t>
            </a:r>
            <a:r>
              <a:rPr sz="1200" dirty="0">
                <a:solidFill>
                  <a:prstClr val="black"/>
                </a:solidFill>
                <a:cs typeface="Trefoil Sans Cond"/>
              </a:rPr>
              <a:t>e an Engineer</a:t>
            </a:r>
          </a:p>
        </p:txBody>
      </p:sp>
      <p:sp>
        <p:nvSpPr>
          <p:cNvPr id="31" name="object 31"/>
          <p:cNvSpPr txBox="1"/>
          <p:nvPr/>
        </p:nvSpPr>
        <p:spPr>
          <a:xfrm>
            <a:off x="7304406" y="2666740"/>
            <a:ext cx="683267" cy="369332"/>
          </a:xfrm>
          <a:prstGeom prst="rect">
            <a:avLst/>
          </a:prstGeom>
        </p:spPr>
        <p:txBody>
          <a:bodyPr vert="horz" wrap="square" lIns="0" tIns="0" rIns="0" bIns="0" rtlCol="0">
            <a:spAutoFit/>
          </a:bodyPr>
          <a:lstStyle/>
          <a:p>
            <a:pPr marL="11113" marR="4483" indent="-11113" algn="ctr">
              <a:defRPr/>
            </a:pPr>
            <a:r>
              <a:rPr sz="1200" spc="-63" dirty="0">
                <a:solidFill>
                  <a:prstClr val="black"/>
                </a:solidFill>
                <a:cs typeface="Trefoil Sans Cond"/>
              </a:rPr>
              <a:t>T</a:t>
            </a:r>
            <a:r>
              <a:rPr sz="1200" dirty="0">
                <a:solidFill>
                  <a:prstClr val="black"/>
                </a:solidFill>
                <a:cs typeface="Trefoil Sans Cond"/>
              </a:rPr>
              <a:t>a</a:t>
            </a:r>
            <a:r>
              <a:rPr sz="1200" spc="-27" dirty="0">
                <a:solidFill>
                  <a:prstClr val="black"/>
                </a:solidFill>
                <a:cs typeface="Trefoil Sans Cond"/>
              </a:rPr>
              <a:t>k</a:t>
            </a:r>
            <a:r>
              <a:rPr sz="1200" dirty="0">
                <a:solidFill>
                  <a:prstClr val="black"/>
                </a:solidFill>
                <a:cs typeface="Trefoil Sans Cond"/>
              </a:rPr>
              <a:t>e </a:t>
            </a:r>
            <a:r>
              <a:rPr sz="1200" spc="-19" dirty="0">
                <a:solidFill>
                  <a:prstClr val="black"/>
                </a:solidFill>
                <a:cs typeface="Trefoil Sans Cond"/>
              </a:rPr>
              <a:t>A</a:t>
            </a:r>
            <a:r>
              <a:rPr sz="1200" dirty="0">
                <a:solidFill>
                  <a:prstClr val="black"/>
                </a:solidFill>
                <a:cs typeface="Trefoil Sans Cond"/>
              </a:rPr>
              <a:t>cti</a:t>
            </a:r>
            <a:r>
              <a:rPr sz="1200" spc="-9" dirty="0">
                <a:solidFill>
                  <a:prstClr val="black"/>
                </a:solidFill>
                <a:cs typeface="Trefoil Sans Cond"/>
              </a:rPr>
              <a:t>o</a:t>
            </a:r>
            <a:r>
              <a:rPr sz="1200" dirty="0">
                <a:solidFill>
                  <a:prstClr val="black"/>
                </a:solidFill>
                <a:cs typeface="Trefoil Sans Cond"/>
              </a:rPr>
              <a:t>n</a:t>
            </a:r>
          </a:p>
        </p:txBody>
      </p:sp>
      <p:sp>
        <p:nvSpPr>
          <p:cNvPr id="32" name="object 32"/>
          <p:cNvSpPr/>
          <p:nvPr/>
        </p:nvSpPr>
        <p:spPr>
          <a:xfrm>
            <a:off x="6607979" y="4230090"/>
            <a:ext cx="494223" cy="628091"/>
          </a:xfrm>
          <a:prstGeom prst="rect">
            <a:avLst/>
          </a:prstGeom>
          <a:blipFill>
            <a:blip r:embed="rId8" cstate="print"/>
            <a:stretch>
              <a:fillRect/>
            </a:stretch>
          </a:blipFill>
        </p:spPr>
        <p:txBody>
          <a:bodyPr wrap="square" lIns="0" tIns="0" rIns="0" bIns="0" rtlCol="0"/>
          <a:lstStyle/>
          <a:p>
            <a:pPr>
              <a:defRPr/>
            </a:pPr>
            <a:endParaRPr sz="1588">
              <a:solidFill>
                <a:prstClr val="black"/>
              </a:solidFill>
            </a:endParaRPr>
          </a:p>
        </p:txBody>
      </p:sp>
      <p:sp>
        <p:nvSpPr>
          <p:cNvPr id="33" name="object 33"/>
          <p:cNvSpPr txBox="1"/>
          <p:nvPr/>
        </p:nvSpPr>
        <p:spPr>
          <a:xfrm>
            <a:off x="6331879" y="3863789"/>
            <a:ext cx="1993247" cy="215444"/>
          </a:xfrm>
          <a:prstGeom prst="rect">
            <a:avLst/>
          </a:prstGeom>
        </p:spPr>
        <p:txBody>
          <a:bodyPr vert="horz" wrap="square" lIns="0" tIns="0" rIns="0" bIns="0" rtlCol="0">
            <a:spAutoFit/>
          </a:bodyPr>
          <a:lstStyle/>
          <a:p>
            <a:pPr marL="11206">
              <a:defRPr/>
            </a:pPr>
            <a:r>
              <a:rPr sz="1400" b="1" i="1" spc="9" dirty="0">
                <a:solidFill>
                  <a:srgbClr val="F36F21"/>
                </a:solidFill>
                <a:cs typeface="Trefoil Sans It"/>
              </a:rPr>
              <a:t>Compu</a:t>
            </a:r>
            <a:r>
              <a:rPr sz="1400" b="1" i="1" spc="-9" dirty="0">
                <a:solidFill>
                  <a:srgbClr val="F36F21"/>
                </a:solidFill>
                <a:cs typeface="Trefoil Sans It"/>
              </a:rPr>
              <a:t>t</a:t>
            </a:r>
            <a:r>
              <a:rPr sz="1400" b="1" i="1" spc="9" dirty="0">
                <a:solidFill>
                  <a:srgbClr val="F36F21"/>
                </a:solidFill>
                <a:cs typeface="Trefoil Sans It"/>
              </a:rPr>
              <a:t>er</a:t>
            </a:r>
            <a:r>
              <a:rPr sz="1400" b="1" i="1" spc="4" dirty="0">
                <a:solidFill>
                  <a:srgbClr val="F36F21"/>
                </a:solidFill>
                <a:cs typeface="Trefoil Sans It"/>
              </a:rPr>
              <a:t> </a:t>
            </a:r>
            <a:r>
              <a:rPr sz="1400" b="1" i="1" spc="9" dirty="0">
                <a:solidFill>
                  <a:srgbClr val="F36F21"/>
                </a:solidFill>
                <a:cs typeface="Trefoil Sans It"/>
              </a:rPr>
              <a:t>Sc</a:t>
            </a:r>
            <a:r>
              <a:rPr sz="1400" b="1" i="1" dirty="0">
                <a:solidFill>
                  <a:srgbClr val="F36F21"/>
                </a:solidFill>
                <a:cs typeface="Trefoil Sans It"/>
              </a:rPr>
              <a:t>i</a:t>
            </a:r>
            <a:r>
              <a:rPr sz="1400" b="1" i="1" spc="9" dirty="0">
                <a:solidFill>
                  <a:srgbClr val="F36F21"/>
                </a:solidFill>
                <a:cs typeface="Trefoil Sans It"/>
              </a:rPr>
              <a:t>e</a:t>
            </a:r>
            <a:r>
              <a:rPr sz="1400" b="1" i="1" spc="4" dirty="0">
                <a:solidFill>
                  <a:srgbClr val="F36F21"/>
                </a:solidFill>
                <a:cs typeface="Trefoil Sans It"/>
              </a:rPr>
              <a:t>nc</a:t>
            </a:r>
            <a:r>
              <a:rPr sz="1400" b="1" i="1" spc="9" dirty="0">
                <a:solidFill>
                  <a:srgbClr val="F36F21"/>
                </a:solidFill>
                <a:cs typeface="Trefoil Sans It"/>
              </a:rPr>
              <a:t>e</a:t>
            </a:r>
            <a:r>
              <a:rPr sz="1400" b="1" i="1" spc="4" dirty="0">
                <a:solidFill>
                  <a:srgbClr val="F36F21"/>
                </a:solidFill>
                <a:cs typeface="Trefoil Sans It"/>
              </a:rPr>
              <a:t> </a:t>
            </a:r>
            <a:r>
              <a:rPr sz="1400" b="1" i="1" spc="9" dirty="0">
                <a:solidFill>
                  <a:srgbClr val="F36F21"/>
                </a:solidFill>
                <a:cs typeface="Trefoil Sans It"/>
              </a:rPr>
              <a:t>Jour</a:t>
            </a:r>
            <a:r>
              <a:rPr sz="1400" b="1" i="1" spc="4" dirty="0">
                <a:solidFill>
                  <a:srgbClr val="F36F21"/>
                </a:solidFill>
                <a:cs typeface="Trefoil Sans It"/>
              </a:rPr>
              <a:t>n</a:t>
            </a:r>
            <a:r>
              <a:rPr sz="1400" b="1" i="1" spc="9" dirty="0">
                <a:solidFill>
                  <a:srgbClr val="F36F21"/>
                </a:solidFill>
                <a:cs typeface="Trefoil Sans It"/>
              </a:rPr>
              <a:t>ey</a:t>
            </a:r>
            <a:endParaRPr sz="1400" dirty="0">
              <a:solidFill>
                <a:prstClr val="black"/>
              </a:solidFill>
              <a:cs typeface="Trefoil Sans It"/>
            </a:endParaRPr>
          </a:p>
        </p:txBody>
      </p:sp>
      <p:sp>
        <p:nvSpPr>
          <p:cNvPr id="34" name="object 34"/>
          <p:cNvSpPr txBox="1"/>
          <p:nvPr/>
        </p:nvSpPr>
        <p:spPr>
          <a:xfrm>
            <a:off x="6449091" y="4947006"/>
            <a:ext cx="804572" cy="369332"/>
          </a:xfrm>
          <a:prstGeom prst="rect">
            <a:avLst/>
          </a:prstGeom>
        </p:spPr>
        <p:txBody>
          <a:bodyPr vert="horz" wrap="square" lIns="0" tIns="0" rIns="0" bIns="0" rtlCol="0">
            <a:spAutoFit/>
          </a:bodyPr>
          <a:lstStyle/>
          <a:p>
            <a:pPr marL="11113" marR="4483" indent="-11113" algn="ctr">
              <a:defRPr/>
            </a:pPr>
            <a:r>
              <a:rPr sz="1200" dirty="0">
                <a:solidFill>
                  <a:prstClr val="black"/>
                </a:solidFill>
                <a:cs typeface="Trefoil Sans Cond"/>
              </a:rPr>
              <a:t>Think Li</a:t>
            </a:r>
            <a:r>
              <a:rPr sz="1200" spc="-27" dirty="0">
                <a:solidFill>
                  <a:prstClr val="black"/>
                </a:solidFill>
                <a:cs typeface="Trefoil Sans Cond"/>
              </a:rPr>
              <a:t>k</a:t>
            </a:r>
            <a:r>
              <a:rPr sz="1200" dirty="0">
                <a:solidFill>
                  <a:prstClr val="black"/>
                </a:solidFill>
                <a:cs typeface="Trefoil Sans Cond"/>
              </a:rPr>
              <a:t>e a P</a:t>
            </a:r>
            <a:r>
              <a:rPr sz="1200" spc="-23" dirty="0">
                <a:solidFill>
                  <a:prstClr val="black"/>
                </a:solidFill>
                <a:cs typeface="Trefoil Sans Cond"/>
              </a:rPr>
              <a:t>r</a:t>
            </a:r>
            <a:r>
              <a:rPr sz="1200" spc="-13" dirty="0">
                <a:solidFill>
                  <a:prstClr val="black"/>
                </a:solidFill>
                <a:cs typeface="Trefoil Sans Cond"/>
              </a:rPr>
              <a:t>o</a:t>
            </a:r>
            <a:r>
              <a:rPr sz="1200" spc="-4" dirty="0">
                <a:solidFill>
                  <a:prstClr val="black"/>
                </a:solidFill>
                <a:cs typeface="Trefoil Sans Cond"/>
              </a:rPr>
              <a:t>g</a:t>
            </a:r>
            <a:r>
              <a:rPr sz="1200" spc="-19" dirty="0">
                <a:solidFill>
                  <a:prstClr val="black"/>
                </a:solidFill>
                <a:cs typeface="Trefoil Sans Cond"/>
              </a:rPr>
              <a:t>r</a:t>
            </a:r>
            <a:r>
              <a:rPr sz="1200" dirty="0">
                <a:solidFill>
                  <a:prstClr val="black"/>
                </a:solidFill>
                <a:cs typeface="Trefoil Sans Cond"/>
              </a:rPr>
              <a:t>ammer</a:t>
            </a:r>
          </a:p>
        </p:txBody>
      </p:sp>
      <p:sp>
        <p:nvSpPr>
          <p:cNvPr id="35" name="object 35"/>
          <p:cNvSpPr txBox="1"/>
          <p:nvPr/>
        </p:nvSpPr>
        <p:spPr>
          <a:xfrm>
            <a:off x="7328502" y="4947388"/>
            <a:ext cx="582915" cy="369332"/>
          </a:xfrm>
          <a:prstGeom prst="rect">
            <a:avLst/>
          </a:prstGeom>
        </p:spPr>
        <p:txBody>
          <a:bodyPr vert="horz" wrap="square" lIns="0" tIns="0" rIns="0" bIns="0" rtlCol="0">
            <a:spAutoFit/>
          </a:bodyPr>
          <a:lstStyle/>
          <a:p>
            <a:pPr marL="11113" marR="4483" indent="-11113" algn="ctr">
              <a:defRPr/>
            </a:pPr>
            <a:r>
              <a:rPr sz="1200" spc="-63" dirty="0">
                <a:solidFill>
                  <a:prstClr val="black"/>
                </a:solidFill>
                <a:cs typeface="Trefoil Sans Cond"/>
              </a:rPr>
              <a:t>T</a:t>
            </a:r>
            <a:r>
              <a:rPr sz="1200" dirty="0">
                <a:solidFill>
                  <a:prstClr val="black"/>
                </a:solidFill>
                <a:cs typeface="Trefoil Sans Cond"/>
              </a:rPr>
              <a:t>a</a:t>
            </a:r>
            <a:r>
              <a:rPr sz="1200" spc="-27" dirty="0">
                <a:solidFill>
                  <a:prstClr val="black"/>
                </a:solidFill>
                <a:cs typeface="Trefoil Sans Cond"/>
              </a:rPr>
              <a:t>k</a:t>
            </a:r>
            <a:r>
              <a:rPr sz="1200" dirty="0">
                <a:solidFill>
                  <a:prstClr val="black"/>
                </a:solidFill>
                <a:cs typeface="Trefoil Sans Cond"/>
              </a:rPr>
              <a:t>e </a:t>
            </a:r>
            <a:r>
              <a:rPr sz="1200" spc="-19" dirty="0">
                <a:solidFill>
                  <a:prstClr val="black"/>
                </a:solidFill>
                <a:cs typeface="Trefoil Sans Cond"/>
              </a:rPr>
              <a:t>A</a:t>
            </a:r>
            <a:r>
              <a:rPr sz="1200" dirty="0">
                <a:solidFill>
                  <a:prstClr val="black"/>
                </a:solidFill>
                <a:cs typeface="Trefoil Sans Cond"/>
              </a:rPr>
              <a:t>cti</a:t>
            </a:r>
            <a:r>
              <a:rPr sz="1200" spc="-9" dirty="0">
                <a:solidFill>
                  <a:prstClr val="black"/>
                </a:solidFill>
                <a:cs typeface="Trefoil Sans Cond"/>
              </a:rPr>
              <a:t>o</a:t>
            </a:r>
            <a:r>
              <a:rPr sz="1200" dirty="0">
                <a:solidFill>
                  <a:prstClr val="black"/>
                </a:solidFill>
                <a:cs typeface="Trefoil Sans Cond"/>
              </a:rPr>
              <a:t>n</a:t>
            </a:r>
          </a:p>
        </p:txBody>
      </p:sp>
      <p:sp>
        <p:nvSpPr>
          <p:cNvPr id="36" name="object 36"/>
          <p:cNvSpPr/>
          <p:nvPr/>
        </p:nvSpPr>
        <p:spPr>
          <a:xfrm>
            <a:off x="7397168" y="4241869"/>
            <a:ext cx="497733" cy="630773"/>
          </a:xfrm>
          <a:prstGeom prst="rect">
            <a:avLst/>
          </a:prstGeom>
          <a:blipFill>
            <a:blip r:embed="rId9" cstate="print"/>
            <a:stretch>
              <a:fillRect/>
            </a:stretch>
          </a:blipFill>
        </p:spPr>
        <p:txBody>
          <a:bodyPr wrap="square" lIns="0" tIns="0" rIns="0" bIns="0" rtlCol="0"/>
          <a:lstStyle/>
          <a:p>
            <a:pPr>
              <a:defRPr/>
            </a:pPr>
            <a:endParaRPr sz="1588">
              <a:solidFill>
                <a:prstClr val="black"/>
              </a:solidFill>
            </a:endParaRPr>
          </a:p>
        </p:txBody>
      </p:sp>
      <p:sp>
        <p:nvSpPr>
          <p:cNvPr id="37" name="object 37"/>
          <p:cNvSpPr/>
          <p:nvPr/>
        </p:nvSpPr>
        <p:spPr>
          <a:xfrm>
            <a:off x="7397168" y="1995060"/>
            <a:ext cx="497741" cy="630783"/>
          </a:xfrm>
          <a:prstGeom prst="rect">
            <a:avLst/>
          </a:prstGeom>
          <a:blipFill>
            <a:blip r:embed="rId10" cstate="print"/>
            <a:stretch>
              <a:fillRect/>
            </a:stretch>
          </a:blipFill>
        </p:spPr>
        <p:txBody>
          <a:bodyPr wrap="square" lIns="0" tIns="0" rIns="0" bIns="0" rtlCol="0"/>
          <a:lstStyle/>
          <a:p>
            <a:pPr>
              <a:defRPr/>
            </a:pPr>
            <a:endParaRPr sz="1588">
              <a:solidFill>
                <a:prstClr val="black"/>
              </a:solidFill>
            </a:endParaRPr>
          </a:p>
        </p:txBody>
      </p:sp>
      <p:sp>
        <p:nvSpPr>
          <p:cNvPr id="41" name="object 41"/>
          <p:cNvSpPr/>
          <p:nvPr/>
        </p:nvSpPr>
        <p:spPr>
          <a:xfrm>
            <a:off x="5697519" y="1402975"/>
            <a:ext cx="0" cy="4921624"/>
          </a:xfrm>
          <a:custGeom>
            <a:avLst/>
            <a:gdLst/>
            <a:ahLst/>
            <a:cxnLst/>
            <a:rect l="l" t="t" r="r" b="b"/>
            <a:pathLst>
              <a:path h="5577840">
                <a:moveTo>
                  <a:pt x="0" y="0"/>
                </a:moveTo>
                <a:lnTo>
                  <a:pt x="0" y="5577840"/>
                </a:lnTo>
              </a:path>
            </a:pathLst>
          </a:custGeom>
          <a:ln w="9525">
            <a:solidFill>
              <a:srgbClr val="000000"/>
            </a:solidFill>
          </a:ln>
        </p:spPr>
        <p:txBody>
          <a:bodyPr wrap="square" lIns="0" tIns="0" rIns="0" bIns="0" rtlCol="0"/>
          <a:lstStyle/>
          <a:p>
            <a:pPr>
              <a:defRPr/>
            </a:pPr>
            <a:endParaRPr sz="1588">
              <a:solidFill>
                <a:prstClr val="black"/>
              </a:solidFill>
            </a:endParaRPr>
          </a:p>
        </p:txBody>
      </p:sp>
      <p:sp>
        <p:nvSpPr>
          <p:cNvPr id="42" name="object 14">
            <a:extLst>
              <a:ext uri="{FF2B5EF4-FFF2-40B4-BE49-F238E27FC236}">
                <a16:creationId xmlns:a16="http://schemas.microsoft.com/office/drawing/2014/main" xmlns="" id="{8C02041B-6682-964F-94A2-68D12A14D3A6}"/>
              </a:ext>
            </a:extLst>
          </p:cNvPr>
          <p:cNvSpPr txBox="1"/>
          <p:nvPr/>
        </p:nvSpPr>
        <p:spPr>
          <a:xfrm>
            <a:off x="4279036" y="2929684"/>
            <a:ext cx="789499" cy="369332"/>
          </a:xfrm>
          <a:prstGeom prst="rect">
            <a:avLst/>
          </a:prstGeom>
        </p:spPr>
        <p:txBody>
          <a:bodyPr vert="horz" wrap="square" lIns="0" tIns="0" rIns="0" bIns="0" rtlCol="0">
            <a:spAutoFit/>
          </a:bodyPr>
          <a:lstStyle/>
          <a:p>
            <a:pPr marR="4483" indent="9525" algn="ctr">
              <a:defRPr/>
            </a:pPr>
            <a:r>
              <a:rPr lang="en-US" sz="1200" dirty="0">
                <a:solidFill>
                  <a:prstClr val="black"/>
                </a:solidFill>
                <a:cs typeface="Trefoil Sans Cond"/>
              </a:rPr>
              <a:t>Showcasing Robots</a:t>
            </a:r>
            <a:endParaRPr sz="1200" dirty="0">
              <a:solidFill>
                <a:prstClr val="black"/>
              </a:solidFill>
              <a:cs typeface="Trefoil Sans Cond"/>
            </a:endParaRPr>
          </a:p>
        </p:txBody>
      </p:sp>
      <p:sp>
        <p:nvSpPr>
          <p:cNvPr id="43" name="object 33">
            <a:extLst>
              <a:ext uri="{FF2B5EF4-FFF2-40B4-BE49-F238E27FC236}">
                <a16:creationId xmlns:a16="http://schemas.microsoft.com/office/drawing/2014/main" xmlns="" id="{868F308E-9A59-CA49-9878-EAD00B6F8ABA}"/>
              </a:ext>
            </a:extLst>
          </p:cNvPr>
          <p:cNvSpPr txBox="1"/>
          <p:nvPr/>
        </p:nvSpPr>
        <p:spPr>
          <a:xfrm>
            <a:off x="2243007" y="1753877"/>
            <a:ext cx="1611407" cy="215444"/>
          </a:xfrm>
          <a:prstGeom prst="rect">
            <a:avLst/>
          </a:prstGeom>
        </p:spPr>
        <p:txBody>
          <a:bodyPr vert="horz" wrap="square" lIns="0" tIns="0" rIns="0" bIns="0" rtlCol="0">
            <a:spAutoFit/>
          </a:bodyPr>
          <a:lstStyle/>
          <a:p>
            <a:pPr marL="11206" algn="ctr">
              <a:defRPr/>
            </a:pPr>
            <a:r>
              <a:rPr lang="en-US" sz="1400" b="1" i="1" spc="9" dirty="0">
                <a:solidFill>
                  <a:srgbClr val="F36F21"/>
                </a:solidFill>
                <a:cs typeface="Trefoil Sans It"/>
              </a:rPr>
              <a:t>Robotics</a:t>
            </a:r>
            <a:endParaRPr sz="1400" dirty="0">
              <a:solidFill>
                <a:prstClr val="black"/>
              </a:solidFill>
              <a:cs typeface="Trefoil Sans It"/>
            </a:endParaRPr>
          </a:p>
        </p:txBody>
      </p:sp>
      <p:sp>
        <p:nvSpPr>
          <p:cNvPr id="44" name="TextBox 43">
            <a:extLst>
              <a:ext uri="{FF2B5EF4-FFF2-40B4-BE49-F238E27FC236}">
                <a16:creationId xmlns:a16="http://schemas.microsoft.com/office/drawing/2014/main" xmlns="" id="{EA4DF41F-B635-114B-9252-2E24C5406937}"/>
              </a:ext>
            </a:extLst>
          </p:cNvPr>
          <p:cNvSpPr txBox="1"/>
          <p:nvPr/>
        </p:nvSpPr>
        <p:spPr>
          <a:xfrm>
            <a:off x="578736" y="5798917"/>
            <a:ext cx="736675" cy="369332"/>
          </a:xfrm>
          <a:prstGeom prst="rect">
            <a:avLst/>
          </a:prstGeom>
          <a:noFill/>
        </p:spPr>
        <p:txBody>
          <a:bodyPr wrap="square" rtlCol="0">
            <a:spAutoFit/>
          </a:bodyPr>
          <a:lstStyle/>
          <a:p>
            <a:pPr>
              <a:defRPr/>
            </a:pPr>
            <a:r>
              <a:rPr lang="en-US" dirty="0">
                <a:solidFill>
                  <a:prstClr val="black"/>
                </a:solidFill>
              </a:rPr>
              <a:t>2018</a:t>
            </a:r>
          </a:p>
        </p:txBody>
      </p:sp>
    </p:spTree>
    <p:extLst>
      <p:ext uri="{BB962C8B-B14F-4D97-AF65-F5344CB8AC3E}">
        <p14:creationId xmlns:p14="http://schemas.microsoft.com/office/powerpoint/2010/main" val="562138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571" y="0"/>
            <a:ext cx="9171575" cy="6858000"/>
          </a:xfrm>
          <a:prstGeom prst="rect">
            <a:avLst/>
          </a:prstGeom>
          <a:blipFill>
            <a:blip r:embed="rId3" cstate="print"/>
            <a:stretch>
              <a:fillRect/>
            </a:stretch>
          </a:blipFill>
        </p:spPr>
        <p:txBody>
          <a:bodyPr wrap="square" lIns="0" tIns="0" rIns="0" bIns="0" rtlCol="0"/>
          <a:lstStyle/>
          <a:p>
            <a:pPr>
              <a:defRPr/>
            </a:pPr>
            <a:endParaRPr sz="1588">
              <a:solidFill>
                <a:prstClr val="black"/>
              </a:solidFill>
            </a:endParaRPr>
          </a:p>
        </p:txBody>
      </p:sp>
      <p:sp>
        <p:nvSpPr>
          <p:cNvPr id="3" name="object 3"/>
          <p:cNvSpPr/>
          <p:nvPr/>
        </p:nvSpPr>
        <p:spPr>
          <a:xfrm>
            <a:off x="393964" y="333075"/>
            <a:ext cx="8240755" cy="6160327"/>
          </a:xfrm>
          <a:custGeom>
            <a:avLst/>
            <a:gdLst/>
            <a:ahLst/>
            <a:cxnLst/>
            <a:rect l="l" t="t" r="r" b="b"/>
            <a:pathLst>
              <a:path w="9510395" h="7223759">
                <a:moveTo>
                  <a:pt x="0" y="7223759"/>
                </a:moveTo>
                <a:lnTo>
                  <a:pt x="9509861" y="7223759"/>
                </a:lnTo>
                <a:lnTo>
                  <a:pt x="9509861" y="0"/>
                </a:lnTo>
                <a:lnTo>
                  <a:pt x="0" y="0"/>
                </a:lnTo>
                <a:lnTo>
                  <a:pt x="0" y="7223759"/>
                </a:lnTo>
                <a:close/>
              </a:path>
            </a:pathLst>
          </a:custGeom>
          <a:solidFill>
            <a:srgbClr val="FFFFFF"/>
          </a:solidFill>
        </p:spPr>
        <p:txBody>
          <a:bodyPr wrap="square" lIns="0" tIns="0" rIns="0" bIns="0" rtlCol="0"/>
          <a:lstStyle/>
          <a:p>
            <a:pPr algn="ctr">
              <a:defRPr/>
            </a:pPr>
            <a:endParaRPr sz="1200" dirty="0">
              <a:solidFill>
                <a:prstClr val="black"/>
              </a:solidFill>
            </a:endParaRPr>
          </a:p>
        </p:txBody>
      </p:sp>
      <p:sp>
        <p:nvSpPr>
          <p:cNvPr id="5" name="object 5"/>
          <p:cNvSpPr txBox="1">
            <a:spLocks noGrp="1"/>
          </p:cNvSpPr>
          <p:nvPr>
            <p:ph type="title"/>
          </p:nvPr>
        </p:nvSpPr>
        <p:spPr>
          <a:xfrm>
            <a:off x="443435" y="166655"/>
            <a:ext cx="6633728" cy="677108"/>
          </a:xfrm>
          <a:prstGeom prst="rect">
            <a:avLst/>
          </a:prstGeom>
        </p:spPr>
        <p:txBody>
          <a:bodyPr vert="horz" wrap="square" lIns="0" tIns="0" rIns="0" bIns="0" rtlCol="0" anchor="ctr">
            <a:spAutoFit/>
          </a:bodyPr>
          <a:lstStyle/>
          <a:p>
            <a:pPr marL="11206">
              <a:lnSpc>
                <a:spcPct val="100000"/>
              </a:lnSpc>
            </a:pPr>
            <a:r>
              <a:rPr spc="44" dirty="0"/>
              <a:t>WH</a:t>
            </a:r>
            <a:r>
              <a:rPr spc="-269" dirty="0"/>
              <a:t>A</a:t>
            </a:r>
            <a:r>
              <a:rPr spc="23" dirty="0"/>
              <a:t>T’</a:t>
            </a:r>
            <a:r>
              <a:rPr dirty="0">
                <a:latin typeface="+mj-lt"/>
              </a:rPr>
              <a:t>S</a:t>
            </a:r>
            <a:r>
              <a:rPr spc="44" dirty="0"/>
              <a:t> NEW</a:t>
            </a:r>
          </a:p>
        </p:txBody>
      </p:sp>
      <p:sp>
        <p:nvSpPr>
          <p:cNvPr id="15" name="object 15"/>
          <p:cNvSpPr/>
          <p:nvPr/>
        </p:nvSpPr>
        <p:spPr>
          <a:xfrm>
            <a:off x="4393353" y="2228422"/>
            <a:ext cx="670571" cy="688411"/>
          </a:xfrm>
          <a:prstGeom prst="rect">
            <a:avLst/>
          </a:prstGeom>
          <a:blipFill>
            <a:blip r:embed="rId4" cstate="print"/>
            <a:stretch>
              <a:fillRect/>
            </a:stretch>
          </a:blipFill>
        </p:spPr>
        <p:txBody>
          <a:bodyPr wrap="square" lIns="0" tIns="0" rIns="0" bIns="0" rtlCol="0"/>
          <a:lstStyle/>
          <a:p>
            <a:pPr>
              <a:defRPr/>
            </a:pPr>
            <a:endParaRPr sz="1588">
              <a:solidFill>
                <a:prstClr val="black"/>
              </a:solidFill>
            </a:endParaRPr>
          </a:p>
        </p:txBody>
      </p:sp>
      <p:sp>
        <p:nvSpPr>
          <p:cNvPr id="16" name="object 16"/>
          <p:cNvSpPr/>
          <p:nvPr/>
        </p:nvSpPr>
        <p:spPr>
          <a:xfrm>
            <a:off x="1115039" y="2088542"/>
            <a:ext cx="755007" cy="846492"/>
          </a:xfrm>
          <a:prstGeom prst="rect">
            <a:avLst/>
          </a:prstGeom>
          <a:blipFill>
            <a:blip r:embed="rId5" cstate="print"/>
            <a:stretch>
              <a:fillRect/>
            </a:stretch>
          </a:blipFill>
        </p:spPr>
        <p:txBody>
          <a:bodyPr wrap="square" lIns="0" tIns="0" rIns="0" bIns="0" rtlCol="0"/>
          <a:lstStyle/>
          <a:p>
            <a:pPr>
              <a:defRPr/>
            </a:pPr>
            <a:endParaRPr sz="1588">
              <a:solidFill>
                <a:prstClr val="black"/>
              </a:solidFill>
            </a:endParaRPr>
          </a:p>
        </p:txBody>
      </p:sp>
      <p:sp>
        <p:nvSpPr>
          <p:cNvPr id="17" name="object 17"/>
          <p:cNvSpPr/>
          <p:nvPr/>
        </p:nvSpPr>
        <p:spPr>
          <a:xfrm>
            <a:off x="2806285" y="2268636"/>
            <a:ext cx="605432" cy="607979"/>
          </a:xfrm>
          <a:prstGeom prst="rect">
            <a:avLst/>
          </a:prstGeom>
          <a:blipFill>
            <a:blip r:embed="rId6" cstate="print"/>
            <a:stretch>
              <a:fillRect/>
            </a:stretch>
          </a:blipFill>
        </p:spPr>
        <p:txBody>
          <a:bodyPr wrap="square" lIns="0" tIns="0" rIns="0" bIns="0" rtlCol="0"/>
          <a:lstStyle/>
          <a:p>
            <a:pPr>
              <a:defRPr/>
            </a:pPr>
            <a:endParaRPr sz="1588">
              <a:solidFill>
                <a:prstClr val="black"/>
              </a:solidFill>
            </a:endParaRPr>
          </a:p>
        </p:txBody>
      </p:sp>
      <p:sp>
        <p:nvSpPr>
          <p:cNvPr id="18" name="object 18"/>
          <p:cNvSpPr txBox="1"/>
          <p:nvPr/>
        </p:nvSpPr>
        <p:spPr>
          <a:xfrm>
            <a:off x="2078170" y="1398431"/>
            <a:ext cx="2075891" cy="597599"/>
          </a:xfrm>
          <a:prstGeom prst="rect">
            <a:avLst/>
          </a:prstGeom>
        </p:spPr>
        <p:txBody>
          <a:bodyPr vert="horz" wrap="square" lIns="0" tIns="0" rIns="0" bIns="0" rtlCol="0">
            <a:spAutoFit/>
          </a:bodyPr>
          <a:lstStyle/>
          <a:p>
            <a:pPr algn="ctr">
              <a:defRPr/>
            </a:pPr>
            <a:r>
              <a:rPr sz="1400" b="1" i="1" spc="-9" dirty="0">
                <a:solidFill>
                  <a:srgbClr val="FAA61A"/>
                </a:solidFill>
                <a:cs typeface="Trefoil Sans It"/>
              </a:rPr>
              <a:t>B</a:t>
            </a:r>
            <a:r>
              <a:rPr sz="1400" b="1" i="1" dirty="0">
                <a:solidFill>
                  <a:srgbClr val="FAA61A"/>
                </a:solidFill>
                <a:cs typeface="Trefoil Sans It"/>
              </a:rPr>
              <a:t>A</a:t>
            </a:r>
            <a:r>
              <a:rPr sz="1400" b="1" i="1" spc="23" dirty="0">
                <a:solidFill>
                  <a:srgbClr val="FAA61A"/>
                </a:solidFill>
                <a:cs typeface="Trefoil Sans It"/>
              </a:rPr>
              <a:t>D</a:t>
            </a:r>
            <a:r>
              <a:rPr sz="1400" b="1" i="1" dirty="0">
                <a:solidFill>
                  <a:srgbClr val="FAA61A"/>
                </a:solidFill>
                <a:cs typeface="Trefoil Sans It"/>
              </a:rPr>
              <a:t>GES</a:t>
            </a:r>
            <a:endParaRPr sz="1400" dirty="0">
              <a:solidFill>
                <a:prstClr val="black"/>
              </a:solidFill>
              <a:cs typeface="Trefoil Sans It"/>
            </a:endParaRPr>
          </a:p>
          <a:p>
            <a:pPr marR="39782" algn="ctr">
              <a:spcBef>
                <a:spcPts val="1279"/>
              </a:spcBef>
              <a:defRPr/>
            </a:pPr>
            <a:r>
              <a:rPr sz="1400" b="1" i="1" spc="-13" dirty="0">
                <a:solidFill>
                  <a:srgbClr val="FAA61A"/>
                </a:solidFill>
                <a:cs typeface="Trefoil Sans It"/>
              </a:rPr>
              <a:t>R</a:t>
            </a:r>
            <a:r>
              <a:rPr sz="1400" b="1" i="1" spc="9" dirty="0">
                <a:solidFill>
                  <a:srgbClr val="FAA61A"/>
                </a:solidFill>
                <a:cs typeface="Trefoil Sans It"/>
              </a:rPr>
              <a:t>o</a:t>
            </a:r>
            <a:r>
              <a:rPr sz="1400" b="1" i="1" spc="23" dirty="0">
                <a:solidFill>
                  <a:srgbClr val="FAA61A"/>
                </a:solidFill>
                <a:cs typeface="Trefoil Sans It"/>
              </a:rPr>
              <a:t>b</a:t>
            </a:r>
            <a:r>
              <a:rPr sz="1400" b="1" i="1" spc="9" dirty="0">
                <a:solidFill>
                  <a:srgbClr val="FAA61A"/>
                </a:solidFill>
                <a:cs typeface="Trefoil Sans It"/>
              </a:rPr>
              <a:t>ot</a:t>
            </a:r>
            <a:r>
              <a:rPr sz="1400" b="1" i="1" dirty="0">
                <a:solidFill>
                  <a:srgbClr val="FAA61A"/>
                </a:solidFill>
                <a:cs typeface="Trefoil Sans It"/>
              </a:rPr>
              <a:t>i</a:t>
            </a:r>
            <a:r>
              <a:rPr sz="1400" b="1" i="1" spc="9" dirty="0">
                <a:solidFill>
                  <a:srgbClr val="FAA61A"/>
                </a:solidFill>
                <a:cs typeface="Trefoil Sans It"/>
              </a:rPr>
              <a:t>cs</a:t>
            </a:r>
            <a:endParaRPr sz="1400" dirty="0">
              <a:solidFill>
                <a:prstClr val="black"/>
              </a:solidFill>
              <a:cs typeface="Trefoil Sans It"/>
            </a:endParaRPr>
          </a:p>
        </p:txBody>
      </p:sp>
      <p:sp>
        <p:nvSpPr>
          <p:cNvPr id="24" name="object 24"/>
          <p:cNvSpPr txBox="1"/>
          <p:nvPr/>
        </p:nvSpPr>
        <p:spPr>
          <a:xfrm>
            <a:off x="4322810" y="3080135"/>
            <a:ext cx="810444" cy="369332"/>
          </a:xfrm>
          <a:prstGeom prst="rect">
            <a:avLst/>
          </a:prstGeom>
        </p:spPr>
        <p:txBody>
          <a:bodyPr vert="horz" wrap="square" lIns="0" tIns="0" rIns="0" bIns="0" rtlCol="0">
            <a:spAutoFit/>
          </a:bodyPr>
          <a:lstStyle/>
          <a:p>
            <a:pPr marR="4483" indent="11113" algn="ctr">
              <a:defRPr/>
            </a:pPr>
            <a:r>
              <a:rPr sz="1200" dirty="0">
                <a:solidFill>
                  <a:prstClr val="black"/>
                </a:solidFill>
                <a:cs typeface="Trefoil Sans Cond"/>
              </a:rPr>
              <a:t>Sh</a:t>
            </a:r>
            <a:r>
              <a:rPr sz="1200" spc="-13" dirty="0">
                <a:solidFill>
                  <a:prstClr val="black"/>
                </a:solidFill>
                <a:cs typeface="Trefoil Sans Cond"/>
              </a:rPr>
              <a:t>o</a:t>
            </a:r>
            <a:r>
              <a:rPr sz="1200" spc="-27" dirty="0">
                <a:solidFill>
                  <a:prstClr val="black"/>
                </a:solidFill>
                <a:cs typeface="Trefoil Sans Cond"/>
              </a:rPr>
              <a:t>w</a:t>
            </a:r>
            <a:r>
              <a:rPr sz="1200" dirty="0">
                <a:solidFill>
                  <a:prstClr val="black"/>
                </a:solidFill>
                <a:cs typeface="Trefoil Sans Cond"/>
              </a:rPr>
              <a:t>casing </a:t>
            </a:r>
            <a:r>
              <a:rPr sz="1200" spc="-19" dirty="0">
                <a:solidFill>
                  <a:prstClr val="black"/>
                </a:solidFill>
                <a:cs typeface="Trefoil Sans Cond"/>
              </a:rPr>
              <a:t>R</a:t>
            </a:r>
            <a:r>
              <a:rPr sz="1200" dirty="0">
                <a:solidFill>
                  <a:prstClr val="black"/>
                </a:solidFill>
                <a:cs typeface="Trefoil Sans Cond"/>
              </a:rPr>
              <a:t>obots</a:t>
            </a:r>
          </a:p>
        </p:txBody>
      </p:sp>
      <p:sp>
        <p:nvSpPr>
          <p:cNvPr id="25" name="object 25"/>
          <p:cNvSpPr txBox="1"/>
          <p:nvPr/>
        </p:nvSpPr>
        <p:spPr>
          <a:xfrm>
            <a:off x="2739856" y="3080135"/>
            <a:ext cx="738299" cy="369332"/>
          </a:xfrm>
          <a:prstGeom prst="rect">
            <a:avLst/>
          </a:prstGeom>
        </p:spPr>
        <p:txBody>
          <a:bodyPr vert="horz" wrap="square" lIns="0" tIns="0" rIns="0" bIns="0" rtlCol="0">
            <a:spAutoFit/>
          </a:bodyPr>
          <a:lstStyle/>
          <a:p>
            <a:pPr marR="4483" indent="9525" algn="ctr">
              <a:defRPr/>
            </a:pPr>
            <a:r>
              <a:rPr sz="1200" dirty="0">
                <a:solidFill>
                  <a:prstClr val="black"/>
                </a:solidFill>
                <a:cs typeface="Trefoil Sans Cond"/>
              </a:rPr>
              <a:t>Desi</a:t>
            </a:r>
            <a:r>
              <a:rPr sz="1200" spc="-4" dirty="0">
                <a:solidFill>
                  <a:prstClr val="black"/>
                </a:solidFill>
                <a:cs typeface="Trefoil Sans Cond"/>
              </a:rPr>
              <a:t>g</a:t>
            </a:r>
            <a:r>
              <a:rPr sz="1200" dirty="0">
                <a:solidFill>
                  <a:prstClr val="black"/>
                </a:solidFill>
                <a:cs typeface="Trefoil Sans Cond"/>
              </a:rPr>
              <a:t>ning </a:t>
            </a:r>
            <a:r>
              <a:rPr sz="1200" spc="-19" dirty="0">
                <a:solidFill>
                  <a:prstClr val="black"/>
                </a:solidFill>
                <a:cs typeface="Trefoil Sans Cond"/>
              </a:rPr>
              <a:t>R</a:t>
            </a:r>
            <a:r>
              <a:rPr sz="1200" dirty="0">
                <a:solidFill>
                  <a:prstClr val="black"/>
                </a:solidFill>
                <a:cs typeface="Trefoil Sans Cond"/>
              </a:rPr>
              <a:t>obots</a:t>
            </a:r>
          </a:p>
        </p:txBody>
      </p:sp>
      <p:sp>
        <p:nvSpPr>
          <p:cNvPr id="31" name="object 31"/>
          <p:cNvSpPr/>
          <p:nvPr/>
        </p:nvSpPr>
        <p:spPr>
          <a:xfrm>
            <a:off x="6538713" y="4310872"/>
            <a:ext cx="539092" cy="540123"/>
          </a:xfrm>
          <a:prstGeom prst="rect">
            <a:avLst/>
          </a:prstGeom>
          <a:blipFill>
            <a:blip r:embed="rId7" cstate="print"/>
            <a:stretch>
              <a:fillRect/>
            </a:stretch>
          </a:blipFill>
        </p:spPr>
        <p:txBody>
          <a:bodyPr wrap="square" lIns="0" tIns="0" rIns="0" bIns="0" rtlCol="0"/>
          <a:lstStyle/>
          <a:p>
            <a:pPr>
              <a:defRPr/>
            </a:pPr>
            <a:endParaRPr sz="1588">
              <a:solidFill>
                <a:prstClr val="black"/>
              </a:solidFill>
            </a:endParaRPr>
          </a:p>
        </p:txBody>
      </p:sp>
      <p:sp>
        <p:nvSpPr>
          <p:cNvPr id="32" name="object 32"/>
          <p:cNvSpPr txBox="1"/>
          <p:nvPr/>
        </p:nvSpPr>
        <p:spPr>
          <a:xfrm>
            <a:off x="7335051" y="4938837"/>
            <a:ext cx="570588" cy="369332"/>
          </a:xfrm>
          <a:prstGeom prst="rect">
            <a:avLst/>
          </a:prstGeom>
        </p:spPr>
        <p:txBody>
          <a:bodyPr vert="horz" wrap="square" lIns="0" tIns="0" rIns="0" bIns="0" rtlCol="0">
            <a:spAutoFit/>
          </a:bodyPr>
          <a:lstStyle/>
          <a:p>
            <a:pPr marL="11113" marR="4483" indent="-11113" algn="ctr">
              <a:defRPr/>
            </a:pPr>
            <a:r>
              <a:rPr sz="1200" spc="-63" dirty="0">
                <a:solidFill>
                  <a:prstClr val="black"/>
                </a:solidFill>
                <a:cs typeface="Trefoil Sans Cond"/>
              </a:rPr>
              <a:t>T</a:t>
            </a:r>
            <a:r>
              <a:rPr sz="1200" dirty="0">
                <a:solidFill>
                  <a:prstClr val="black"/>
                </a:solidFill>
                <a:cs typeface="Trefoil Sans Cond"/>
              </a:rPr>
              <a:t>a</a:t>
            </a:r>
            <a:r>
              <a:rPr sz="1200" spc="-27" dirty="0">
                <a:solidFill>
                  <a:prstClr val="black"/>
                </a:solidFill>
                <a:cs typeface="Trefoil Sans Cond"/>
              </a:rPr>
              <a:t>k</a:t>
            </a:r>
            <a:r>
              <a:rPr sz="1200" dirty="0">
                <a:solidFill>
                  <a:prstClr val="black"/>
                </a:solidFill>
                <a:cs typeface="Trefoil Sans Cond"/>
              </a:rPr>
              <a:t>e </a:t>
            </a:r>
            <a:r>
              <a:rPr sz="1200" spc="-19" dirty="0">
                <a:solidFill>
                  <a:prstClr val="black"/>
                </a:solidFill>
                <a:cs typeface="Trefoil Sans Cond"/>
              </a:rPr>
              <a:t>A</a:t>
            </a:r>
            <a:r>
              <a:rPr sz="1200" dirty="0">
                <a:solidFill>
                  <a:prstClr val="black"/>
                </a:solidFill>
                <a:cs typeface="Trefoil Sans Cond"/>
              </a:rPr>
              <a:t>cti</a:t>
            </a:r>
            <a:r>
              <a:rPr sz="1200" spc="-9" dirty="0">
                <a:solidFill>
                  <a:prstClr val="black"/>
                </a:solidFill>
                <a:cs typeface="Trefoil Sans Cond"/>
              </a:rPr>
              <a:t>o</a:t>
            </a:r>
            <a:r>
              <a:rPr sz="1200" dirty="0">
                <a:solidFill>
                  <a:prstClr val="black"/>
                </a:solidFill>
                <a:cs typeface="Trefoil Sans Cond"/>
              </a:rPr>
              <a:t>n</a:t>
            </a:r>
          </a:p>
        </p:txBody>
      </p:sp>
      <p:sp>
        <p:nvSpPr>
          <p:cNvPr id="33" name="object 33"/>
          <p:cNvSpPr/>
          <p:nvPr/>
        </p:nvSpPr>
        <p:spPr>
          <a:xfrm>
            <a:off x="7340699" y="4294814"/>
            <a:ext cx="515560" cy="515705"/>
          </a:xfrm>
          <a:prstGeom prst="rect">
            <a:avLst/>
          </a:prstGeom>
          <a:blipFill>
            <a:blip r:embed="rId8" cstate="print"/>
            <a:stretch>
              <a:fillRect/>
            </a:stretch>
          </a:blipFill>
        </p:spPr>
        <p:txBody>
          <a:bodyPr wrap="square" lIns="0" tIns="0" rIns="0" bIns="0" rtlCol="0"/>
          <a:lstStyle/>
          <a:p>
            <a:pPr>
              <a:defRPr/>
            </a:pPr>
            <a:endParaRPr sz="1588">
              <a:solidFill>
                <a:prstClr val="black"/>
              </a:solidFill>
            </a:endParaRPr>
          </a:p>
        </p:txBody>
      </p:sp>
      <p:sp>
        <p:nvSpPr>
          <p:cNvPr id="34" name="object 34"/>
          <p:cNvSpPr txBox="1"/>
          <p:nvPr/>
        </p:nvSpPr>
        <p:spPr>
          <a:xfrm>
            <a:off x="6347971" y="4938838"/>
            <a:ext cx="850845" cy="369332"/>
          </a:xfrm>
          <a:prstGeom prst="rect">
            <a:avLst/>
          </a:prstGeom>
        </p:spPr>
        <p:txBody>
          <a:bodyPr vert="horz" wrap="square" lIns="0" tIns="0" rIns="0" bIns="0" rtlCol="0">
            <a:spAutoFit/>
          </a:bodyPr>
          <a:lstStyle/>
          <a:p>
            <a:pPr marL="11113" marR="4483" indent="-11113" algn="ctr">
              <a:defRPr/>
            </a:pPr>
            <a:r>
              <a:rPr sz="1200" dirty="0">
                <a:solidFill>
                  <a:prstClr val="black"/>
                </a:solidFill>
                <a:cs typeface="Trefoil Sans Cond"/>
              </a:rPr>
              <a:t>Think Li</a:t>
            </a:r>
            <a:r>
              <a:rPr sz="1200" spc="-27" dirty="0">
                <a:solidFill>
                  <a:prstClr val="black"/>
                </a:solidFill>
                <a:cs typeface="Trefoil Sans Cond"/>
              </a:rPr>
              <a:t>k</a:t>
            </a:r>
            <a:r>
              <a:rPr sz="1200" dirty="0">
                <a:solidFill>
                  <a:prstClr val="black"/>
                </a:solidFill>
                <a:cs typeface="Trefoil Sans Cond"/>
              </a:rPr>
              <a:t>e a P</a:t>
            </a:r>
            <a:r>
              <a:rPr sz="1200" spc="-23" dirty="0">
                <a:solidFill>
                  <a:prstClr val="black"/>
                </a:solidFill>
                <a:cs typeface="Trefoil Sans Cond"/>
              </a:rPr>
              <a:t>r</a:t>
            </a:r>
            <a:r>
              <a:rPr sz="1200" spc="-13" dirty="0">
                <a:solidFill>
                  <a:prstClr val="black"/>
                </a:solidFill>
                <a:cs typeface="Trefoil Sans Cond"/>
              </a:rPr>
              <a:t>o</a:t>
            </a:r>
            <a:r>
              <a:rPr sz="1200" spc="-4" dirty="0">
                <a:solidFill>
                  <a:prstClr val="black"/>
                </a:solidFill>
                <a:cs typeface="Trefoil Sans Cond"/>
              </a:rPr>
              <a:t>g</a:t>
            </a:r>
            <a:r>
              <a:rPr sz="1200" spc="-19" dirty="0">
                <a:solidFill>
                  <a:prstClr val="black"/>
                </a:solidFill>
                <a:cs typeface="Trefoil Sans Cond"/>
              </a:rPr>
              <a:t>r</a:t>
            </a:r>
            <a:r>
              <a:rPr sz="1200" dirty="0">
                <a:solidFill>
                  <a:prstClr val="black"/>
                </a:solidFill>
                <a:cs typeface="Trefoil Sans Cond"/>
              </a:rPr>
              <a:t>ammer</a:t>
            </a:r>
          </a:p>
        </p:txBody>
      </p:sp>
      <p:sp>
        <p:nvSpPr>
          <p:cNvPr id="35" name="object 35"/>
          <p:cNvSpPr/>
          <p:nvPr/>
        </p:nvSpPr>
        <p:spPr>
          <a:xfrm>
            <a:off x="6538714" y="2152963"/>
            <a:ext cx="534207" cy="534520"/>
          </a:xfrm>
          <a:prstGeom prst="rect">
            <a:avLst/>
          </a:prstGeom>
          <a:blipFill>
            <a:blip r:embed="rId9" cstate="print"/>
            <a:stretch>
              <a:fillRect/>
            </a:stretch>
          </a:blipFill>
        </p:spPr>
        <p:txBody>
          <a:bodyPr wrap="square" lIns="0" tIns="0" rIns="0" bIns="0" rtlCol="0"/>
          <a:lstStyle/>
          <a:p>
            <a:pPr>
              <a:defRPr/>
            </a:pPr>
            <a:endParaRPr sz="1588">
              <a:solidFill>
                <a:prstClr val="black"/>
              </a:solidFill>
            </a:endParaRPr>
          </a:p>
        </p:txBody>
      </p:sp>
      <p:sp>
        <p:nvSpPr>
          <p:cNvPr id="36" name="object 36"/>
          <p:cNvSpPr txBox="1"/>
          <p:nvPr/>
        </p:nvSpPr>
        <p:spPr>
          <a:xfrm>
            <a:off x="6389057" y="1375368"/>
            <a:ext cx="1676960" cy="597599"/>
          </a:xfrm>
          <a:prstGeom prst="rect">
            <a:avLst/>
          </a:prstGeom>
        </p:spPr>
        <p:txBody>
          <a:bodyPr vert="horz" wrap="square" lIns="0" tIns="0" rIns="0" bIns="0" rtlCol="0">
            <a:spAutoFit/>
          </a:bodyPr>
          <a:lstStyle/>
          <a:p>
            <a:pPr algn="ctr">
              <a:defRPr/>
            </a:pPr>
            <a:r>
              <a:rPr sz="1400" b="1" i="1" dirty="0">
                <a:solidFill>
                  <a:srgbClr val="FAA61A"/>
                </a:solidFill>
                <a:cs typeface="Trefoil Sans It"/>
              </a:rPr>
              <a:t>JOURNE</a:t>
            </a:r>
            <a:r>
              <a:rPr sz="1400" b="1" i="1" spc="-13" dirty="0">
                <a:solidFill>
                  <a:srgbClr val="FAA61A"/>
                </a:solidFill>
                <a:cs typeface="Trefoil Sans It"/>
              </a:rPr>
              <a:t>Y</a:t>
            </a:r>
            <a:r>
              <a:rPr sz="1400" b="1" i="1" spc="13" dirty="0">
                <a:solidFill>
                  <a:srgbClr val="FAA61A"/>
                </a:solidFill>
                <a:cs typeface="Trefoil Sans It"/>
              </a:rPr>
              <a:t> </a:t>
            </a:r>
            <a:r>
              <a:rPr sz="1400" b="1" i="1" spc="-71" dirty="0">
                <a:solidFill>
                  <a:srgbClr val="FAA61A"/>
                </a:solidFill>
                <a:cs typeface="Trefoil Sans It"/>
              </a:rPr>
              <a:t>AW</a:t>
            </a:r>
            <a:r>
              <a:rPr sz="1400" b="1" i="1" dirty="0">
                <a:solidFill>
                  <a:srgbClr val="FAA61A"/>
                </a:solidFill>
                <a:cs typeface="Trefoil Sans It"/>
              </a:rPr>
              <a:t>ARDS</a:t>
            </a:r>
            <a:endParaRPr sz="1400" dirty="0">
              <a:solidFill>
                <a:prstClr val="black"/>
              </a:solidFill>
              <a:cs typeface="Trefoil Sans It"/>
            </a:endParaRPr>
          </a:p>
          <a:p>
            <a:pPr marR="38662" algn="ctr">
              <a:spcBef>
                <a:spcPts val="1279"/>
              </a:spcBef>
              <a:defRPr/>
            </a:pPr>
            <a:r>
              <a:rPr sz="1400" b="1" i="1" spc="9" dirty="0">
                <a:solidFill>
                  <a:srgbClr val="FAA61A"/>
                </a:solidFill>
                <a:cs typeface="Trefoil Sans It"/>
              </a:rPr>
              <a:t>E</a:t>
            </a:r>
            <a:r>
              <a:rPr sz="1400" b="1" i="1" spc="4" dirty="0">
                <a:solidFill>
                  <a:srgbClr val="FAA61A"/>
                </a:solidFill>
                <a:cs typeface="Trefoil Sans It"/>
              </a:rPr>
              <a:t>ngineerin</a:t>
            </a:r>
            <a:r>
              <a:rPr sz="1400" b="1" i="1" spc="9" dirty="0">
                <a:solidFill>
                  <a:srgbClr val="FAA61A"/>
                </a:solidFill>
                <a:cs typeface="Trefoil Sans It"/>
              </a:rPr>
              <a:t>g</a:t>
            </a:r>
            <a:r>
              <a:rPr sz="1400" b="1" i="1" spc="4" dirty="0">
                <a:solidFill>
                  <a:srgbClr val="FAA61A"/>
                </a:solidFill>
                <a:cs typeface="Trefoil Sans It"/>
              </a:rPr>
              <a:t> </a:t>
            </a:r>
            <a:r>
              <a:rPr sz="1400" b="1" i="1" spc="9" dirty="0">
                <a:solidFill>
                  <a:srgbClr val="FAA61A"/>
                </a:solidFill>
                <a:cs typeface="Trefoil Sans It"/>
              </a:rPr>
              <a:t>Jour</a:t>
            </a:r>
            <a:r>
              <a:rPr sz="1400" b="1" i="1" spc="4" dirty="0">
                <a:solidFill>
                  <a:srgbClr val="FAA61A"/>
                </a:solidFill>
                <a:cs typeface="Trefoil Sans It"/>
              </a:rPr>
              <a:t>n</a:t>
            </a:r>
            <a:r>
              <a:rPr sz="1400" b="1" i="1" spc="9" dirty="0">
                <a:solidFill>
                  <a:srgbClr val="FAA61A"/>
                </a:solidFill>
                <a:cs typeface="Trefoil Sans It"/>
              </a:rPr>
              <a:t>ey</a:t>
            </a:r>
            <a:endParaRPr sz="1400" dirty="0">
              <a:solidFill>
                <a:prstClr val="black"/>
              </a:solidFill>
              <a:cs typeface="Trefoil Sans It"/>
            </a:endParaRPr>
          </a:p>
        </p:txBody>
      </p:sp>
      <p:sp>
        <p:nvSpPr>
          <p:cNvPr id="38" name="object 38"/>
          <p:cNvSpPr txBox="1"/>
          <p:nvPr/>
        </p:nvSpPr>
        <p:spPr>
          <a:xfrm>
            <a:off x="993710" y="3080135"/>
            <a:ext cx="939148" cy="369332"/>
          </a:xfrm>
          <a:prstGeom prst="rect">
            <a:avLst/>
          </a:prstGeom>
        </p:spPr>
        <p:txBody>
          <a:bodyPr vert="horz" wrap="square" lIns="0" tIns="0" rIns="0" bIns="0" rtlCol="0">
            <a:spAutoFit/>
          </a:bodyPr>
          <a:lstStyle/>
          <a:p>
            <a:pPr marR="4483" indent="11113" algn="ctr">
              <a:defRPr/>
            </a:pPr>
            <a:r>
              <a:rPr sz="1200" dirty="0">
                <a:solidFill>
                  <a:prstClr val="black"/>
                </a:solidFill>
                <a:cs typeface="Trefoil Sans Cond"/>
              </a:rPr>
              <a:t>P</a:t>
            </a:r>
            <a:r>
              <a:rPr sz="1200" spc="-23" dirty="0">
                <a:solidFill>
                  <a:prstClr val="black"/>
                </a:solidFill>
                <a:cs typeface="Trefoil Sans Cond"/>
              </a:rPr>
              <a:t>r</a:t>
            </a:r>
            <a:r>
              <a:rPr sz="1200" spc="-13" dirty="0">
                <a:solidFill>
                  <a:prstClr val="black"/>
                </a:solidFill>
                <a:cs typeface="Trefoil Sans Cond"/>
              </a:rPr>
              <a:t>o</a:t>
            </a:r>
            <a:r>
              <a:rPr sz="1200" spc="-4" dirty="0">
                <a:solidFill>
                  <a:prstClr val="black"/>
                </a:solidFill>
                <a:cs typeface="Trefoil Sans Cond"/>
              </a:rPr>
              <a:t>g</a:t>
            </a:r>
            <a:r>
              <a:rPr sz="1200" spc="-19" dirty="0">
                <a:solidFill>
                  <a:prstClr val="black"/>
                </a:solidFill>
                <a:cs typeface="Trefoil Sans Cond"/>
              </a:rPr>
              <a:t>r</a:t>
            </a:r>
            <a:r>
              <a:rPr sz="1200" dirty="0">
                <a:solidFill>
                  <a:prstClr val="black"/>
                </a:solidFill>
                <a:cs typeface="Trefoil Sans Cond"/>
              </a:rPr>
              <a:t>amming </a:t>
            </a:r>
            <a:r>
              <a:rPr sz="1200" spc="-19" dirty="0">
                <a:solidFill>
                  <a:prstClr val="black"/>
                </a:solidFill>
                <a:cs typeface="Trefoil Sans Cond"/>
              </a:rPr>
              <a:t>R</a:t>
            </a:r>
            <a:r>
              <a:rPr sz="1200" dirty="0">
                <a:solidFill>
                  <a:prstClr val="black"/>
                </a:solidFill>
                <a:cs typeface="Trefoil Sans Cond"/>
              </a:rPr>
              <a:t>obots</a:t>
            </a:r>
          </a:p>
        </p:txBody>
      </p:sp>
      <p:sp>
        <p:nvSpPr>
          <p:cNvPr id="39" name="object 39"/>
          <p:cNvSpPr/>
          <p:nvPr/>
        </p:nvSpPr>
        <p:spPr>
          <a:xfrm>
            <a:off x="7335051" y="2156686"/>
            <a:ext cx="515560" cy="515705"/>
          </a:xfrm>
          <a:prstGeom prst="rect">
            <a:avLst/>
          </a:prstGeom>
          <a:blipFill>
            <a:blip r:embed="rId8" cstate="print"/>
            <a:stretch>
              <a:fillRect/>
            </a:stretch>
          </a:blipFill>
        </p:spPr>
        <p:txBody>
          <a:bodyPr wrap="square" lIns="0" tIns="0" rIns="0" bIns="0" rtlCol="0"/>
          <a:lstStyle/>
          <a:p>
            <a:pPr>
              <a:defRPr/>
            </a:pPr>
            <a:endParaRPr sz="1588">
              <a:solidFill>
                <a:prstClr val="black"/>
              </a:solidFill>
            </a:endParaRPr>
          </a:p>
        </p:txBody>
      </p:sp>
      <p:sp>
        <p:nvSpPr>
          <p:cNvPr id="40" name="object 40"/>
          <p:cNvSpPr txBox="1"/>
          <p:nvPr/>
        </p:nvSpPr>
        <p:spPr>
          <a:xfrm>
            <a:off x="7332277" y="2768728"/>
            <a:ext cx="572100" cy="369332"/>
          </a:xfrm>
          <a:prstGeom prst="rect">
            <a:avLst/>
          </a:prstGeom>
        </p:spPr>
        <p:txBody>
          <a:bodyPr vert="horz" wrap="square" lIns="0" tIns="0" rIns="0" bIns="0" rtlCol="0">
            <a:spAutoFit/>
          </a:bodyPr>
          <a:lstStyle/>
          <a:p>
            <a:pPr marL="11113" marR="4483" indent="-11113" algn="ctr">
              <a:defRPr/>
            </a:pPr>
            <a:r>
              <a:rPr sz="1200" spc="-63" dirty="0">
                <a:solidFill>
                  <a:prstClr val="black"/>
                </a:solidFill>
                <a:cs typeface="Trefoil Sans Cond"/>
              </a:rPr>
              <a:t>T</a:t>
            </a:r>
            <a:r>
              <a:rPr sz="1200" dirty="0">
                <a:solidFill>
                  <a:prstClr val="black"/>
                </a:solidFill>
                <a:cs typeface="Trefoil Sans Cond"/>
              </a:rPr>
              <a:t>a</a:t>
            </a:r>
            <a:r>
              <a:rPr sz="1200" spc="-27" dirty="0">
                <a:solidFill>
                  <a:prstClr val="black"/>
                </a:solidFill>
                <a:cs typeface="Trefoil Sans Cond"/>
              </a:rPr>
              <a:t>k</a:t>
            </a:r>
            <a:r>
              <a:rPr sz="1200" dirty="0">
                <a:solidFill>
                  <a:prstClr val="black"/>
                </a:solidFill>
                <a:cs typeface="Trefoil Sans Cond"/>
              </a:rPr>
              <a:t>e </a:t>
            </a:r>
            <a:r>
              <a:rPr sz="1200" spc="-19" dirty="0">
                <a:solidFill>
                  <a:prstClr val="black"/>
                </a:solidFill>
                <a:cs typeface="Trefoil Sans Cond"/>
              </a:rPr>
              <a:t>A</a:t>
            </a:r>
            <a:r>
              <a:rPr sz="1200" dirty="0">
                <a:solidFill>
                  <a:prstClr val="black"/>
                </a:solidFill>
                <a:cs typeface="Trefoil Sans Cond"/>
              </a:rPr>
              <a:t>cti</a:t>
            </a:r>
            <a:r>
              <a:rPr sz="1200" spc="-9" dirty="0">
                <a:solidFill>
                  <a:prstClr val="black"/>
                </a:solidFill>
                <a:cs typeface="Trefoil Sans Cond"/>
              </a:rPr>
              <a:t>o</a:t>
            </a:r>
            <a:r>
              <a:rPr sz="1200" dirty="0">
                <a:solidFill>
                  <a:prstClr val="black"/>
                </a:solidFill>
                <a:cs typeface="Trefoil Sans Cond"/>
              </a:rPr>
              <a:t>n</a:t>
            </a:r>
          </a:p>
        </p:txBody>
      </p:sp>
      <p:sp>
        <p:nvSpPr>
          <p:cNvPr id="41" name="object 41"/>
          <p:cNvSpPr txBox="1"/>
          <p:nvPr/>
        </p:nvSpPr>
        <p:spPr>
          <a:xfrm>
            <a:off x="6426607" y="2768728"/>
            <a:ext cx="792768" cy="369332"/>
          </a:xfrm>
          <a:prstGeom prst="rect">
            <a:avLst/>
          </a:prstGeom>
        </p:spPr>
        <p:txBody>
          <a:bodyPr vert="horz" wrap="square" lIns="0" tIns="0" rIns="0" bIns="0" rtlCol="0">
            <a:spAutoFit/>
          </a:bodyPr>
          <a:lstStyle/>
          <a:p>
            <a:pPr marR="4483" indent="11113" algn="ctr">
              <a:defRPr/>
            </a:pPr>
            <a:r>
              <a:rPr sz="1200" dirty="0">
                <a:solidFill>
                  <a:prstClr val="black"/>
                </a:solidFill>
                <a:cs typeface="Trefoil Sans Cond"/>
              </a:rPr>
              <a:t>Think Li</a:t>
            </a:r>
            <a:r>
              <a:rPr sz="1200" spc="-27" dirty="0">
                <a:solidFill>
                  <a:prstClr val="black"/>
                </a:solidFill>
                <a:cs typeface="Trefoil Sans Cond"/>
              </a:rPr>
              <a:t>k</a:t>
            </a:r>
            <a:r>
              <a:rPr sz="1200" dirty="0">
                <a:solidFill>
                  <a:prstClr val="black"/>
                </a:solidFill>
                <a:cs typeface="Trefoil Sans Cond"/>
              </a:rPr>
              <a:t>e an Engineer</a:t>
            </a:r>
          </a:p>
        </p:txBody>
      </p:sp>
      <p:sp>
        <p:nvSpPr>
          <p:cNvPr id="43" name="object 43"/>
          <p:cNvSpPr/>
          <p:nvPr/>
        </p:nvSpPr>
        <p:spPr>
          <a:xfrm>
            <a:off x="5697519" y="1402975"/>
            <a:ext cx="0" cy="4921624"/>
          </a:xfrm>
          <a:custGeom>
            <a:avLst/>
            <a:gdLst/>
            <a:ahLst/>
            <a:cxnLst/>
            <a:rect l="l" t="t" r="r" b="b"/>
            <a:pathLst>
              <a:path h="5577840">
                <a:moveTo>
                  <a:pt x="0" y="0"/>
                </a:moveTo>
                <a:lnTo>
                  <a:pt x="0" y="5577840"/>
                </a:lnTo>
              </a:path>
            </a:pathLst>
          </a:custGeom>
          <a:ln w="9525">
            <a:solidFill>
              <a:srgbClr val="000000"/>
            </a:solidFill>
          </a:ln>
        </p:spPr>
        <p:txBody>
          <a:bodyPr wrap="square" lIns="0" tIns="0" rIns="0" bIns="0" rtlCol="0"/>
          <a:lstStyle/>
          <a:p>
            <a:pPr>
              <a:defRPr/>
            </a:pPr>
            <a:endParaRPr sz="1588">
              <a:solidFill>
                <a:prstClr val="black"/>
              </a:solidFill>
            </a:endParaRPr>
          </a:p>
        </p:txBody>
      </p:sp>
      <p:sp>
        <p:nvSpPr>
          <p:cNvPr id="44" name="object 6"/>
          <p:cNvSpPr txBox="1"/>
          <p:nvPr/>
        </p:nvSpPr>
        <p:spPr>
          <a:xfrm>
            <a:off x="443435" y="607579"/>
            <a:ext cx="8191280" cy="492443"/>
          </a:xfrm>
          <a:prstGeom prst="rect">
            <a:avLst/>
          </a:prstGeom>
        </p:spPr>
        <p:txBody>
          <a:bodyPr vert="horz" wrap="square" lIns="0" tIns="0" rIns="0" bIns="0" rtlCol="0">
            <a:spAutoFit/>
          </a:bodyPr>
          <a:lstStyle/>
          <a:p>
            <a:pPr marL="11206" algn="ctr">
              <a:defRPr/>
            </a:pPr>
            <a:r>
              <a:rPr lang="en-US" sz="3200" b="1" spc="44" dirty="0">
                <a:solidFill>
                  <a:srgbClr val="FAA61A"/>
                </a:solidFill>
                <a:cs typeface="Trefoil Sans SemiBold"/>
              </a:rPr>
              <a:t>STEM for Girl Scout Ambassadors</a:t>
            </a:r>
            <a:endParaRPr sz="3200" dirty="0">
              <a:solidFill>
                <a:prstClr val="black"/>
              </a:solidFill>
              <a:cs typeface="Trefoil Sans SemiBold"/>
            </a:endParaRPr>
          </a:p>
        </p:txBody>
      </p:sp>
      <p:sp>
        <p:nvSpPr>
          <p:cNvPr id="45" name="object 33">
            <a:extLst>
              <a:ext uri="{FF2B5EF4-FFF2-40B4-BE49-F238E27FC236}">
                <a16:creationId xmlns:a16="http://schemas.microsoft.com/office/drawing/2014/main" xmlns="" id="{82241EB6-5FFB-E346-A70A-5A7E3370A075}"/>
              </a:ext>
            </a:extLst>
          </p:cNvPr>
          <p:cNvSpPr txBox="1"/>
          <p:nvPr/>
        </p:nvSpPr>
        <p:spPr>
          <a:xfrm>
            <a:off x="6063592" y="3989573"/>
            <a:ext cx="2241607" cy="215444"/>
          </a:xfrm>
          <a:prstGeom prst="rect">
            <a:avLst/>
          </a:prstGeom>
        </p:spPr>
        <p:txBody>
          <a:bodyPr vert="horz" wrap="square" lIns="0" tIns="0" rIns="0" bIns="0" rtlCol="0">
            <a:spAutoFit/>
          </a:bodyPr>
          <a:lstStyle/>
          <a:p>
            <a:pPr marL="11206" algn="ctr">
              <a:defRPr/>
            </a:pPr>
            <a:r>
              <a:rPr sz="1400" b="1" i="1" spc="9" dirty="0">
                <a:solidFill>
                  <a:srgbClr val="FAA61A"/>
                </a:solidFill>
                <a:cs typeface="Trefoil Sans It"/>
              </a:rPr>
              <a:t>Compu</a:t>
            </a:r>
            <a:r>
              <a:rPr sz="1400" b="1" i="1" spc="-9" dirty="0">
                <a:solidFill>
                  <a:srgbClr val="FAA61A"/>
                </a:solidFill>
                <a:cs typeface="Trefoil Sans It"/>
              </a:rPr>
              <a:t>t</a:t>
            </a:r>
            <a:r>
              <a:rPr sz="1400" b="1" i="1" spc="9" dirty="0">
                <a:solidFill>
                  <a:srgbClr val="FAA61A"/>
                </a:solidFill>
                <a:cs typeface="Trefoil Sans It"/>
              </a:rPr>
              <a:t>er</a:t>
            </a:r>
            <a:r>
              <a:rPr sz="1400" b="1" i="1" spc="4" dirty="0">
                <a:solidFill>
                  <a:srgbClr val="FAA61A"/>
                </a:solidFill>
                <a:cs typeface="Trefoil Sans It"/>
              </a:rPr>
              <a:t> </a:t>
            </a:r>
            <a:r>
              <a:rPr sz="1400" b="1" i="1" spc="9" dirty="0">
                <a:solidFill>
                  <a:srgbClr val="FAA61A"/>
                </a:solidFill>
                <a:cs typeface="Trefoil Sans It"/>
              </a:rPr>
              <a:t>Sc</a:t>
            </a:r>
            <a:r>
              <a:rPr sz="1400" b="1" i="1" dirty="0">
                <a:solidFill>
                  <a:srgbClr val="FAA61A"/>
                </a:solidFill>
                <a:cs typeface="Trefoil Sans It"/>
              </a:rPr>
              <a:t>i</a:t>
            </a:r>
            <a:r>
              <a:rPr sz="1400" b="1" i="1" spc="9" dirty="0">
                <a:solidFill>
                  <a:srgbClr val="FAA61A"/>
                </a:solidFill>
                <a:cs typeface="Trefoil Sans It"/>
              </a:rPr>
              <a:t>e</a:t>
            </a:r>
            <a:r>
              <a:rPr sz="1400" b="1" i="1" spc="4" dirty="0">
                <a:solidFill>
                  <a:srgbClr val="FAA61A"/>
                </a:solidFill>
                <a:cs typeface="Trefoil Sans It"/>
              </a:rPr>
              <a:t>nc</a:t>
            </a:r>
            <a:r>
              <a:rPr sz="1400" b="1" i="1" spc="9" dirty="0">
                <a:solidFill>
                  <a:srgbClr val="FAA61A"/>
                </a:solidFill>
                <a:cs typeface="Trefoil Sans It"/>
              </a:rPr>
              <a:t>e</a:t>
            </a:r>
            <a:r>
              <a:rPr sz="1400" b="1" i="1" spc="4" dirty="0">
                <a:solidFill>
                  <a:srgbClr val="FAA61A"/>
                </a:solidFill>
                <a:cs typeface="Trefoil Sans It"/>
              </a:rPr>
              <a:t> </a:t>
            </a:r>
            <a:r>
              <a:rPr sz="1400" b="1" i="1" spc="9" dirty="0">
                <a:solidFill>
                  <a:srgbClr val="FAA61A"/>
                </a:solidFill>
                <a:cs typeface="Trefoil Sans It"/>
              </a:rPr>
              <a:t>Jour</a:t>
            </a:r>
            <a:r>
              <a:rPr sz="1400" b="1" i="1" spc="4" dirty="0">
                <a:solidFill>
                  <a:srgbClr val="FAA61A"/>
                </a:solidFill>
                <a:cs typeface="Trefoil Sans It"/>
              </a:rPr>
              <a:t>n</a:t>
            </a:r>
            <a:r>
              <a:rPr sz="1400" b="1" i="1" spc="9" dirty="0">
                <a:solidFill>
                  <a:srgbClr val="FAA61A"/>
                </a:solidFill>
                <a:cs typeface="Trefoil Sans It"/>
              </a:rPr>
              <a:t>ey</a:t>
            </a:r>
            <a:endParaRPr sz="1400" dirty="0">
              <a:solidFill>
                <a:srgbClr val="FAA61A"/>
              </a:solidFill>
              <a:cs typeface="Trefoil Sans It"/>
            </a:endParaRPr>
          </a:p>
        </p:txBody>
      </p:sp>
      <p:sp>
        <p:nvSpPr>
          <p:cNvPr id="46" name="TextBox 45">
            <a:extLst>
              <a:ext uri="{FF2B5EF4-FFF2-40B4-BE49-F238E27FC236}">
                <a16:creationId xmlns:a16="http://schemas.microsoft.com/office/drawing/2014/main" xmlns="" id="{D332B04A-DFF0-884D-86BE-2CC0025D3749}"/>
              </a:ext>
            </a:extLst>
          </p:cNvPr>
          <p:cNvSpPr txBox="1"/>
          <p:nvPr/>
        </p:nvSpPr>
        <p:spPr>
          <a:xfrm>
            <a:off x="578736" y="5798917"/>
            <a:ext cx="736675" cy="369332"/>
          </a:xfrm>
          <a:prstGeom prst="rect">
            <a:avLst/>
          </a:prstGeom>
          <a:noFill/>
        </p:spPr>
        <p:txBody>
          <a:bodyPr wrap="square" rtlCol="0">
            <a:spAutoFit/>
          </a:bodyPr>
          <a:lstStyle/>
          <a:p>
            <a:pPr>
              <a:defRPr/>
            </a:pPr>
            <a:r>
              <a:rPr lang="en-US" dirty="0">
                <a:solidFill>
                  <a:prstClr val="black"/>
                </a:solidFill>
              </a:rPr>
              <a:t>2018</a:t>
            </a:r>
          </a:p>
        </p:txBody>
      </p:sp>
    </p:spTree>
    <p:extLst>
      <p:ext uri="{BB962C8B-B14F-4D97-AF65-F5344CB8AC3E}">
        <p14:creationId xmlns:p14="http://schemas.microsoft.com/office/powerpoint/2010/main" val="1955044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68C732A-242C-3C4D-A5FE-369E7EBE6E7C}"/>
              </a:ext>
            </a:extLst>
          </p:cNvPr>
          <p:cNvPicPr>
            <a:picLocks noChangeAspect="1"/>
          </p:cNvPicPr>
          <p:nvPr/>
        </p:nvPicPr>
        <p:blipFill>
          <a:blip r:embed="rId2"/>
          <a:stretch>
            <a:fillRect/>
          </a:stretch>
        </p:blipFill>
        <p:spPr>
          <a:xfrm>
            <a:off x="0" y="1"/>
            <a:ext cx="5349112" cy="6870996"/>
          </a:xfrm>
          <a:prstGeom prst="rect">
            <a:avLst/>
          </a:prstGeom>
        </p:spPr>
      </p:pic>
      <p:sp>
        <p:nvSpPr>
          <p:cNvPr id="16" name="Rectangle 15">
            <a:extLst>
              <a:ext uri="{FF2B5EF4-FFF2-40B4-BE49-F238E27FC236}">
                <a16:creationId xmlns:a16="http://schemas.microsoft.com/office/drawing/2014/main" xmlns="" id="{5A00FE57-8C8B-174F-9890-8ECA362DD5B5}"/>
              </a:ext>
            </a:extLst>
          </p:cNvPr>
          <p:cNvSpPr/>
          <p:nvPr/>
        </p:nvSpPr>
        <p:spPr>
          <a:xfrm>
            <a:off x="4336570" y="3269611"/>
            <a:ext cx="1649895" cy="29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sz="1351">
              <a:solidFill>
                <a:prstClr val="white"/>
              </a:solidFill>
            </a:endParaRPr>
          </a:p>
        </p:txBody>
      </p:sp>
      <p:grpSp>
        <p:nvGrpSpPr>
          <p:cNvPr id="3" name="Group 2">
            <a:extLst>
              <a:ext uri="{FF2B5EF4-FFF2-40B4-BE49-F238E27FC236}">
                <a16:creationId xmlns:a16="http://schemas.microsoft.com/office/drawing/2014/main" xmlns="" id="{BE10F309-C939-4429-8105-3F5EEF7FE71E}"/>
              </a:ext>
            </a:extLst>
          </p:cNvPr>
          <p:cNvGrpSpPr/>
          <p:nvPr/>
        </p:nvGrpSpPr>
        <p:grpSpPr>
          <a:xfrm>
            <a:off x="5778367" y="1600217"/>
            <a:ext cx="2996647" cy="2673493"/>
            <a:chOff x="5778362" y="1128714"/>
            <a:chExt cx="2996647" cy="2673493"/>
          </a:xfrm>
        </p:grpSpPr>
        <p:pic>
          <p:nvPicPr>
            <p:cNvPr id="12" name="Picture 11">
              <a:extLst>
                <a:ext uri="{FF2B5EF4-FFF2-40B4-BE49-F238E27FC236}">
                  <a16:creationId xmlns:a16="http://schemas.microsoft.com/office/drawing/2014/main" xmlns="" id="{AAAB6F29-6AFA-9E4C-B845-3095DD4E3E5D}"/>
                </a:ext>
              </a:extLst>
            </p:cNvPr>
            <p:cNvPicPr>
              <a:picLocks noChangeAspect="1"/>
            </p:cNvPicPr>
            <p:nvPr/>
          </p:nvPicPr>
          <p:blipFill>
            <a:blip r:embed="rId3"/>
            <a:stretch>
              <a:fillRect/>
            </a:stretch>
          </p:blipFill>
          <p:spPr>
            <a:xfrm>
              <a:off x="6103244" y="1552787"/>
              <a:ext cx="2346886" cy="910541"/>
            </a:xfrm>
            <a:prstGeom prst="rect">
              <a:avLst/>
            </a:prstGeom>
          </p:spPr>
        </p:pic>
        <p:sp>
          <p:nvSpPr>
            <p:cNvPr id="17" name="Rectangle 16">
              <a:extLst>
                <a:ext uri="{FF2B5EF4-FFF2-40B4-BE49-F238E27FC236}">
                  <a16:creationId xmlns:a16="http://schemas.microsoft.com/office/drawing/2014/main" xmlns="" id="{CE5AC448-27C2-B345-8964-D8B346E1FB95}"/>
                </a:ext>
              </a:extLst>
            </p:cNvPr>
            <p:cNvSpPr/>
            <p:nvPr/>
          </p:nvSpPr>
          <p:spPr>
            <a:xfrm>
              <a:off x="5778362" y="3108901"/>
              <a:ext cx="2996647" cy="693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r>
                <a:rPr lang="en-US" sz="2700" b="1" dirty="0">
                  <a:solidFill>
                    <a:srgbClr val="00B0F0"/>
                  </a:solidFill>
                </a:rPr>
                <a:t>3 steps </a:t>
              </a:r>
            </a:p>
            <a:p>
              <a:pPr algn="ctr" defTabSz="457189">
                <a:defRPr/>
              </a:pPr>
              <a:r>
                <a:rPr lang="en-US" sz="2700" b="1" dirty="0">
                  <a:solidFill>
                    <a:srgbClr val="00B0F0"/>
                  </a:solidFill>
                </a:rPr>
                <a:t>2 choices</a:t>
              </a:r>
            </a:p>
          </p:txBody>
        </p:sp>
        <p:sp>
          <p:nvSpPr>
            <p:cNvPr id="2" name="Rectangle 1">
              <a:extLst>
                <a:ext uri="{FF2B5EF4-FFF2-40B4-BE49-F238E27FC236}">
                  <a16:creationId xmlns:a16="http://schemas.microsoft.com/office/drawing/2014/main" xmlns="" id="{8EEA2210-948C-4EED-8D5F-E2F7B188406B}"/>
                </a:ext>
              </a:extLst>
            </p:cNvPr>
            <p:cNvSpPr/>
            <p:nvPr/>
          </p:nvSpPr>
          <p:spPr>
            <a:xfrm>
              <a:off x="5778362" y="1128714"/>
              <a:ext cx="2996647" cy="45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prstClr val="white"/>
                </a:solidFill>
              </a:endParaRPr>
            </a:p>
          </p:txBody>
        </p:sp>
        <p:sp>
          <p:nvSpPr>
            <p:cNvPr id="9" name="Rectangle 8">
              <a:extLst>
                <a:ext uri="{FF2B5EF4-FFF2-40B4-BE49-F238E27FC236}">
                  <a16:creationId xmlns:a16="http://schemas.microsoft.com/office/drawing/2014/main" xmlns="" id="{E53C3D0F-F97E-4065-A76B-59B212C971CF}"/>
                </a:ext>
              </a:extLst>
            </p:cNvPr>
            <p:cNvSpPr/>
            <p:nvPr/>
          </p:nvSpPr>
          <p:spPr>
            <a:xfrm>
              <a:off x="5778363" y="2249124"/>
              <a:ext cx="693876" cy="452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prstClr val="white"/>
                </a:solidFill>
              </a:endParaRPr>
            </a:p>
          </p:txBody>
        </p:sp>
      </p:grpSp>
      <p:sp>
        <p:nvSpPr>
          <p:cNvPr id="10" name="Rectangle 9">
            <a:extLst>
              <a:ext uri="{FF2B5EF4-FFF2-40B4-BE49-F238E27FC236}">
                <a16:creationId xmlns:a16="http://schemas.microsoft.com/office/drawing/2014/main" xmlns="" id="{0E3270FE-C446-4D6E-B4B7-044B7BC50DB0}"/>
              </a:ext>
            </a:extLst>
          </p:cNvPr>
          <p:cNvSpPr/>
          <p:nvPr/>
        </p:nvSpPr>
        <p:spPr>
          <a:xfrm>
            <a:off x="4336568" y="3078322"/>
            <a:ext cx="1012544" cy="437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prstClr val="white"/>
              </a:solidFill>
            </a:endParaRPr>
          </a:p>
        </p:txBody>
      </p:sp>
    </p:spTree>
    <p:extLst>
      <p:ext uri="{BB962C8B-B14F-4D97-AF65-F5344CB8AC3E}">
        <p14:creationId xmlns:p14="http://schemas.microsoft.com/office/powerpoint/2010/main" val="747854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0FA4689-A45E-7349-992B-249066A7D7FE}"/>
              </a:ext>
            </a:extLst>
          </p:cNvPr>
          <p:cNvPicPr>
            <a:picLocks noChangeAspect="1"/>
          </p:cNvPicPr>
          <p:nvPr/>
        </p:nvPicPr>
        <p:blipFill>
          <a:blip r:embed="rId2"/>
          <a:stretch>
            <a:fillRect/>
          </a:stretch>
        </p:blipFill>
        <p:spPr>
          <a:xfrm>
            <a:off x="4" y="0"/>
            <a:ext cx="5325035" cy="6858000"/>
          </a:xfrm>
          <a:prstGeom prst="rect">
            <a:avLst/>
          </a:prstGeom>
        </p:spPr>
      </p:pic>
      <p:pic>
        <p:nvPicPr>
          <p:cNvPr id="7" name="Picture 6">
            <a:extLst>
              <a:ext uri="{FF2B5EF4-FFF2-40B4-BE49-F238E27FC236}">
                <a16:creationId xmlns:a16="http://schemas.microsoft.com/office/drawing/2014/main" xmlns="" id="{508A61D6-E94B-CA4A-801A-3E9985D35CD7}"/>
              </a:ext>
            </a:extLst>
          </p:cNvPr>
          <p:cNvPicPr>
            <a:picLocks noChangeAspect="1"/>
          </p:cNvPicPr>
          <p:nvPr/>
        </p:nvPicPr>
        <p:blipFill>
          <a:blip r:embed="rId3"/>
          <a:stretch>
            <a:fillRect/>
          </a:stretch>
        </p:blipFill>
        <p:spPr>
          <a:xfrm>
            <a:off x="5569031" y="2609441"/>
            <a:ext cx="3304348" cy="770625"/>
          </a:xfrm>
          <a:prstGeom prst="rect">
            <a:avLst/>
          </a:prstGeom>
        </p:spPr>
      </p:pic>
      <p:sp>
        <p:nvSpPr>
          <p:cNvPr id="8" name="Rectangle 7">
            <a:extLst>
              <a:ext uri="{FF2B5EF4-FFF2-40B4-BE49-F238E27FC236}">
                <a16:creationId xmlns:a16="http://schemas.microsoft.com/office/drawing/2014/main" xmlns="" id="{5F341F45-B612-0642-8185-AA6BC6DB89C6}"/>
              </a:ext>
            </a:extLst>
          </p:cNvPr>
          <p:cNvSpPr/>
          <p:nvPr/>
        </p:nvSpPr>
        <p:spPr>
          <a:xfrm>
            <a:off x="5722887" y="3959114"/>
            <a:ext cx="2996647" cy="693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r>
              <a:rPr lang="en-US" sz="2700" b="1" dirty="0">
                <a:solidFill>
                  <a:srgbClr val="FFC000">
                    <a:lumMod val="50000"/>
                  </a:srgbClr>
                </a:solidFill>
              </a:rPr>
              <a:t>5 steps </a:t>
            </a:r>
          </a:p>
          <a:p>
            <a:pPr algn="ctr" defTabSz="457189">
              <a:defRPr/>
            </a:pPr>
            <a:r>
              <a:rPr lang="en-US" sz="2700" b="1" dirty="0">
                <a:solidFill>
                  <a:srgbClr val="FFC000">
                    <a:lumMod val="50000"/>
                  </a:srgbClr>
                </a:solidFill>
              </a:rPr>
              <a:t>3 choices</a:t>
            </a:r>
          </a:p>
        </p:txBody>
      </p:sp>
    </p:spTree>
    <p:extLst>
      <p:ext uri="{BB962C8B-B14F-4D97-AF65-F5344CB8AC3E}">
        <p14:creationId xmlns:p14="http://schemas.microsoft.com/office/powerpoint/2010/main" val="2110598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E3BA46F-8334-DD42-90A4-484EF4BC7C06}"/>
              </a:ext>
            </a:extLst>
          </p:cNvPr>
          <p:cNvPicPr>
            <a:picLocks noChangeAspect="1"/>
          </p:cNvPicPr>
          <p:nvPr/>
        </p:nvPicPr>
        <p:blipFill>
          <a:blip r:embed="rId2"/>
          <a:stretch>
            <a:fillRect/>
          </a:stretch>
        </p:blipFill>
        <p:spPr>
          <a:xfrm>
            <a:off x="6" y="0"/>
            <a:ext cx="5314431" cy="6858000"/>
          </a:xfrm>
          <a:prstGeom prst="rect">
            <a:avLst/>
          </a:prstGeom>
        </p:spPr>
      </p:pic>
      <p:pic>
        <p:nvPicPr>
          <p:cNvPr id="7" name="Picture 6">
            <a:extLst>
              <a:ext uri="{FF2B5EF4-FFF2-40B4-BE49-F238E27FC236}">
                <a16:creationId xmlns:a16="http://schemas.microsoft.com/office/drawing/2014/main" xmlns="" id="{FF6D2D9F-FB2C-0743-986B-387DC0C94E16}"/>
              </a:ext>
            </a:extLst>
          </p:cNvPr>
          <p:cNvPicPr>
            <a:picLocks noChangeAspect="1"/>
          </p:cNvPicPr>
          <p:nvPr/>
        </p:nvPicPr>
        <p:blipFill>
          <a:blip r:embed="rId3"/>
          <a:stretch>
            <a:fillRect/>
          </a:stretch>
        </p:blipFill>
        <p:spPr>
          <a:xfrm>
            <a:off x="5996266" y="2607327"/>
            <a:ext cx="2495195" cy="818736"/>
          </a:xfrm>
          <a:prstGeom prst="rect">
            <a:avLst/>
          </a:prstGeom>
        </p:spPr>
      </p:pic>
      <p:sp>
        <p:nvSpPr>
          <p:cNvPr id="8" name="Rectangle 7">
            <a:extLst>
              <a:ext uri="{FF2B5EF4-FFF2-40B4-BE49-F238E27FC236}">
                <a16:creationId xmlns:a16="http://schemas.microsoft.com/office/drawing/2014/main" xmlns="" id="{3EAEF14A-8C79-CF4D-BF92-F8CE60165965}"/>
              </a:ext>
            </a:extLst>
          </p:cNvPr>
          <p:cNvSpPr/>
          <p:nvPr/>
        </p:nvSpPr>
        <p:spPr>
          <a:xfrm>
            <a:off x="5680286" y="3959114"/>
            <a:ext cx="2996647" cy="693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r>
              <a:rPr lang="en-US" sz="2700" b="1" dirty="0">
                <a:solidFill>
                  <a:srgbClr val="7030A0"/>
                </a:solidFill>
              </a:rPr>
              <a:t>5 steps </a:t>
            </a:r>
          </a:p>
          <a:p>
            <a:pPr algn="ctr" defTabSz="457189">
              <a:defRPr/>
            </a:pPr>
            <a:r>
              <a:rPr lang="en-US" sz="2700" b="1" dirty="0">
                <a:solidFill>
                  <a:srgbClr val="7030A0"/>
                </a:solidFill>
              </a:rPr>
              <a:t>3 choices</a:t>
            </a:r>
          </a:p>
        </p:txBody>
      </p:sp>
    </p:spTree>
    <p:extLst>
      <p:ext uri="{BB962C8B-B14F-4D97-AF65-F5344CB8AC3E}">
        <p14:creationId xmlns:p14="http://schemas.microsoft.com/office/powerpoint/2010/main" val="693940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B8F6D01-24BE-EB44-AE8F-F11FD2530892}"/>
              </a:ext>
            </a:extLst>
          </p:cNvPr>
          <p:cNvPicPr/>
          <p:nvPr/>
        </p:nvPicPr>
        <p:blipFill>
          <a:blip r:embed="rId2"/>
          <a:stretch>
            <a:fillRect/>
          </a:stretch>
        </p:blipFill>
        <p:spPr>
          <a:xfrm>
            <a:off x="4097387" y="2515688"/>
            <a:ext cx="1140823" cy="1781992"/>
          </a:xfrm>
          <a:prstGeom prst="rect">
            <a:avLst/>
          </a:prstGeom>
        </p:spPr>
      </p:pic>
    </p:spTree>
    <p:extLst>
      <p:ext uri="{BB962C8B-B14F-4D97-AF65-F5344CB8AC3E}">
        <p14:creationId xmlns:p14="http://schemas.microsoft.com/office/powerpoint/2010/main" val="70666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0D686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85800" y="1511902"/>
            <a:ext cx="7899400" cy="1362075"/>
          </a:xfrm>
        </p:spPr>
        <p:txBody>
          <a:bodyPr>
            <a:noAutofit/>
          </a:bodyPr>
          <a:lstStyle/>
          <a:p>
            <a:pPr algn="ctr"/>
            <a:r>
              <a:rPr lang="en-US" cap="none" dirty="0" smtClean="0">
                <a:solidFill>
                  <a:srgbClr val="FFFFFF"/>
                </a:solidFill>
                <a:latin typeface="Century Gothic"/>
                <a:cs typeface="Century Gothic"/>
              </a:rPr>
              <a:t>Catherine McCarthy</a:t>
            </a:r>
            <a:br>
              <a:rPr lang="en-US" cap="none" dirty="0" smtClean="0">
                <a:solidFill>
                  <a:srgbClr val="FFFFFF"/>
                </a:solidFill>
                <a:latin typeface="Century Gothic"/>
                <a:cs typeface="Century Gothic"/>
              </a:rPr>
            </a:br>
            <a:r>
              <a:rPr lang="en-US" cap="none" dirty="0" smtClean="0">
                <a:solidFill>
                  <a:srgbClr val="FFFFFF"/>
                </a:solidFill>
                <a:latin typeface="Century Gothic"/>
                <a:cs typeface="Century Gothic"/>
              </a:rPr>
              <a:t> </a:t>
            </a:r>
            <a:br>
              <a:rPr lang="en-US" cap="none" dirty="0" smtClean="0">
                <a:solidFill>
                  <a:srgbClr val="FFFFFF"/>
                </a:solidFill>
                <a:latin typeface="Century Gothic"/>
                <a:cs typeface="Century Gothic"/>
              </a:rPr>
            </a:br>
            <a:r>
              <a:rPr lang="en-US" cap="none" dirty="0" smtClean="0">
                <a:solidFill>
                  <a:srgbClr val="FFFFFF"/>
                </a:solidFill>
                <a:latin typeface="Century Gothic"/>
                <a:cs typeface="Century Gothic"/>
              </a:rPr>
              <a:t>NISE </a:t>
            </a:r>
            <a:r>
              <a:rPr lang="en-US" cap="none" dirty="0">
                <a:solidFill>
                  <a:srgbClr val="FFFFFF"/>
                </a:solidFill>
                <a:latin typeface="Century Gothic"/>
                <a:cs typeface="Century Gothic"/>
              </a:rPr>
              <a:t>Network</a:t>
            </a:r>
            <a:br>
              <a:rPr lang="en-US" cap="none" dirty="0">
                <a:solidFill>
                  <a:srgbClr val="FFFFFF"/>
                </a:solidFill>
                <a:latin typeface="Century Gothic"/>
                <a:cs typeface="Century Gothic"/>
              </a:rPr>
            </a:br>
            <a:r>
              <a:rPr lang="en-US" cap="none" dirty="0">
                <a:solidFill>
                  <a:srgbClr val="FFFFFF"/>
                </a:solidFill>
                <a:latin typeface="Century Gothic"/>
                <a:cs typeface="Century Gothic"/>
              </a:rPr>
              <a:t>Science Museum of </a:t>
            </a:r>
            <a:r>
              <a:rPr lang="en-US" cap="none" dirty="0" smtClean="0">
                <a:solidFill>
                  <a:srgbClr val="FFFFFF"/>
                </a:solidFill>
                <a:latin typeface="Century Gothic"/>
                <a:cs typeface="Century Gothic"/>
              </a:rPr>
              <a:t>Minnesota, Saint Paul, MN </a:t>
            </a:r>
            <a:r>
              <a:rPr lang="en-US" cap="none" dirty="0">
                <a:solidFill>
                  <a:srgbClr val="FFFFFF"/>
                </a:solidFill>
                <a:latin typeface="Century Gothic"/>
                <a:cs typeface="Century Gothic"/>
              </a:rPr>
              <a:t/>
            </a:r>
            <a:br>
              <a:rPr lang="en-US" cap="none" dirty="0">
                <a:solidFill>
                  <a:srgbClr val="FFFFFF"/>
                </a:solidFill>
                <a:latin typeface="Century Gothic"/>
                <a:cs typeface="Century Gothic"/>
              </a:rPr>
            </a:br>
            <a:r>
              <a:rPr lang="en-US" cap="none" dirty="0" smtClean="0">
                <a:solidFill>
                  <a:srgbClr val="FFFFFF"/>
                </a:solidFill>
                <a:latin typeface="Century Gothic"/>
                <a:cs typeface="Century Gothic"/>
              </a:rPr>
              <a:t/>
            </a:r>
            <a:br>
              <a:rPr lang="en-US" cap="none" dirty="0" smtClean="0">
                <a:solidFill>
                  <a:srgbClr val="FFFFFF"/>
                </a:solidFill>
                <a:latin typeface="Century Gothic"/>
                <a:cs typeface="Century Gothic"/>
              </a:rPr>
            </a:br>
            <a:r>
              <a:rPr lang="en-US" cap="none" dirty="0" err="1" smtClean="0">
                <a:solidFill>
                  <a:srgbClr val="FFFFFF"/>
                </a:solidFill>
                <a:latin typeface="Century Gothic"/>
                <a:cs typeface="Century Gothic"/>
              </a:rPr>
              <a:t>cmccarthy@smm.org</a:t>
            </a:r>
            <a:r>
              <a:rPr lang="en-US" cap="none" dirty="0">
                <a:solidFill>
                  <a:srgbClr val="FFFFFF"/>
                </a:solidFill>
                <a:latin typeface="Century Gothic"/>
                <a:cs typeface="Century Gothic"/>
              </a:rPr>
              <a:t/>
            </a:r>
            <a:br>
              <a:rPr lang="en-US" cap="none" dirty="0">
                <a:solidFill>
                  <a:srgbClr val="FFFFFF"/>
                </a:solidFill>
                <a:latin typeface="Century Gothic"/>
                <a:cs typeface="Century Gothic"/>
              </a:rPr>
            </a:br>
            <a:endParaRPr lang="en-US" cap="none" dirty="0">
              <a:solidFill>
                <a:srgbClr val="FFFFFF"/>
              </a:solidFill>
              <a:latin typeface="Century Gothic"/>
              <a:cs typeface="Century Gothic"/>
            </a:endParaRPr>
          </a:p>
        </p:txBody>
      </p:sp>
    </p:spTree>
    <p:extLst>
      <p:ext uri="{BB962C8B-B14F-4D97-AF65-F5344CB8AC3E}">
        <p14:creationId xmlns:p14="http://schemas.microsoft.com/office/powerpoint/2010/main" val="6552191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Sci_Space_Promo_20160717_1163_2000px.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085331"/>
          </a:xfrm>
          <a:prstGeom prst="rect">
            <a:avLst/>
          </a:prstGeom>
        </p:spPr>
      </p:pic>
      <p:sp>
        <p:nvSpPr>
          <p:cNvPr id="6" name="Rectangle 5"/>
          <p:cNvSpPr/>
          <p:nvPr/>
        </p:nvSpPr>
        <p:spPr>
          <a:xfrm>
            <a:off x="0" y="4978400"/>
            <a:ext cx="9143999" cy="1879601"/>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New_NISENET_logo_V.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9665" y="4736042"/>
            <a:ext cx="2179386" cy="1740238"/>
          </a:xfrm>
          <a:prstGeom prst="rect">
            <a:avLst/>
          </a:prstGeom>
        </p:spPr>
      </p:pic>
      <p:sp>
        <p:nvSpPr>
          <p:cNvPr id="7" name="TextBox 6"/>
          <p:cNvSpPr txBox="1"/>
          <p:nvPr/>
        </p:nvSpPr>
        <p:spPr>
          <a:xfrm>
            <a:off x="2793999" y="5210911"/>
            <a:ext cx="5570728" cy="1149545"/>
          </a:xfrm>
          <a:prstGeom prst="rect">
            <a:avLst/>
          </a:prstGeom>
          <a:noFill/>
        </p:spPr>
        <p:txBody>
          <a:bodyPr wrap="square" rtlCol="0">
            <a:spAutoFit/>
          </a:bodyPr>
          <a:lstStyle/>
          <a:p>
            <a:pPr>
              <a:lnSpc>
                <a:spcPct val="95000"/>
              </a:lnSpc>
            </a:pPr>
            <a:r>
              <a:rPr lang="en-US" sz="3600" b="1" spc="100" dirty="0" smtClean="0">
                <a:solidFill>
                  <a:schemeClr val="bg1"/>
                </a:solidFill>
                <a:latin typeface="Century Gothic"/>
                <a:cs typeface="Century Gothic"/>
              </a:rPr>
              <a:t>WHAT IS THE </a:t>
            </a:r>
            <a:br>
              <a:rPr lang="en-US" sz="3600" b="1" spc="100" dirty="0" smtClean="0">
                <a:solidFill>
                  <a:schemeClr val="bg1"/>
                </a:solidFill>
                <a:latin typeface="Century Gothic"/>
                <a:cs typeface="Century Gothic"/>
              </a:rPr>
            </a:br>
            <a:r>
              <a:rPr lang="en-US" sz="3600" b="1" spc="100" dirty="0" smtClean="0">
                <a:solidFill>
                  <a:schemeClr val="bg1"/>
                </a:solidFill>
                <a:latin typeface="Century Gothic"/>
                <a:cs typeface="Century Gothic"/>
              </a:rPr>
              <a:t>NISE NETWORK?</a:t>
            </a:r>
          </a:p>
        </p:txBody>
      </p:sp>
    </p:spTree>
    <p:extLst>
      <p:ext uri="{BB962C8B-B14F-4D97-AF65-F5344CB8AC3E}">
        <p14:creationId xmlns:p14="http://schemas.microsoft.com/office/powerpoint/2010/main" val="616034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50403_2060-X2.jpg"/>
          <p:cNvPicPr>
            <a:picLocks noChangeAspect="1"/>
          </p:cNvPicPr>
          <p:nvPr/>
        </p:nvPicPr>
        <p:blipFill rotWithShape="1">
          <a:blip r:embed="rId3" cstate="print">
            <a:extLst>
              <a:ext uri="{28A0092B-C50C-407E-A947-70E740481C1C}">
                <a14:useLocalDpi xmlns:a14="http://schemas.microsoft.com/office/drawing/2010/main"/>
              </a:ext>
            </a:extLst>
          </a:blip>
          <a:srcRect t="-162" r="-79"/>
          <a:stretch/>
        </p:blipFill>
        <p:spPr>
          <a:xfrm>
            <a:off x="12700" y="1968500"/>
            <a:ext cx="9144000" cy="4911555"/>
          </a:xfrm>
          <a:prstGeom prst="rect">
            <a:avLst/>
          </a:prstGeom>
        </p:spPr>
      </p:pic>
      <p:sp>
        <p:nvSpPr>
          <p:cNvPr id="8" name="Rectangle 7"/>
          <p:cNvSpPr/>
          <p:nvPr/>
        </p:nvSpPr>
        <p:spPr>
          <a:xfrm>
            <a:off x="139700" y="266700"/>
            <a:ext cx="9004300" cy="1415772"/>
          </a:xfrm>
          <a:prstGeom prst="rect">
            <a:avLst/>
          </a:prstGeom>
        </p:spPr>
        <p:txBody>
          <a:bodyPr wrap="square">
            <a:spAutoFit/>
          </a:bodyPr>
          <a:lstStyle/>
          <a:p>
            <a:r>
              <a:rPr lang="en-US" sz="3000" b="1" dirty="0" smtClean="0">
                <a:latin typeface="Century Gothic"/>
                <a:cs typeface="Century Gothic"/>
              </a:rPr>
              <a:t>The National Informal STEM Education Network </a:t>
            </a:r>
            <a:r>
              <a:rPr lang="en-US" sz="2800" dirty="0">
                <a:latin typeface="Century Gothic"/>
                <a:cs typeface="Century Gothic"/>
              </a:rPr>
              <a:t>is </a:t>
            </a:r>
            <a:r>
              <a:rPr lang="en-US" sz="2800" dirty="0" smtClean="0">
                <a:latin typeface="Century Gothic"/>
                <a:cs typeface="Century Gothic"/>
              </a:rPr>
              <a:t>dedicated </a:t>
            </a:r>
            <a:r>
              <a:rPr lang="en-US" sz="2800" dirty="0">
                <a:latin typeface="Century Gothic"/>
                <a:cs typeface="Century Gothic"/>
              </a:rPr>
              <a:t>to supporting learning about science, technology, engineering, and math (STEM</a:t>
            </a:r>
            <a:r>
              <a:rPr lang="en-US" sz="2800" dirty="0" smtClean="0">
                <a:latin typeface="Century Gothic"/>
                <a:cs typeface="Century Gothic"/>
              </a:rPr>
              <a:t>).</a:t>
            </a:r>
            <a:endParaRPr lang="en-US" sz="2800" dirty="0">
              <a:latin typeface="Century Gothic"/>
              <a:cs typeface="Century Gothic"/>
            </a:endParaRPr>
          </a:p>
        </p:txBody>
      </p:sp>
      <p:grpSp>
        <p:nvGrpSpPr>
          <p:cNvPr id="2" name="Group 1"/>
          <p:cNvGrpSpPr/>
          <p:nvPr/>
        </p:nvGrpSpPr>
        <p:grpSpPr>
          <a:xfrm>
            <a:off x="0" y="2382708"/>
            <a:ext cx="3246120" cy="2560320"/>
            <a:chOff x="0" y="2382708"/>
            <a:chExt cx="3246120" cy="2560320"/>
          </a:xfrm>
        </p:grpSpPr>
        <p:sp>
          <p:nvSpPr>
            <p:cNvPr id="4" name="Rectangle 3"/>
            <p:cNvSpPr/>
            <p:nvPr/>
          </p:nvSpPr>
          <p:spPr>
            <a:xfrm>
              <a:off x="0" y="2382708"/>
              <a:ext cx="32461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2700" y="2935780"/>
              <a:ext cx="3009900" cy="1477328"/>
            </a:xfrm>
            <a:prstGeom prst="rect">
              <a:avLst/>
            </a:prstGeom>
            <a:noFill/>
          </p:spPr>
          <p:txBody>
            <a:bodyPr wrap="square" rtlCol="0">
              <a:spAutoFit/>
            </a:bodyPr>
            <a:lstStyle/>
            <a:p>
              <a:pPr algn="r"/>
              <a:r>
                <a:rPr lang="en-US" sz="3000" b="1" dirty="0" smtClean="0">
                  <a:latin typeface="Century Gothic"/>
                  <a:cs typeface="Century Gothic"/>
                </a:rPr>
                <a:t>NISE Net</a:t>
              </a:r>
            </a:p>
            <a:p>
              <a:pPr algn="r"/>
              <a:r>
                <a:rPr lang="en-US" sz="2000" dirty="0" smtClean="0">
                  <a:latin typeface="Century Gothic"/>
                  <a:cs typeface="Century Gothic"/>
                </a:rPr>
                <a:t>includes </a:t>
              </a:r>
            </a:p>
            <a:p>
              <a:pPr algn="r"/>
              <a:r>
                <a:rPr lang="en-US" sz="2000" dirty="0" smtClean="0">
                  <a:latin typeface="Century Gothic"/>
                  <a:cs typeface="Century Gothic"/>
                </a:rPr>
                <a:t>informal educators</a:t>
              </a:r>
              <a:r>
                <a:rPr lang="en-US" sz="2000" dirty="0">
                  <a:latin typeface="Century Gothic"/>
                  <a:cs typeface="Century Gothic"/>
                </a:rPr>
                <a:t> </a:t>
              </a:r>
              <a:r>
                <a:rPr lang="en-US" sz="2000" dirty="0" smtClean="0">
                  <a:latin typeface="Century Gothic"/>
                  <a:cs typeface="Century Gothic"/>
                </a:rPr>
                <a:t>and scientists.</a:t>
              </a:r>
            </a:p>
          </p:txBody>
        </p:sp>
      </p:grpSp>
    </p:spTree>
    <p:extLst>
      <p:ext uri="{BB962C8B-B14F-4D97-AF65-F5344CB8AC3E}">
        <p14:creationId xmlns:p14="http://schemas.microsoft.com/office/powerpoint/2010/main" val="157155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300690"/>
          </a:xfrm>
          <a:prstGeom prst="rect">
            <a:avLst/>
          </a:prstGeom>
          <a:solidFill>
            <a:srgbClr val="0D686C"/>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Subtitle 2"/>
          <p:cNvSpPr>
            <a:spLocks noGrp="1"/>
          </p:cNvSpPr>
          <p:nvPr>
            <p:ph type="subTitle" idx="1"/>
          </p:nvPr>
        </p:nvSpPr>
        <p:spPr>
          <a:xfrm>
            <a:off x="3746500" y="1450298"/>
            <a:ext cx="5397500" cy="5614204"/>
          </a:xfrm>
        </p:spPr>
        <p:txBody>
          <a:bodyPr>
            <a:normAutofit/>
          </a:bodyPr>
          <a:lstStyle/>
          <a:p>
            <a:pPr marL="342900" indent="-342900" algn="l">
              <a:spcBef>
                <a:spcPts val="0"/>
              </a:spcBef>
              <a:spcAft>
                <a:spcPts val="1600"/>
              </a:spcAft>
              <a:buFont typeface="Arial"/>
              <a:buChar char="•"/>
            </a:pPr>
            <a:r>
              <a:rPr lang="en-US" sz="2400" b="1" dirty="0" smtClean="0">
                <a:solidFill>
                  <a:schemeClr val="tx1"/>
                </a:solidFill>
              </a:rPr>
              <a:t>Girl Scout badges, STEM outcomes</a:t>
            </a:r>
            <a:endParaRPr lang="en-US" sz="2400" b="1" dirty="0">
              <a:solidFill>
                <a:schemeClr val="tx1"/>
              </a:solidFill>
            </a:endParaRPr>
          </a:p>
          <a:p>
            <a:pPr marL="342900" indent="-342900" algn="l">
              <a:spcBef>
                <a:spcPts val="0"/>
              </a:spcBef>
              <a:spcAft>
                <a:spcPts val="1600"/>
              </a:spcAft>
              <a:buFont typeface="Arial"/>
              <a:buChar char="•"/>
            </a:pPr>
            <a:r>
              <a:rPr lang="en-US" sz="2400" b="1" dirty="0">
                <a:solidFill>
                  <a:schemeClr val="tx1"/>
                </a:solidFill>
              </a:rPr>
              <a:t>NISE </a:t>
            </a:r>
            <a:r>
              <a:rPr lang="en-US" sz="2400" b="1" dirty="0" smtClean="0">
                <a:solidFill>
                  <a:schemeClr val="tx1"/>
                </a:solidFill>
              </a:rPr>
              <a:t>Network’s </a:t>
            </a:r>
            <a:r>
              <a:rPr lang="en-US" sz="2400" dirty="0" smtClean="0">
                <a:solidFill>
                  <a:schemeClr val="tx1"/>
                </a:solidFill>
              </a:rPr>
              <a:t/>
            </a:r>
            <a:br>
              <a:rPr lang="en-US" sz="2400" dirty="0" smtClean="0">
                <a:solidFill>
                  <a:schemeClr val="tx1"/>
                </a:solidFill>
              </a:rPr>
            </a:br>
            <a:r>
              <a:rPr lang="en-US" sz="2400" dirty="0" smtClean="0">
                <a:solidFill>
                  <a:schemeClr val="tx1"/>
                </a:solidFill>
              </a:rPr>
              <a:t>Explore </a:t>
            </a:r>
            <a:r>
              <a:rPr lang="en-US" sz="2400" dirty="0">
                <a:solidFill>
                  <a:schemeClr val="tx1"/>
                </a:solidFill>
              </a:rPr>
              <a:t>Science: Earth &amp; Space Toolkits Overview and Badge Connections</a:t>
            </a:r>
          </a:p>
          <a:p>
            <a:pPr marL="342900" indent="-342900" algn="l">
              <a:spcBef>
                <a:spcPts val="0"/>
              </a:spcBef>
              <a:spcAft>
                <a:spcPts val="1600"/>
              </a:spcAft>
              <a:buFont typeface="Arial"/>
              <a:buChar char="•"/>
            </a:pPr>
            <a:r>
              <a:rPr lang="en-US" sz="2400" b="1" dirty="0" smtClean="0">
                <a:solidFill>
                  <a:schemeClr val="tx1"/>
                </a:solidFill>
              </a:rPr>
              <a:t>Museums partnering with </a:t>
            </a:r>
            <a:br>
              <a:rPr lang="en-US" sz="2400" b="1" dirty="0" smtClean="0">
                <a:solidFill>
                  <a:schemeClr val="tx1"/>
                </a:solidFill>
              </a:rPr>
            </a:br>
            <a:r>
              <a:rPr lang="en-US" sz="2400" b="1" dirty="0" smtClean="0">
                <a:solidFill>
                  <a:schemeClr val="tx1"/>
                </a:solidFill>
              </a:rPr>
              <a:t>local Girl Scouts</a:t>
            </a:r>
          </a:p>
          <a:p>
            <a:pPr marL="800100" lvl="1" indent="-342900" algn="l">
              <a:spcBef>
                <a:spcPts val="0"/>
              </a:spcBef>
              <a:spcAft>
                <a:spcPts val="1600"/>
              </a:spcAft>
              <a:buFont typeface="Arial"/>
              <a:buChar char="•"/>
            </a:pPr>
            <a:r>
              <a:rPr lang="en-US" sz="2000" dirty="0" smtClean="0">
                <a:solidFill>
                  <a:schemeClr val="tx1"/>
                </a:solidFill>
              </a:rPr>
              <a:t>Ongoing programming, </a:t>
            </a:r>
            <a:r>
              <a:rPr lang="en-US" sz="2000" dirty="0">
                <a:solidFill>
                  <a:schemeClr val="tx1"/>
                </a:solidFill>
              </a:rPr>
              <a:t/>
            </a:r>
            <a:br>
              <a:rPr lang="en-US" sz="2000" dirty="0">
                <a:solidFill>
                  <a:schemeClr val="tx1"/>
                </a:solidFill>
              </a:rPr>
            </a:br>
            <a:r>
              <a:rPr lang="en-US" sz="2000" dirty="0" smtClean="0">
                <a:solidFill>
                  <a:schemeClr val="tx1"/>
                </a:solidFill>
              </a:rPr>
              <a:t>Skill building workshops</a:t>
            </a:r>
          </a:p>
          <a:p>
            <a:pPr marL="800100" lvl="1" indent="-342900" algn="l">
              <a:spcBef>
                <a:spcPts val="0"/>
              </a:spcBef>
              <a:spcAft>
                <a:spcPts val="1600"/>
              </a:spcAft>
              <a:buFont typeface="Arial"/>
              <a:buChar char="•"/>
            </a:pPr>
            <a:r>
              <a:rPr lang="en-US" sz="2000" dirty="0" smtClean="0">
                <a:solidFill>
                  <a:schemeClr val="tx1"/>
                </a:solidFill>
              </a:rPr>
              <a:t>Overnights, special events</a:t>
            </a:r>
            <a:r>
              <a:rPr lang="en-US" sz="2000" dirty="0">
                <a:solidFill>
                  <a:schemeClr val="tx1"/>
                </a:solidFill>
              </a:rPr>
              <a:t>	 </a:t>
            </a:r>
          </a:p>
          <a:p>
            <a:pPr marL="800100" lvl="1" indent="-342900" algn="l">
              <a:spcBef>
                <a:spcPts val="0"/>
              </a:spcBef>
              <a:spcAft>
                <a:spcPts val="1600"/>
              </a:spcAft>
              <a:buFont typeface="Arial"/>
              <a:buChar char="•"/>
            </a:pPr>
            <a:r>
              <a:rPr lang="en-US" sz="2000" dirty="0" smtClean="0">
                <a:solidFill>
                  <a:schemeClr val="tx1"/>
                </a:solidFill>
              </a:rPr>
              <a:t>Collaboration tips</a:t>
            </a:r>
          </a:p>
          <a:p>
            <a:pPr marL="461962" indent="-342900" algn="l">
              <a:spcBef>
                <a:spcPts val="0"/>
              </a:spcBef>
              <a:buFont typeface="Arial"/>
              <a:buChar char="•"/>
            </a:pPr>
            <a:r>
              <a:rPr lang="en-US" sz="2400" b="1" dirty="0" smtClean="0">
                <a:solidFill>
                  <a:schemeClr val="tx1"/>
                </a:solidFill>
              </a:rPr>
              <a:t>Discussion, Q/A</a:t>
            </a:r>
            <a:endParaRPr lang="en-US" sz="2400" b="1" dirty="0">
              <a:solidFill>
                <a:srgbClr val="FF0000"/>
              </a:solidFill>
            </a:endParaRPr>
          </a:p>
        </p:txBody>
      </p:sp>
      <p:sp>
        <p:nvSpPr>
          <p:cNvPr id="12" name="Rectangle 11"/>
          <p:cNvSpPr/>
          <p:nvPr/>
        </p:nvSpPr>
        <p:spPr>
          <a:xfrm flipH="1">
            <a:off x="2984500" y="247921"/>
            <a:ext cx="6159502" cy="76944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schemeClr val="bg1"/>
                </a:solidFill>
                <a:effectLst/>
                <a:uLnTx/>
                <a:uFillTx/>
                <a:latin typeface="Calibri"/>
                <a:ea typeface="+mn-ea"/>
                <a:cs typeface="+mn-cs"/>
              </a:rPr>
              <a:t>Overview</a:t>
            </a:r>
            <a:endParaRPr kumimoji="0" lang="en-US" sz="4400" b="0" i="0" u="none" strike="noStrike" kern="1200" cap="none" spc="0" normalizeH="0" baseline="0" noProof="0" dirty="0">
              <a:ln>
                <a:noFill/>
              </a:ln>
              <a:solidFill>
                <a:schemeClr val="bg1"/>
              </a:solidFill>
              <a:effectLst/>
              <a:uLnTx/>
              <a:uFillTx/>
              <a:latin typeface="Calibri"/>
              <a:ea typeface="+mn-ea"/>
              <a:cs typeface="+mn-cs"/>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3596645" cy="2900596"/>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 y="3164915"/>
            <a:ext cx="3596645" cy="3714572"/>
          </a:xfrm>
          <a:prstGeom prst="rect">
            <a:avLst/>
          </a:prstGeom>
        </p:spPr>
      </p:pic>
    </p:spTree>
    <p:extLst>
      <p:ext uri="{BB962C8B-B14F-4D97-AF65-F5344CB8AC3E}">
        <p14:creationId xmlns:p14="http://schemas.microsoft.com/office/powerpoint/2010/main" val="17411308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4116" y="432581"/>
            <a:ext cx="8678583" cy="1015663"/>
          </a:xfrm>
          <a:prstGeom prst="rect">
            <a:avLst/>
          </a:prstGeom>
        </p:spPr>
        <p:txBody>
          <a:bodyPr wrap="square">
            <a:spAutoFit/>
          </a:bodyPr>
          <a:lstStyle/>
          <a:p>
            <a:r>
              <a:rPr lang="en-US" sz="3000" dirty="0" smtClean="0">
                <a:latin typeface="Century Gothic"/>
                <a:cs typeface="Century Gothic"/>
              </a:rPr>
              <a:t>NISE Net supports </a:t>
            </a:r>
            <a:r>
              <a:rPr lang="en-US" sz="3000" b="1" dirty="0" smtClean="0">
                <a:latin typeface="Century Gothic"/>
                <a:cs typeface="Century Gothic"/>
              </a:rPr>
              <a:t>informal learning about STEM </a:t>
            </a:r>
            <a:r>
              <a:rPr lang="en-US" sz="3000" dirty="0" smtClean="0">
                <a:latin typeface="Century Gothic"/>
                <a:cs typeface="Century Gothic"/>
              </a:rPr>
              <a:t>in communities across the United States.</a:t>
            </a:r>
            <a:endParaRPr lang="en-US" sz="3000" dirty="0">
              <a:latin typeface="Century Gothic"/>
              <a:cs typeface="Century Gothic"/>
            </a:endParaRP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848748"/>
            <a:ext cx="9144000" cy="5014615"/>
          </a:xfrm>
          <a:prstGeom prst="rect">
            <a:avLst/>
          </a:prstGeom>
        </p:spPr>
      </p:pic>
      <p:grpSp>
        <p:nvGrpSpPr>
          <p:cNvPr id="2" name="Group 1"/>
          <p:cNvGrpSpPr/>
          <p:nvPr/>
        </p:nvGrpSpPr>
        <p:grpSpPr>
          <a:xfrm>
            <a:off x="-65050" y="3373308"/>
            <a:ext cx="3298470" cy="2560320"/>
            <a:chOff x="-65050" y="3373308"/>
            <a:chExt cx="3298470" cy="2560320"/>
          </a:xfrm>
        </p:grpSpPr>
        <p:sp>
          <p:nvSpPr>
            <p:cNvPr id="9" name="Rectangle 8"/>
            <p:cNvSpPr/>
            <p:nvPr/>
          </p:nvSpPr>
          <p:spPr>
            <a:xfrm>
              <a:off x="-12700" y="3373308"/>
              <a:ext cx="32461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5050" y="3842790"/>
              <a:ext cx="3011450" cy="1631216"/>
            </a:xfrm>
            <a:prstGeom prst="rect">
              <a:avLst/>
            </a:prstGeom>
            <a:noFill/>
          </p:spPr>
          <p:txBody>
            <a:bodyPr wrap="square" rtlCol="0">
              <a:spAutoFit/>
            </a:bodyPr>
            <a:lstStyle/>
            <a:p>
              <a:pPr algn="r"/>
              <a:r>
                <a:rPr lang="en-US" sz="2000" dirty="0">
                  <a:latin typeface="Century Gothic"/>
                  <a:cs typeface="Century Gothic"/>
                </a:rPr>
                <a:t>O</a:t>
              </a:r>
              <a:r>
                <a:rPr lang="en-US" sz="2000" dirty="0" smtClean="0">
                  <a:latin typeface="Century Gothic"/>
                  <a:cs typeface="Century Gothic"/>
                </a:rPr>
                <a:t>ur activities are</a:t>
              </a:r>
            </a:p>
            <a:p>
              <a:pPr algn="r"/>
              <a:r>
                <a:rPr lang="en-US" sz="3000" b="1" dirty="0" smtClean="0">
                  <a:latin typeface="Century Gothic"/>
                  <a:cs typeface="Century Gothic"/>
                </a:rPr>
                <a:t>fun and accessible</a:t>
              </a:r>
            </a:p>
            <a:p>
              <a:pPr algn="r"/>
              <a:r>
                <a:rPr lang="en-US" sz="2000" dirty="0" smtClean="0">
                  <a:latin typeface="Century Gothic"/>
                  <a:cs typeface="Century Gothic"/>
                </a:rPr>
                <a:t>for everyone.</a:t>
              </a:r>
            </a:p>
          </p:txBody>
        </p:sp>
      </p:grpSp>
    </p:spTree>
    <p:extLst>
      <p:ext uri="{BB962C8B-B14F-4D97-AF65-F5344CB8AC3E}">
        <p14:creationId xmlns:p14="http://schemas.microsoft.com/office/powerpoint/2010/main" val="77704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9060" y="305802"/>
            <a:ext cx="8904939" cy="1015663"/>
          </a:xfrm>
          <a:prstGeom prst="rect">
            <a:avLst/>
          </a:prstGeom>
        </p:spPr>
        <p:txBody>
          <a:bodyPr wrap="square">
            <a:spAutoFit/>
          </a:bodyPr>
          <a:lstStyle/>
          <a:p>
            <a:r>
              <a:rPr lang="en-US" sz="3000" dirty="0" smtClean="0">
                <a:solidFill>
                  <a:srgbClr val="000000"/>
                </a:solidFill>
                <a:latin typeface="Century Gothic"/>
                <a:cs typeface="Century Gothic"/>
              </a:rPr>
              <a:t>Together we reach </a:t>
            </a:r>
            <a:r>
              <a:rPr lang="en-US" sz="3000" b="1" dirty="0" smtClean="0">
                <a:solidFill>
                  <a:srgbClr val="000000"/>
                </a:solidFill>
                <a:latin typeface="Century Gothic"/>
                <a:cs typeface="Century Gothic"/>
              </a:rPr>
              <a:t>millions of people </a:t>
            </a:r>
            <a:r>
              <a:rPr lang="en-US" sz="3000" dirty="0" smtClean="0">
                <a:solidFill>
                  <a:srgbClr val="000000"/>
                </a:solidFill>
                <a:latin typeface="Century Gothic"/>
                <a:cs typeface="Century Gothic"/>
              </a:rPr>
              <a:t>each year!</a:t>
            </a:r>
          </a:p>
        </p:txBody>
      </p:sp>
      <p:pic>
        <p:nvPicPr>
          <p:cNvPr id="3" name="Picture 2" descr="NanoDays-0436-X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557337"/>
            <a:ext cx="9144000" cy="5300663"/>
          </a:xfrm>
          <a:prstGeom prst="rect">
            <a:avLst/>
          </a:prstGeom>
        </p:spPr>
      </p:pic>
      <p:grpSp>
        <p:nvGrpSpPr>
          <p:cNvPr id="2" name="Group 1"/>
          <p:cNvGrpSpPr/>
          <p:nvPr/>
        </p:nvGrpSpPr>
        <p:grpSpPr>
          <a:xfrm>
            <a:off x="5897880" y="3650586"/>
            <a:ext cx="3246120" cy="2560320"/>
            <a:chOff x="5897880" y="3650586"/>
            <a:chExt cx="3246120" cy="2560320"/>
          </a:xfrm>
        </p:grpSpPr>
        <p:sp>
          <p:nvSpPr>
            <p:cNvPr id="6" name="Rectangle 5"/>
            <p:cNvSpPr/>
            <p:nvPr/>
          </p:nvSpPr>
          <p:spPr>
            <a:xfrm>
              <a:off x="5897880" y="3650586"/>
              <a:ext cx="32461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134100" y="4259768"/>
              <a:ext cx="3009900" cy="1477328"/>
            </a:xfrm>
            <a:prstGeom prst="rect">
              <a:avLst/>
            </a:prstGeom>
            <a:noFill/>
          </p:spPr>
          <p:txBody>
            <a:bodyPr wrap="square" rtlCol="0">
              <a:spAutoFit/>
            </a:bodyPr>
            <a:lstStyle/>
            <a:p>
              <a:r>
                <a:rPr lang="en-US" sz="3000" b="1" dirty="0">
                  <a:latin typeface="Century Gothic"/>
                  <a:cs typeface="Century Gothic"/>
                </a:rPr>
                <a:t>NISE Net</a:t>
              </a:r>
            </a:p>
            <a:p>
              <a:r>
                <a:rPr lang="en-US" sz="2000" dirty="0">
                  <a:latin typeface="Century Gothic"/>
                  <a:cs typeface="Century Gothic"/>
                </a:rPr>
                <a:t>brings together diverse people to share and learn from each other.</a:t>
              </a:r>
            </a:p>
          </p:txBody>
        </p:sp>
      </p:grpSp>
    </p:spTree>
    <p:extLst>
      <p:ext uri="{BB962C8B-B14F-4D97-AF65-F5344CB8AC3E}">
        <p14:creationId xmlns:p14="http://schemas.microsoft.com/office/powerpoint/2010/main" val="76949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0" y="-1"/>
            <a:ext cx="9143999" cy="880730"/>
          </a:xfrm>
          <a:prstGeom prst="rect">
            <a:avLst/>
          </a:prstGeom>
          <a:solidFill>
            <a:srgbClr val="13425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34251"/>
              </a:solidFill>
            </a:endParaRPr>
          </a:p>
        </p:txBody>
      </p:sp>
      <p:sp>
        <p:nvSpPr>
          <p:cNvPr id="7" name="TextBox 6"/>
          <p:cNvSpPr txBox="1"/>
          <p:nvPr/>
        </p:nvSpPr>
        <p:spPr>
          <a:xfrm>
            <a:off x="2478889" y="117185"/>
            <a:ext cx="4186237" cy="646331"/>
          </a:xfrm>
          <a:prstGeom prst="rect">
            <a:avLst/>
          </a:prstGeom>
          <a:noFill/>
        </p:spPr>
        <p:txBody>
          <a:bodyPr wrap="none" rtlCol="0">
            <a:spAutoFit/>
          </a:bodyPr>
          <a:lstStyle/>
          <a:p>
            <a:pPr algn="ctr"/>
            <a:r>
              <a:rPr lang="en-US" sz="3600" b="1" spc="100" dirty="0" smtClean="0">
                <a:solidFill>
                  <a:schemeClr val="bg1"/>
                </a:solidFill>
                <a:latin typeface="Century Gothic"/>
                <a:cs typeface="Century Gothic"/>
              </a:rPr>
              <a:t>WHAT WE CREATE</a:t>
            </a:r>
            <a:endParaRPr lang="en-US" sz="3600" dirty="0">
              <a:solidFill>
                <a:schemeClr val="bg1"/>
              </a:solidFill>
            </a:endParaRPr>
          </a:p>
        </p:txBody>
      </p:sp>
      <p:sp>
        <p:nvSpPr>
          <p:cNvPr id="10" name="Rectangle 9"/>
          <p:cNvSpPr/>
          <p:nvPr/>
        </p:nvSpPr>
        <p:spPr>
          <a:xfrm>
            <a:off x="837936" y="4362251"/>
            <a:ext cx="3543564" cy="2483757"/>
          </a:xfrm>
          <a:prstGeom prst="rect">
            <a:avLst/>
          </a:prstGeom>
          <a:ln>
            <a:noFill/>
          </a:ln>
        </p:spPr>
        <p:txBody>
          <a:bodyPr wrap="square">
            <a:spAutoFit/>
          </a:bodyPr>
          <a:lstStyle/>
          <a:p>
            <a:pPr>
              <a:lnSpc>
                <a:spcPct val="80000"/>
              </a:lnSpc>
              <a:spcAft>
                <a:spcPts val="600"/>
              </a:spcAft>
            </a:pPr>
            <a:r>
              <a:rPr lang="en-US" sz="2800" b="1" dirty="0" smtClean="0">
                <a:solidFill>
                  <a:srgbClr val="0D686C"/>
                </a:solidFill>
              </a:rPr>
              <a:t>Educational products </a:t>
            </a:r>
          </a:p>
          <a:p>
            <a:pPr marL="342900" indent="-342900">
              <a:buFont typeface="Arial"/>
              <a:buChar char="•"/>
            </a:pPr>
            <a:r>
              <a:rPr lang="en-US" sz="2000" dirty="0">
                <a:solidFill>
                  <a:srgbClr val="000000"/>
                </a:solidFill>
              </a:rPr>
              <a:t>kits of hands-on activities </a:t>
            </a:r>
            <a:br>
              <a:rPr lang="en-US" sz="2000" dirty="0">
                <a:solidFill>
                  <a:srgbClr val="000000"/>
                </a:solidFill>
              </a:rPr>
            </a:br>
            <a:r>
              <a:rPr lang="en-US" sz="2000" dirty="0">
                <a:solidFill>
                  <a:srgbClr val="000000"/>
                </a:solidFill>
              </a:rPr>
              <a:t>for use in museums (and similar settings)</a:t>
            </a:r>
          </a:p>
          <a:p>
            <a:pPr marL="342900" indent="-342900">
              <a:buFont typeface="Arial"/>
              <a:buChar char="•"/>
            </a:pPr>
            <a:r>
              <a:rPr lang="en-US" sz="2000" dirty="0">
                <a:solidFill>
                  <a:srgbClr val="000000"/>
                </a:solidFill>
              </a:rPr>
              <a:t>exhibits for </a:t>
            </a:r>
            <a:r>
              <a:rPr lang="en-US" sz="2000" dirty="0" smtClean="0">
                <a:solidFill>
                  <a:srgbClr val="000000"/>
                </a:solidFill>
              </a:rPr>
              <a:t>museums</a:t>
            </a:r>
          </a:p>
          <a:p>
            <a:pPr marL="342900" indent="-342900">
              <a:buFont typeface="Arial"/>
              <a:buChar char="•"/>
            </a:pPr>
            <a:endParaRPr lang="en-US" sz="2000" dirty="0" smtClean="0">
              <a:solidFill>
                <a:srgbClr val="000000"/>
              </a:solidFill>
            </a:endParaRPr>
          </a:p>
          <a:p>
            <a:pPr algn="ctr"/>
            <a:r>
              <a:rPr lang="en-US" sz="2800" b="1" dirty="0" smtClean="0">
                <a:solidFill>
                  <a:srgbClr val="FF0000"/>
                </a:solidFill>
              </a:rPr>
              <a:t> </a:t>
            </a:r>
            <a:endParaRPr lang="en-US" sz="2800" b="1" dirty="0">
              <a:solidFill>
                <a:srgbClr val="FF0000"/>
              </a:solidFill>
            </a:endParaRPr>
          </a:p>
        </p:txBody>
      </p:sp>
      <p:sp>
        <p:nvSpPr>
          <p:cNvPr id="2" name="TextBox 1"/>
          <p:cNvSpPr txBox="1"/>
          <p:nvPr/>
        </p:nvSpPr>
        <p:spPr>
          <a:xfrm>
            <a:off x="10325100" y="6362700"/>
            <a:ext cx="184666" cy="369332"/>
          </a:xfrm>
          <a:prstGeom prst="rect">
            <a:avLst/>
          </a:prstGeom>
          <a:noFill/>
        </p:spPr>
        <p:txBody>
          <a:bodyPr wrap="none" rtlCol="0">
            <a:spAutoFit/>
          </a:bodyPr>
          <a:lstStyle/>
          <a:p>
            <a:endParaRPr lang="en-US" dirty="0"/>
          </a:p>
        </p:txBody>
      </p:sp>
      <p:sp>
        <p:nvSpPr>
          <p:cNvPr id="3" name="TextBox 2"/>
          <p:cNvSpPr txBox="1"/>
          <p:nvPr/>
        </p:nvSpPr>
        <p:spPr>
          <a:xfrm>
            <a:off x="10236200" y="4368800"/>
            <a:ext cx="184666" cy="369332"/>
          </a:xfrm>
          <a:prstGeom prst="rect">
            <a:avLst/>
          </a:prstGeom>
          <a:noFill/>
        </p:spPr>
        <p:txBody>
          <a:bodyPr wrap="none" rtlCol="0">
            <a:spAutoFit/>
          </a:bodyPr>
          <a:lstStyle/>
          <a:p>
            <a:endParaRPr lang="en-US" dirty="0"/>
          </a:p>
        </p:txBody>
      </p:sp>
      <p:sp>
        <p:nvSpPr>
          <p:cNvPr id="13" name="Rectangle 12"/>
          <p:cNvSpPr/>
          <p:nvPr/>
        </p:nvSpPr>
        <p:spPr>
          <a:xfrm>
            <a:off x="4930853" y="4362251"/>
            <a:ext cx="3949964" cy="2828466"/>
          </a:xfrm>
          <a:prstGeom prst="rect">
            <a:avLst/>
          </a:prstGeom>
          <a:ln>
            <a:noFill/>
          </a:ln>
        </p:spPr>
        <p:txBody>
          <a:bodyPr wrap="square">
            <a:spAutoFit/>
          </a:bodyPr>
          <a:lstStyle/>
          <a:p>
            <a:pPr>
              <a:lnSpc>
                <a:spcPct val="80000"/>
              </a:lnSpc>
              <a:spcAft>
                <a:spcPts val="600"/>
              </a:spcAft>
            </a:pPr>
            <a:r>
              <a:rPr lang="en-US" sz="2800" b="1" dirty="0" smtClean="0">
                <a:solidFill>
                  <a:srgbClr val="0D686C"/>
                </a:solidFill>
              </a:rPr>
              <a:t>Professional development tools</a:t>
            </a:r>
          </a:p>
          <a:p>
            <a:pPr marL="342900" indent="-342900">
              <a:buFont typeface="Arial"/>
              <a:buChar char="•"/>
            </a:pPr>
            <a:r>
              <a:rPr lang="en-US" sz="2000" dirty="0">
                <a:solidFill>
                  <a:srgbClr val="000000"/>
                </a:solidFill>
              </a:rPr>
              <a:t>training videos</a:t>
            </a:r>
          </a:p>
          <a:p>
            <a:pPr marL="342900" indent="-342900">
              <a:buFont typeface="Arial"/>
              <a:buChar char="•"/>
            </a:pPr>
            <a:r>
              <a:rPr lang="en-US" sz="2000" dirty="0">
                <a:solidFill>
                  <a:srgbClr val="000000"/>
                </a:solidFill>
              </a:rPr>
              <a:t>online workshops</a:t>
            </a:r>
          </a:p>
          <a:p>
            <a:pPr marL="342900" indent="-342900">
              <a:buFont typeface="Arial"/>
              <a:buChar char="•"/>
            </a:pPr>
            <a:r>
              <a:rPr lang="en-US" sz="2000" dirty="0">
                <a:solidFill>
                  <a:srgbClr val="000000"/>
                </a:solidFill>
              </a:rPr>
              <a:t>written guides</a:t>
            </a:r>
          </a:p>
          <a:p>
            <a:pPr marL="342900" indent="-342900">
              <a:buFont typeface="Arial"/>
              <a:buChar char="•"/>
            </a:pPr>
            <a:r>
              <a:rPr lang="en-US" sz="2000" dirty="0">
                <a:solidFill>
                  <a:srgbClr val="000000"/>
                </a:solidFill>
              </a:rPr>
              <a:t>planning resources</a:t>
            </a:r>
          </a:p>
          <a:p>
            <a:pPr marL="342900" indent="-342900">
              <a:buFont typeface="Arial"/>
              <a:buChar char="•"/>
            </a:pPr>
            <a:endParaRPr lang="en-US" sz="2000" dirty="0" smtClean="0">
              <a:solidFill>
                <a:srgbClr val="000000"/>
              </a:solidFill>
            </a:endParaRPr>
          </a:p>
          <a:p>
            <a:pPr algn="ctr"/>
            <a:r>
              <a:rPr lang="en-US" sz="2800" b="1" dirty="0" smtClean="0">
                <a:solidFill>
                  <a:srgbClr val="FF0000"/>
                </a:solidFill>
              </a:rPr>
              <a:t> </a:t>
            </a:r>
            <a:endParaRPr lang="en-US" sz="2800" b="1" dirty="0">
              <a:solidFill>
                <a:srgbClr val="FF0000"/>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87900" y="1282700"/>
            <a:ext cx="3556000" cy="28448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8500" y="1282700"/>
            <a:ext cx="3556000" cy="2844800"/>
          </a:xfrm>
          <a:prstGeom prst="rect">
            <a:avLst/>
          </a:prstGeom>
        </p:spPr>
      </p:pic>
    </p:spTree>
    <p:extLst>
      <p:ext uri="{BB962C8B-B14F-4D97-AF65-F5344CB8AC3E}">
        <p14:creationId xmlns:p14="http://schemas.microsoft.com/office/powerpoint/2010/main" val="2372333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p:nvSpPr>
        <p:spPr>
          <a:xfrm>
            <a:off x="0" y="-1"/>
            <a:ext cx="9143999" cy="880730"/>
          </a:xfrm>
          <a:prstGeom prst="rect">
            <a:avLst/>
          </a:prstGeom>
          <a:solidFill>
            <a:srgbClr val="13425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34251"/>
              </a:solidFill>
            </a:endParaRPr>
          </a:p>
        </p:txBody>
      </p:sp>
      <p:sp>
        <p:nvSpPr>
          <p:cNvPr id="8" name="TextBox 7"/>
          <p:cNvSpPr txBox="1"/>
          <p:nvPr/>
        </p:nvSpPr>
        <p:spPr>
          <a:xfrm>
            <a:off x="2890596" y="117185"/>
            <a:ext cx="3362845" cy="646331"/>
          </a:xfrm>
          <a:prstGeom prst="rect">
            <a:avLst/>
          </a:prstGeom>
          <a:noFill/>
        </p:spPr>
        <p:txBody>
          <a:bodyPr wrap="none" rtlCol="0">
            <a:spAutoFit/>
          </a:bodyPr>
          <a:lstStyle/>
          <a:p>
            <a:pPr algn="ctr"/>
            <a:r>
              <a:rPr lang="en-US" sz="3600" b="1" spc="100" dirty="0">
                <a:solidFill>
                  <a:schemeClr val="bg1"/>
                </a:solidFill>
                <a:latin typeface="Century Gothic"/>
                <a:cs typeface="Century Gothic"/>
              </a:rPr>
              <a:t>KIT CONTENTS</a:t>
            </a:r>
            <a:endParaRPr lang="en-US" sz="3600" dirty="0">
              <a:solidFill>
                <a:schemeClr val="bg1"/>
              </a:solidFill>
            </a:endParaRPr>
          </a:p>
        </p:txBody>
      </p:sp>
      <p:sp>
        <p:nvSpPr>
          <p:cNvPr id="16" name="Rectangle 15"/>
          <p:cNvSpPr/>
          <p:nvPr/>
        </p:nvSpPr>
        <p:spPr>
          <a:xfrm>
            <a:off x="777656" y="1627471"/>
            <a:ext cx="3895944" cy="2175980"/>
          </a:xfrm>
          <a:prstGeom prst="rect">
            <a:avLst/>
          </a:prstGeom>
          <a:ln>
            <a:noFill/>
          </a:ln>
        </p:spPr>
        <p:txBody>
          <a:bodyPr wrap="square">
            <a:spAutoFit/>
          </a:bodyPr>
          <a:lstStyle/>
          <a:p>
            <a:pPr>
              <a:lnSpc>
                <a:spcPct val="80000"/>
              </a:lnSpc>
              <a:spcAft>
                <a:spcPts val="600"/>
              </a:spcAft>
            </a:pPr>
            <a:r>
              <a:rPr lang="en-US" sz="2800" b="1" dirty="0" smtClean="0">
                <a:solidFill>
                  <a:srgbClr val="0D686C"/>
                </a:solidFill>
              </a:rPr>
              <a:t>Each kit includes:</a:t>
            </a:r>
          </a:p>
          <a:p>
            <a:pPr marL="342900" indent="-342900">
              <a:buFont typeface="Arial"/>
              <a:buChar char="•"/>
            </a:pPr>
            <a:r>
              <a:rPr lang="en-US" sz="2000" dirty="0" smtClean="0">
                <a:solidFill>
                  <a:srgbClr val="000000"/>
                </a:solidFill>
              </a:rPr>
              <a:t>hands</a:t>
            </a:r>
            <a:r>
              <a:rPr lang="en-US" sz="2000" dirty="0">
                <a:solidFill>
                  <a:srgbClr val="000000"/>
                </a:solidFill>
              </a:rPr>
              <a:t>-on activities </a:t>
            </a:r>
            <a:endParaRPr lang="en-US" sz="2000" dirty="0" smtClean="0">
              <a:solidFill>
                <a:srgbClr val="000000"/>
              </a:solidFill>
            </a:endParaRPr>
          </a:p>
          <a:p>
            <a:pPr marL="342900" indent="-342900">
              <a:buFont typeface="Arial"/>
              <a:buChar char="•"/>
            </a:pPr>
            <a:r>
              <a:rPr lang="en-US" sz="2000" dirty="0">
                <a:solidFill>
                  <a:srgbClr val="000000"/>
                </a:solidFill>
              </a:rPr>
              <a:t>p</a:t>
            </a:r>
            <a:r>
              <a:rPr lang="en-US" sz="2000" dirty="0" smtClean="0">
                <a:solidFill>
                  <a:srgbClr val="000000"/>
                </a:solidFill>
              </a:rPr>
              <a:t>osters, media, and graphics</a:t>
            </a:r>
          </a:p>
          <a:p>
            <a:pPr marL="342900" indent="-342900">
              <a:buFont typeface="Arial"/>
              <a:buChar char="•"/>
            </a:pPr>
            <a:r>
              <a:rPr lang="en-US" sz="2000" dirty="0">
                <a:solidFill>
                  <a:srgbClr val="000000"/>
                </a:solidFill>
              </a:rPr>
              <a:t>e</a:t>
            </a:r>
            <a:r>
              <a:rPr lang="en-US" sz="2000" dirty="0" smtClean="0">
                <a:solidFill>
                  <a:srgbClr val="000000"/>
                </a:solidFill>
              </a:rPr>
              <a:t>vent planning materials</a:t>
            </a:r>
          </a:p>
          <a:p>
            <a:pPr marL="342900" indent="-342900">
              <a:buFont typeface="Arial"/>
              <a:buChar char="•"/>
            </a:pPr>
            <a:r>
              <a:rPr lang="en-US" sz="2000" dirty="0">
                <a:solidFill>
                  <a:srgbClr val="000000"/>
                </a:solidFill>
              </a:rPr>
              <a:t>t</a:t>
            </a:r>
            <a:r>
              <a:rPr lang="en-US" sz="2000" dirty="0" smtClean="0">
                <a:solidFill>
                  <a:srgbClr val="000000"/>
                </a:solidFill>
              </a:rPr>
              <a:t>raining videos</a:t>
            </a:r>
          </a:p>
          <a:p>
            <a:pPr algn="ctr"/>
            <a:r>
              <a:rPr lang="en-US" sz="2800" b="1" dirty="0" smtClean="0">
                <a:solidFill>
                  <a:srgbClr val="FF0000"/>
                </a:solidFill>
              </a:rPr>
              <a:t> </a:t>
            </a:r>
            <a:endParaRPr lang="en-US" sz="2800" b="1" dirty="0">
              <a:solidFill>
                <a:srgbClr val="FF0000"/>
              </a:solidFill>
            </a:endParaRP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6375" y="1464141"/>
            <a:ext cx="3367294" cy="4209117"/>
          </a:xfrm>
          <a:prstGeom prst="rect">
            <a:avLst/>
          </a:prstGeom>
        </p:spPr>
      </p:pic>
      <p:sp>
        <p:nvSpPr>
          <p:cNvPr id="19" name="Rectangle 18"/>
          <p:cNvSpPr/>
          <p:nvPr/>
        </p:nvSpPr>
        <p:spPr>
          <a:xfrm>
            <a:off x="1881698" y="6199471"/>
            <a:ext cx="5390024" cy="338554"/>
          </a:xfrm>
          <a:prstGeom prst="rect">
            <a:avLst/>
          </a:prstGeom>
          <a:solidFill>
            <a:srgbClr val="0D686C">
              <a:alpha val="15000"/>
            </a:srgbClr>
          </a:solidFill>
        </p:spPr>
        <p:txBody>
          <a:bodyPr wrap="square">
            <a:spAutoFit/>
          </a:bodyPr>
          <a:lstStyle/>
          <a:p>
            <a:pPr algn="ctr"/>
            <a:r>
              <a:rPr lang="en-US" sz="1600" dirty="0" smtClean="0"/>
              <a:t>All resources are available for free download at </a:t>
            </a:r>
            <a:r>
              <a:rPr lang="en-US" sz="1600" b="1" dirty="0" err="1" smtClean="0"/>
              <a:t>nisenet.org</a:t>
            </a:r>
            <a:endParaRPr lang="en-US" sz="1600" b="1" dirty="0"/>
          </a:p>
        </p:txBody>
      </p:sp>
      <p:pic>
        <p:nvPicPr>
          <p:cNvPr id="2" name="Picture 1" descr="kit_content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5376" y="4159504"/>
            <a:ext cx="3889248" cy="1231392"/>
          </a:xfrm>
          <a:prstGeom prst="rect">
            <a:avLst/>
          </a:prstGeom>
        </p:spPr>
      </p:pic>
    </p:spTree>
    <p:extLst>
      <p:ext uri="{BB962C8B-B14F-4D97-AF65-F5344CB8AC3E}">
        <p14:creationId xmlns:p14="http://schemas.microsoft.com/office/powerpoint/2010/main" val="14517184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0" y="14425"/>
            <a:ext cx="9143999" cy="880730"/>
          </a:xfrm>
          <a:prstGeom prst="rect">
            <a:avLst/>
          </a:prstGeom>
          <a:solidFill>
            <a:srgbClr val="13425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34251"/>
              </a:solidFill>
            </a:endParaRPr>
          </a:p>
        </p:txBody>
      </p:sp>
      <p:sp>
        <p:nvSpPr>
          <p:cNvPr id="8" name="TextBox 7"/>
          <p:cNvSpPr txBox="1"/>
          <p:nvPr/>
        </p:nvSpPr>
        <p:spPr>
          <a:xfrm>
            <a:off x="2890591" y="117185"/>
            <a:ext cx="3362845" cy="646331"/>
          </a:xfrm>
          <a:prstGeom prst="rect">
            <a:avLst/>
          </a:prstGeom>
          <a:noFill/>
        </p:spPr>
        <p:txBody>
          <a:bodyPr wrap="none" rtlCol="0">
            <a:spAutoFit/>
          </a:bodyPr>
          <a:lstStyle/>
          <a:p>
            <a:pPr algn="ctr"/>
            <a:r>
              <a:rPr lang="en-US" sz="3600" b="1" spc="100" dirty="0" smtClean="0">
                <a:solidFill>
                  <a:schemeClr val="bg1"/>
                </a:solidFill>
                <a:latin typeface="Century Gothic"/>
                <a:cs typeface="Century Gothic"/>
              </a:rPr>
              <a:t>KIT CONTENTS</a:t>
            </a:r>
            <a:endParaRPr lang="en-US" sz="3600" dirty="0">
              <a:solidFill>
                <a:schemeClr val="bg1"/>
              </a:solidFill>
            </a:endParaRPr>
          </a:p>
        </p:txBody>
      </p:sp>
      <p:sp>
        <p:nvSpPr>
          <p:cNvPr id="11" name="Rectangle 10"/>
          <p:cNvSpPr/>
          <p:nvPr/>
        </p:nvSpPr>
        <p:spPr>
          <a:xfrm>
            <a:off x="6895352" y="2212476"/>
            <a:ext cx="2103120" cy="33628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lvl="0" algn="ctr"/>
            <a:endParaRPr lang="en-US" sz="1400" b="1" dirty="0" smtClean="0">
              <a:solidFill>
                <a:srgbClr val="000000"/>
              </a:solidFill>
            </a:endParaRPr>
          </a:p>
          <a:p>
            <a:pPr lvl="0" algn="ctr"/>
            <a:endParaRPr lang="en-US" sz="1400" b="1" dirty="0">
              <a:solidFill>
                <a:srgbClr val="000000"/>
              </a:solidFill>
            </a:endParaRPr>
          </a:p>
        </p:txBody>
      </p:sp>
      <p:sp>
        <p:nvSpPr>
          <p:cNvPr id="36" name="Rectangle 35"/>
          <p:cNvSpPr/>
          <p:nvPr/>
        </p:nvSpPr>
        <p:spPr>
          <a:xfrm>
            <a:off x="564301" y="1627452"/>
            <a:ext cx="3093299" cy="2828466"/>
          </a:xfrm>
          <a:prstGeom prst="rect">
            <a:avLst/>
          </a:prstGeom>
          <a:ln>
            <a:noFill/>
          </a:ln>
        </p:spPr>
        <p:txBody>
          <a:bodyPr wrap="square">
            <a:spAutoFit/>
          </a:bodyPr>
          <a:lstStyle/>
          <a:p>
            <a:pPr>
              <a:lnSpc>
                <a:spcPct val="80000"/>
              </a:lnSpc>
              <a:spcAft>
                <a:spcPts val="600"/>
              </a:spcAft>
            </a:pPr>
            <a:r>
              <a:rPr lang="en-US" sz="2800" b="1" dirty="0" smtClean="0">
                <a:solidFill>
                  <a:srgbClr val="0D686C"/>
                </a:solidFill>
              </a:rPr>
              <a:t>Each activity includes:</a:t>
            </a:r>
          </a:p>
          <a:p>
            <a:pPr marL="342900" indent="-342900">
              <a:buFont typeface="Arial"/>
              <a:buChar char="•"/>
            </a:pPr>
            <a:r>
              <a:rPr lang="en-US" sz="2000" dirty="0">
                <a:solidFill>
                  <a:srgbClr val="000000"/>
                </a:solidFill>
              </a:rPr>
              <a:t>a</a:t>
            </a:r>
            <a:r>
              <a:rPr lang="en-US" sz="2000" dirty="0" smtClean="0">
                <a:solidFill>
                  <a:srgbClr val="000000"/>
                </a:solidFill>
              </a:rPr>
              <a:t>ll necessary materials</a:t>
            </a:r>
          </a:p>
          <a:p>
            <a:pPr marL="342900" indent="-342900">
              <a:buFont typeface="Arial"/>
              <a:buChar char="•"/>
            </a:pPr>
            <a:r>
              <a:rPr lang="en-US" sz="2000" dirty="0">
                <a:solidFill>
                  <a:srgbClr val="000000"/>
                </a:solidFill>
              </a:rPr>
              <a:t>s</a:t>
            </a:r>
            <a:r>
              <a:rPr lang="en-US" sz="2000" dirty="0" smtClean="0">
                <a:solidFill>
                  <a:srgbClr val="000000"/>
                </a:solidFill>
              </a:rPr>
              <a:t>tep-by-step instructions</a:t>
            </a:r>
          </a:p>
          <a:p>
            <a:pPr marL="342900" indent="-342900">
              <a:buFont typeface="Arial"/>
              <a:buChar char="•"/>
            </a:pPr>
            <a:r>
              <a:rPr lang="en-US" sz="2000" dirty="0" smtClean="0">
                <a:solidFill>
                  <a:srgbClr val="000000"/>
                </a:solidFill>
              </a:rPr>
              <a:t>facilitator guide &amp; background info</a:t>
            </a:r>
          </a:p>
          <a:p>
            <a:pPr marL="342900" indent="-342900">
              <a:buFont typeface="Arial"/>
              <a:buChar char="•"/>
            </a:pPr>
            <a:r>
              <a:rPr lang="en-US" sz="2000" dirty="0" smtClean="0">
                <a:solidFill>
                  <a:srgbClr val="000000"/>
                </a:solidFill>
              </a:rPr>
              <a:t>activity sign</a:t>
            </a:r>
          </a:p>
          <a:p>
            <a:pPr algn="ctr"/>
            <a:r>
              <a:rPr lang="en-US" sz="2800" b="1" dirty="0" smtClean="0">
                <a:solidFill>
                  <a:srgbClr val="FF0000"/>
                </a:solidFill>
              </a:rPr>
              <a:t> </a:t>
            </a:r>
            <a:endParaRPr lang="en-US" sz="2800" b="1" dirty="0">
              <a:solidFill>
                <a:srgbClr val="FF0000"/>
              </a:solidFill>
            </a:endParaRPr>
          </a:p>
        </p:txBody>
      </p:sp>
      <p:pic>
        <p:nvPicPr>
          <p:cNvPr id="38" name="Picture 3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6375" y="1520467"/>
            <a:ext cx="3367294" cy="4096464"/>
          </a:xfrm>
          <a:prstGeom prst="rect">
            <a:avLst/>
          </a:prstGeom>
        </p:spPr>
      </p:pic>
      <p:sp>
        <p:nvSpPr>
          <p:cNvPr id="42" name="Rectangle 41"/>
          <p:cNvSpPr/>
          <p:nvPr/>
        </p:nvSpPr>
        <p:spPr>
          <a:xfrm>
            <a:off x="1881698" y="6199471"/>
            <a:ext cx="5390024" cy="338554"/>
          </a:xfrm>
          <a:prstGeom prst="rect">
            <a:avLst/>
          </a:prstGeom>
          <a:solidFill>
            <a:srgbClr val="0D686C">
              <a:alpha val="15000"/>
            </a:srgbClr>
          </a:solidFill>
        </p:spPr>
        <p:txBody>
          <a:bodyPr wrap="square">
            <a:spAutoFit/>
          </a:bodyPr>
          <a:lstStyle/>
          <a:p>
            <a:pPr algn="ctr"/>
            <a:r>
              <a:rPr lang="en-US" sz="1600" dirty="0" smtClean="0"/>
              <a:t>All resources are available for free download at </a:t>
            </a:r>
            <a:r>
              <a:rPr lang="en-US" sz="1600" b="1" dirty="0" err="1" smtClean="0"/>
              <a:t>nisenet.org</a:t>
            </a:r>
            <a:endParaRPr lang="en-US" sz="1600" b="1" dirty="0"/>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1020" y="4416669"/>
            <a:ext cx="4119880" cy="1157490"/>
          </a:xfrm>
          <a:prstGeom prst="rect">
            <a:avLst/>
          </a:prstGeom>
        </p:spPr>
      </p:pic>
    </p:spTree>
    <p:extLst>
      <p:ext uri="{BB962C8B-B14F-4D97-AF65-F5344CB8AC3E}">
        <p14:creationId xmlns:p14="http://schemas.microsoft.com/office/powerpoint/2010/main" val="6631862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V="1">
            <a:off x="0" y="1300690"/>
            <a:ext cx="9143999" cy="45719"/>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p:cNvSpPr/>
          <p:nvPr/>
        </p:nvSpPr>
        <p:spPr>
          <a:xfrm flipH="1">
            <a:off x="0" y="260806"/>
            <a:ext cx="9144000"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858B"/>
                </a:solidFill>
                <a:effectLst/>
                <a:uLnTx/>
                <a:uFillTx/>
                <a:latin typeface="Calibri"/>
                <a:ea typeface="+mn-ea"/>
                <a:cs typeface="+mn-cs"/>
              </a:rPr>
              <a:t>Explore Science: Earth </a:t>
            </a:r>
            <a:r>
              <a:rPr kumimoji="0" lang="en-US" sz="4000" b="1" i="0" u="none" strike="noStrike" kern="1200" cap="none" spc="0" normalizeH="0" baseline="0" noProof="0" dirty="0">
                <a:ln>
                  <a:noFill/>
                </a:ln>
                <a:solidFill>
                  <a:srgbClr val="00858B"/>
                </a:solidFill>
                <a:effectLst/>
                <a:uLnTx/>
                <a:uFillTx/>
                <a:latin typeface="Calibri"/>
                <a:ea typeface="+mn-ea"/>
                <a:cs typeface="+mn-cs"/>
              </a:rPr>
              <a:t>and </a:t>
            </a:r>
            <a:r>
              <a:rPr kumimoji="0" lang="en-US" sz="4000" b="1" i="0" u="none" strike="noStrike" kern="1200" cap="none" spc="0" normalizeH="0" baseline="0" noProof="0" dirty="0" smtClean="0">
                <a:ln>
                  <a:noFill/>
                </a:ln>
                <a:solidFill>
                  <a:srgbClr val="00858B"/>
                </a:solidFill>
                <a:effectLst/>
                <a:uLnTx/>
                <a:uFillTx/>
                <a:latin typeface="Calibri"/>
                <a:ea typeface="+mn-ea"/>
                <a:cs typeface="+mn-cs"/>
              </a:rPr>
              <a:t>Space</a:t>
            </a:r>
            <a:r>
              <a:rPr kumimoji="0" lang="en-US" sz="4000" b="0" i="0" u="none" strike="noStrike" kern="1200" cap="none" spc="0" normalizeH="0" baseline="0" noProof="0" dirty="0" smtClean="0">
                <a:ln>
                  <a:noFill/>
                </a:ln>
                <a:solidFill>
                  <a:srgbClr val="00858B"/>
                </a:solidFill>
                <a:effectLst/>
                <a:uLnTx/>
                <a:uFillTx/>
                <a:latin typeface="Calibri"/>
                <a:ea typeface="+mn-ea"/>
                <a:cs typeface="+mn-cs"/>
              </a:rPr>
              <a:t> </a:t>
            </a:r>
            <a:r>
              <a:rPr kumimoji="0" lang="en-US" sz="4000" b="1" i="0" u="none" strike="noStrike" kern="1200" cap="none" spc="0" normalizeH="0" baseline="0" noProof="0" dirty="0" smtClean="0">
                <a:ln>
                  <a:noFill/>
                </a:ln>
                <a:solidFill>
                  <a:srgbClr val="00858B"/>
                </a:solidFill>
                <a:effectLst/>
                <a:uLnTx/>
                <a:uFillTx/>
                <a:latin typeface="Calibri"/>
                <a:ea typeface="+mn-ea"/>
                <a:cs typeface="+mn-cs"/>
              </a:rPr>
              <a:t>Toolkits</a:t>
            </a:r>
            <a:endParaRPr kumimoji="0" lang="en-US" sz="4000" b="0" i="0" u="none" strike="noStrike" kern="1200" cap="none" spc="0" normalizeH="0" baseline="0" noProof="0" dirty="0">
              <a:ln>
                <a:noFill/>
              </a:ln>
              <a:solidFill>
                <a:srgbClr val="00858B"/>
              </a:solidFill>
              <a:effectLst/>
              <a:uLnTx/>
              <a:uFillTx/>
              <a:latin typeface="Calibri"/>
              <a:ea typeface="+mn-ea"/>
              <a:cs typeface="+mn-cs"/>
            </a:endParaRPr>
          </a:p>
        </p:txBody>
      </p:sp>
      <p:sp>
        <p:nvSpPr>
          <p:cNvPr id="8" name="TextBox 7"/>
          <p:cNvSpPr txBox="1"/>
          <p:nvPr/>
        </p:nvSpPr>
        <p:spPr>
          <a:xfrm>
            <a:off x="3431239" y="1314026"/>
            <a:ext cx="5712760" cy="53040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Description</a:t>
            </a:r>
          </a:p>
          <a:p>
            <a:pPr marL="800100" marR="0" lvl="1" indent="-342900" algn="l" defTabSz="457200" rtl="0" eaLnBrk="1" fontAlgn="auto" latinLnBrk="0" hangingPunct="1">
              <a:lnSpc>
                <a:spcPct val="100000"/>
              </a:lnSpc>
              <a:spcBef>
                <a:spcPts val="0"/>
              </a:spcBef>
              <a:spcAft>
                <a:spcPts val="400"/>
              </a:spcAft>
              <a:buClrTx/>
              <a:buSzTx/>
              <a:buFont typeface="Arial"/>
              <a:buChar char="•"/>
              <a:tabLst/>
              <a:defRPr/>
            </a:pPr>
            <a:r>
              <a:rPr kumimoji="0" lang="en-US" sz="2200" b="1" i="0" u="none" strike="noStrike" kern="1200" cap="none" spc="0" normalizeH="0" baseline="0" noProof="0" dirty="0" smtClean="0">
                <a:ln>
                  <a:noFill/>
                </a:ln>
                <a:solidFill>
                  <a:prstClr val="black"/>
                </a:solidFill>
                <a:effectLst/>
                <a:uLnTx/>
                <a:uFillTx/>
                <a:latin typeface="Calibri"/>
                <a:ea typeface="+mn-ea"/>
                <a:cs typeface="+mn-cs"/>
              </a:rPr>
              <a:t>STEM educational resources</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 including hands-on activities, videos, and media</a:t>
            </a:r>
          </a:p>
          <a:p>
            <a:pPr marL="800100" marR="0" lvl="1" indent="-342900" algn="l" defTabSz="457200" rtl="0" eaLnBrk="1" fontAlgn="auto" latinLnBrk="0" hangingPunct="1">
              <a:lnSpc>
                <a:spcPct val="100000"/>
              </a:lnSpc>
              <a:spcBef>
                <a:spcPts val="0"/>
              </a:spcBef>
              <a:spcAft>
                <a:spcPts val="400"/>
              </a:spcAft>
              <a:buClrTx/>
              <a:buSzTx/>
              <a:buFont typeface="Arial"/>
              <a:buChar char="•"/>
              <a:tabLst/>
              <a:defRPr/>
            </a:pPr>
            <a:r>
              <a:rPr kumimoji="0" lang="en-US" sz="2200" b="1" i="0" u="none" strike="noStrike" kern="1200" cap="none" spc="0" normalizeH="0" baseline="0" noProof="0" dirty="0" smtClean="0">
                <a:ln>
                  <a:noFill/>
                </a:ln>
                <a:solidFill>
                  <a:prstClr val="black"/>
                </a:solidFill>
                <a:effectLst/>
                <a:uLnTx/>
                <a:uFillTx/>
                <a:latin typeface="Calibri"/>
                <a:ea typeface="+mn-ea"/>
                <a:cs typeface="+mn-cs"/>
              </a:rPr>
              <a:t>Professional resources </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for planning, implementation, and staff training</a:t>
            </a:r>
          </a:p>
          <a:p>
            <a:pPr marL="800100" marR="0" lvl="1" indent="-342900" algn="l" defTabSz="457200" rtl="0" eaLnBrk="1" fontAlgn="auto" latinLnBrk="0" hangingPunct="1">
              <a:lnSpc>
                <a:spcPct val="100000"/>
              </a:lnSpc>
              <a:spcBef>
                <a:spcPts val="0"/>
              </a:spcBef>
              <a:spcAft>
                <a:spcPts val="400"/>
              </a:spcAft>
              <a:buClrTx/>
              <a:buSzTx/>
              <a:buFont typeface="Arial"/>
              <a:buChar char="•"/>
              <a:tabLst/>
              <a:defRPr/>
            </a:pPr>
            <a:r>
              <a:rPr kumimoji="0" lang="en-US" sz="2200" b="1" i="0" u="none" strike="noStrike" kern="1200" cap="none" spc="0" normalizeH="0" baseline="0" noProof="0" dirty="0" smtClean="0">
                <a:ln>
                  <a:noFill/>
                </a:ln>
                <a:solidFill>
                  <a:prstClr val="black"/>
                </a:solidFill>
                <a:effectLst/>
                <a:uLnTx/>
                <a:uFillTx/>
                <a:latin typeface="Calibri"/>
                <a:ea typeface="+mn-ea"/>
                <a:cs typeface="+mn-cs"/>
              </a:rPr>
              <a:t>All necessary materials </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to build partnerships, provide professional development, and engage the public</a:t>
            </a:r>
          </a:p>
          <a:p>
            <a:pPr marL="457200" marR="0" lvl="1" indent="0" algn="l" defTabSz="457200" rtl="0" eaLnBrk="1" fontAlgn="auto" latinLnBrk="0" hangingPunct="1">
              <a:lnSpc>
                <a:spcPct val="100000"/>
              </a:lnSpc>
              <a:spcBef>
                <a:spcPts val="0"/>
              </a:spcBef>
              <a:spcAft>
                <a:spcPts val="40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2019 Toolkit Application</a:t>
            </a:r>
          </a:p>
          <a:p>
            <a:pPr marL="914400" marR="0" lvl="1" indent="-342900" algn="l" defTabSz="457200" rtl="0" eaLnBrk="1" fontAlgn="auto" latinLnBrk="0" hangingPunct="1">
              <a:lnSpc>
                <a:spcPct val="100000"/>
              </a:lnSpc>
              <a:spcBef>
                <a:spcPts val="0"/>
              </a:spcBef>
              <a:spcAft>
                <a:spcPts val="400"/>
              </a:spcAft>
              <a:buClrTx/>
              <a:buSzTx/>
              <a:buFont typeface="Arial"/>
              <a:buChar char="•"/>
              <a:tabLst/>
              <a:defRPr/>
            </a:pPr>
            <a:r>
              <a:rPr kumimoji="0" lang="en-US" sz="2200" b="1" i="0" u="none" strike="noStrike" kern="1200" cap="none" spc="0" normalizeH="0" baseline="0" noProof="0" dirty="0">
                <a:ln>
                  <a:noFill/>
                </a:ln>
                <a:solidFill>
                  <a:prstClr val="black"/>
                </a:solidFill>
                <a:effectLst/>
                <a:uLnTx/>
                <a:uFillTx/>
                <a:latin typeface="Calibri"/>
                <a:ea typeface="+mn-ea"/>
                <a:cs typeface="+mn-cs"/>
              </a:rPr>
              <a:t>3</a:t>
            </a:r>
            <a:r>
              <a:rPr kumimoji="0" lang="en-US" sz="2200" b="1" i="0" u="none" strike="noStrike" kern="1200" cap="none" spc="0" normalizeH="0" baseline="0" noProof="0" dirty="0" smtClean="0">
                <a:ln>
                  <a:noFill/>
                </a:ln>
                <a:solidFill>
                  <a:prstClr val="black"/>
                </a:solidFill>
                <a:effectLst/>
                <a:uLnTx/>
                <a:uFillTx/>
                <a:latin typeface="Calibri"/>
                <a:ea typeface="+mn-ea"/>
                <a:cs typeface="+mn-cs"/>
              </a:rPr>
              <a:t>50 copies </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distributed in early 2019</a:t>
            </a:r>
          </a:p>
          <a:p>
            <a:pPr marL="914400" marR="0" lvl="1" indent="-342900" algn="l" defTabSz="457200" rtl="0" eaLnBrk="1" fontAlgn="auto" latinLnBrk="0" hangingPunct="1">
              <a:lnSpc>
                <a:spcPct val="100000"/>
              </a:lnSpc>
              <a:spcBef>
                <a:spcPts val="0"/>
              </a:spcBef>
              <a:spcAft>
                <a:spcPts val="400"/>
              </a:spcAft>
              <a:buClrTx/>
              <a:buSzTx/>
              <a:buFont typeface="Arial"/>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Applications </a:t>
            </a:r>
            <a:r>
              <a:rPr kumimoji="0" lang="en-US" sz="2200" b="0" i="0" u="none" strike="noStrike" kern="1200" cap="none" spc="0" normalizeH="0" baseline="0" noProof="0" dirty="0" smtClean="0">
                <a:ln>
                  <a:noFill/>
                </a:ln>
                <a:solidFill>
                  <a:srgbClr val="000000"/>
                </a:solidFill>
                <a:effectLst/>
                <a:uLnTx/>
                <a:uFillTx/>
                <a:latin typeface="Calibri"/>
                <a:ea typeface="+mn-ea"/>
                <a:cs typeface="+mn-cs"/>
              </a:rPr>
              <a:t>due </a:t>
            </a:r>
            <a:r>
              <a:rPr kumimoji="0" lang="en-US" sz="2200" b="0" i="0" u="none" strike="noStrike" kern="1200" cap="none" spc="0" normalizeH="0" baseline="0" noProof="0" dirty="0">
                <a:ln>
                  <a:noFill/>
                </a:ln>
                <a:solidFill>
                  <a:srgbClr val="000000"/>
                </a:solidFill>
                <a:effectLst/>
                <a:uLnTx/>
                <a:uFillTx/>
                <a:latin typeface="Calibri"/>
                <a:ea typeface="+mn-ea"/>
                <a:cs typeface="+mn-cs"/>
              </a:rPr>
              <a:t>November </a:t>
            </a:r>
            <a:r>
              <a:rPr kumimoji="0" lang="en-US" sz="2200" b="0" i="0" u="none" strike="noStrike" kern="1200" cap="none" spc="0" normalizeH="0" baseline="0" noProof="0" dirty="0" smtClean="0">
                <a:ln>
                  <a:noFill/>
                </a:ln>
                <a:solidFill>
                  <a:srgbClr val="000000"/>
                </a:solidFill>
                <a:effectLst/>
                <a:uLnTx/>
                <a:uFillTx/>
                <a:latin typeface="Calibri"/>
                <a:ea typeface="+mn-ea"/>
                <a:cs typeface="+mn-cs"/>
              </a:rPr>
              <a:t>1, 2018 </a:t>
            </a:r>
          </a:p>
          <a:p>
            <a:pPr marL="1371600" marR="0" lvl="2" indent="-342900" algn="l" defTabSz="457200" rtl="0" eaLnBrk="1" fontAlgn="auto" latinLnBrk="0" hangingPunct="1">
              <a:lnSpc>
                <a:spcPct val="100000"/>
              </a:lnSpc>
              <a:spcBef>
                <a:spcPts val="0"/>
              </a:spcBef>
              <a:spcAft>
                <a:spcPts val="400"/>
              </a:spcAft>
              <a:buClrTx/>
              <a:buSzTx/>
              <a:buFont typeface="Arial"/>
              <a:buChar char="•"/>
              <a:tabLst/>
              <a:defRPr/>
            </a:pPr>
            <a:r>
              <a:rPr kumimoji="0" lang="en-US" sz="2200" b="0" i="0" u="none" strike="noStrike" kern="1200" cap="none" spc="0" normalizeH="0" baseline="0" noProof="0" dirty="0" smtClean="0">
                <a:ln>
                  <a:noFill/>
                </a:ln>
                <a:solidFill>
                  <a:srgbClr val="000000"/>
                </a:solidFill>
                <a:effectLst/>
                <a:uLnTx/>
                <a:uFillTx/>
                <a:latin typeface="Calibri"/>
                <a:ea typeface="+mn-ea"/>
                <a:cs typeface="+mn-cs"/>
                <a:hlinkClick r:id="rId3"/>
              </a:rPr>
              <a:t>http</a:t>
            </a:r>
            <a:r>
              <a:rPr kumimoji="0" lang="en-US" sz="2200" b="0" i="0" u="none" strike="noStrike" kern="1200" cap="none" spc="0" normalizeH="0" baseline="0" noProof="0" dirty="0">
                <a:ln>
                  <a:noFill/>
                </a:ln>
                <a:solidFill>
                  <a:srgbClr val="000000"/>
                </a:solidFill>
                <a:effectLst/>
                <a:uLnTx/>
                <a:uFillTx/>
                <a:latin typeface="Calibri"/>
                <a:ea typeface="+mn-ea"/>
                <a:cs typeface="+mn-cs"/>
                <a:hlinkClick r:id="rId3"/>
              </a:rPr>
              <a:t>://www.nisenet.org/earthspacekit-</a:t>
            </a:r>
            <a:r>
              <a:rPr kumimoji="0" lang="en-US" sz="2200" b="0" i="0" u="none" strike="noStrike" kern="1200" cap="none" spc="0" normalizeH="0" baseline="0" noProof="0" dirty="0" smtClean="0">
                <a:ln>
                  <a:noFill/>
                </a:ln>
                <a:solidFill>
                  <a:srgbClr val="000000"/>
                </a:solidFill>
                <a:effectLst/>
                <a:uLnTx/>
                <a:uFillTx/>
                <a:latin typeface="Calibri"/>
                <a:ea typeface="+mn-ea"/>
                <a:cs typeface="+mn-cs"/>
                <a:hlinkClick r:id="rId3"/>
              </a:rPr>
              <a:t>apply</a:t>
            </a:r>
            <a:r>
              <a:rPr kumimoji="0" lang="en-US" sz="2200" b="0" i="0" u="none" strike="noStrike" kern="1200" cap="none" spc="0" normalizeH="0" baseline="0" noProof="0" dirty="0" smtClean="0">
                <a:ln>
                  <a:noFill/>
                </a:ln>
                <a:solidFill>
                  <a:srgbClr val="000000"/>
                </a:solidFill>
                <a:effectLst/>
                <a:uLnTx/>
                <a:uFillTx/>
                <a:latin typeface="Calibri"/>
                <a:ea typeface="+mn-ea"/>
                <a:cs typeface="+mn-cs"/>
              </a:rPr>
              <a:t> </a:t>
            </a:r>
            <a:endParaRPr kumimoji="0" lang="en-US" sz="2200" b="0" i="0" u="none" strike="noStrike" kern="1200" cap="none" spc="0" normalizeH="0" baseline="0" noProof="0" dirty="0" smtClean="0">
              <a:ln>
                <a:noFill/>
              </a:ln>
              <a:solidFill>
                <a:prstClr val="black"/>
              </a:solidFill>
              <a:effectLst/>
              <a:uLnTx/>
              <a:uFillTx/>
              <a:latin typeface="Calibri"/>
              <a:ea typeface="+mn-ea"/>
              <a:cs typeface="+mn-cs"/>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353864"/>
            <a:ext cx="3314038" cy="3285737"/>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4264718"/>
            <a:ext cx="3314038" cy="2611425"/>
          </a:xfrm>
          <a:prstGeom prst="rect">
            <a:avLst/>
          </a:prstGeom>
        </p:spPr>
      </p:pic>
    </p:spTree>
    <p:extLst>
      <p:ext uri="{BB962C8B-B14F-4D97-AF65-F5344CB8AC3E}">
        <p14:creationId xmlns:p14="http://schemas.microsoft.com/office/powerpoint/2010/main" val="9528338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14038" y="1480866"/>
            <a:ext cx="5739252" cy="5317369"/>
          </a:xfrm>
        </p:spPr>
        <p:txBody>
          <a:bodyPr>
            <a:normAutofit fontScale="92500"/>
          </a:bodyPr>
          <a:lstStyle/>
          <a:p>
            <a:pPr algn="l"/>
            <a:r>
              <a:rPr lang="en-US" sz="2000" dirty="0">
                <a:solidFill>
                  <a:srgbClr val="000000"/>
                </a:solidFill>
              </a:rPr>
              <a:t>The physical toolkit is designed for informal science education public events and outreach. To be eligible to receive a physical toolkit, organizations must be:</a:t>
            </a:r>
          </a:p>
          <a:p>
            <a:pPr marL="800100" lvl="1" indent="-342900" algn="l">
              <a:lnSpc>
                <a:spcPct val="110000"/>
              </a:lnSpc>
              <a:spcBef>
                <a:spcPts val="1180"/>
              </a:spcBef>
              <a:buFont typeface="Arial"/>
              <a:buChar char="•"/>
            </a:pPr>
            <a:r>
              <a:rPr lang="en-US" sz="2000" dirty="0">
                <a:solidFill>
                  <a:srgbClr val="000000"/>
                </a:solidFill>
              </a:rPr>
              <a:t>Located in the United States</a:t>
            </a:r>
          </a:p>
          <a:p>
            <a:pPr marL="800100" lvl="1" indent="-342900" algn="l">
              <a:buFont typeface="Arial"/>
              <a:buChar char="•"/>
            </a:pPr>
            <a:r>
              <a:rPr lang="en-US" sz="2000" dirty="0">
                <a:solidFill>
                  <a:srgbClr val="000000"/>
                </a:solidFill>
              </a:rPr>
              <a:t>Public informal science outreach and education institutions such as: </a:t>
            </a:r>
          </a:p>
          <a:p>
            <a:pPr marL="1257300" lvl="2" indent="-342900" algn="l">
              <a:buFont typeface="Arial"/>
              <a:buChar char="•"/>
            </a:pPr>
            <a:r>
              <a:rPr lang="en-US" sz="2000" dirty="0">
                <a:solidFill>
                  <a:srgbClr val="000000"/>
                </a:solidFill>
              </a:rPr>
              <a:t>science museums and science centers,</a:t>
            </a:r>
          </a:p>
          <a:p>
            <a:pPr marL="1257300" lvl="2" indent="-342900" algn="l">
              <a:buFont typeface="Arial"/>
              <a:buChar char="•"/>
            </a:pPr>
            <a:r>
              <a:rPr lang="en-US" sz="2000" dirty="0">
                <a:solidFill>
                  <a:srgbClr val="000000"/>
                </a:solidFill>
              </a:rPr>
              <a:t>children’s museums,</a:t>
            </a:r>
          </a:p>
          <a:p>
            <a:pPr marL="1257300" lvl="2" indent="-342900" algn="l">
              <a:buFont typeface="Arial"/>
              <a:buChar char="•"/>
            </a:pPr>
            <a:r>
              <a:rPr lang="en-US" sz="2000" dirty="0">
                <a:solidFill>
                  <a:srgbClr val="000000"/>
                </a:solidFill>
              </a:rPr>
              <a:t>natural history museums, </a:t>
            </a:r>
          </a:p>
          <a:p>
            <a:pPr marL="1257300" lvl="2" indent="-342900" algn="l">
              <a:buFont typeface="Arial"/>
              <a:buChar char="•"/>
            </a:pPr>
            <a:r>
              <a:rPr lang="en-US" sz="2000" dirty="0">
                <a:solidFill>
                  <a:srgbClr val="000000"/>
                </a:solidFill>
              </a:rPr>
              <a:t>public planetariums and observatories, and </a:t>
            </a:r>
          </a:p>
          <a:p>
            <a:pPr marL="1257300" lvl="2" indent="-342900" algn="l">
              <a:buFont typeface="Arial"/>
              <a:buChar char="•"/>
            </a:pPr>
            <a:r>
              <a:rPr lang="en-US" sz="2000" dirty="0">
                <a:solidFill>
                  <a:srgbClr val="000000"/>
                </a:solidFill>
              </a:rPr>
              <a:t>NASA visitor </a:t>
            </a:r>
            <a:r>
              <a:rPr lang="en-US" sz="2000" dirty="0" smtClean="0">
                <a:solidFill>
                  <a:srgbClr val="000000"/>
                </a:solidFill>
              </a:rPr>
              <a:t>centers</a:t>
            </a:r>
            <a:endParaRPr lang="en-US" sz="2000" dirty="0">
              <a:solidFill>
                <a:srgbClr val="000000"/>
              </a:solidFill>
            </a:endParaRPr>
          </a:p>
          <a:p>
            <a:pPr marL="800100" lvl="1" indent="-342900" algn="l">
              <a:buFont typeface="Arial"/>
              <a:buChar char="•"/>
            </a:pPr>
            <a:endParaRPr lang="en-US" sz="1600" dirty="0" smtClean="0">
              <a:solidFill>
                <a:srgbClr val="000000"/>
              </a:solidFill>
            </a:endParaRPr>
          </a:p>
          <a:p>
            <a:pPr algn="l"/>
            <a:r>
              <a:rPr lang="en-US" sz="1600" i="1" dirty="0" smtClean="0">
                <a:solidFill>
                  <a:srgbClr val="000000"/>
                </a:solidFill>
              </a:rPr>
              <a:t>Please </a:t>
            </a:r>
            <a:r>
              <a:rPr lang="en-US" sz="1600" i="1" dirty="0">
                <a:solidFill>
                  <a:srgbClr val="000000"/>
                </a:solidFill>
              </a:rPr>
              <a:t>note that K-12 schools, afterschool programs, libraries, parks, and astronomy clubs are not eligible to receive physical toolkits. Consider downloading a digital toolkit if your organization does not meet eligibility criteria. Digital toolkits will be available for download in February </a:t>
            </a:r>
            <a:r>
              <a:rPr lang="en-US" sz="1600" i="1" dirty="0" smtClean="0">
                <a:solidFill>
                  <a:srgbClr val="000000"/>
                </a:solidFill>
              </a:rPr>
              <a:t>2019 </a:t>
            </a:r>
            <a:r>
              <a:rPr lang="en-US" sz="1600" i="1" dirty="0">
                <a:solidFill>
                  <a:srgbClr val="000000"/>
                </a:solidFill>
              </a:rPr>
              <a:t>at </a:t>
            </a:r>
            <a:r>
              <a:rPr lang="en-US" sz="1600" i="1" dirty="0" smtClean="0">
                <a:solidFill>
                  <a:srgbClr val="000000"/>
                </a:solidFill>
              </a:rPr>
              <a:t>nisenet.org/</a:t>
            </a:r>
            <a:r>
              <a:rPr lang="en-US" sz="1600" i="1" dirty="0" err="1" smtClean="0">
                <a:solidFill>
                  <a:srgbClr val="000000"/>
                </a:solidFill>
              </a:rPr>
              <a:t>earthspacekit</a:t>
            </a:r>
            <a:r>
              <a:rPr lang="en-US" sz="1600" i="1" dirty="0" smtClean="0">
                <a:solidFill>
                  <a:srgbClr val="000000"/>
                </a:solidFill>
              </a:rPr>
              <a:t>  </a:t>
            </a:r>
          </a:p>
        </p:txBody>
      </p:sp>
      <p:sp>
        <p:nvSpPr>
          <p:cNvPr id="10" name="Rectangle 9"/>
          <p:cNvSpPr/>
          <p:nvPr/>
        </p:nvSpPr>
        <p:spPr>
          <a:xfrm flipV="1">
            <a:off x="0" y="1300690"/>
            <a:ext cx="9143999" cy="45719"/>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p:cNvSpPr/>
          <p:nvPr/>
        </p:nvSpPr>
        <p:spPr>
          <a:xfrm flipH="1">
            <a:off x="762000" y="287866"/>
            <a:ext cx="7634941" cy="76944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00858B"/>
                </a:solidFill>
                <a:effectLst/>
                <a:uLnTx/>
                <a:uFillTx/>
                <a:latin typeface="Calibri"/>
                <a:ea typeface="+mn-ea"/>
                <a:cs typeface="+mn-cs"/>
              </a:rPr>
              <a:t>Toolkit Eligibility</a:t>
            </a:r>
            <a:endParaRPr kumimoji="0" lang="en-US" sz="4400" b="0" i="0" u="none" strike="noStrike" kern="1200" cap="none" spc="0" normalizeH="0" baseline="0" noProof="0" dirty="0">
              <a:ln>
                <a:noFill/>
              </a:ln>
              <a:solidFill>
                <a:srgbClr val="00858B"/>
              </a:solidFill>
              <a:effectLst/>
              <a:uLnTx/>
              <a:uFillTx/>
              <a:latin typeface="Calibri"/>
              <a:ea typeface="+mn-ea"/>
              <a:cs typeface="+mn-cs"/>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346410"/>
            <a:ext cx="3247571" cy="5511590"/>
          </a:xfrm>
          <a:prstGeom prst="rect">
            <a:avLst/>
          </a:prstGeom>
        </p:spPr>
      </p:pic>
    </p:spTree>
    <p:extLst>
      <p:ext uri="{BB962C8B-B14F-4D97-AF65-F5344CB8AC3E}">
        <p14:creationId xmlns:p14="http://schemas.microsoft.com/office/powerpoint/2010/main" val="41679583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71453" y="1540631"/>
            <a:ext cx="5993252" cy="5104694"/>
          </a:xfrm>
        </p:spPr>
        <p:txBody>
          <a:bodyPr>
            <a:normAutofit/>
          </a:bodyPr>
          <a:lstStyle/>
          <a:p>
            <a:pPr algn="l"/>
            <a:r>
              <a:rPr lang="en-US" sz="2200" b="1" dirty="0">
                <a:solidFill>
                  <a:srgbClr val="000000"/>
                </a:solidFill>
              </a:rPr>
              <a:t>Recipients must:</a:t>
            </a:r>
          </a:p>
          <a:p>
            <a:pPr marL="800100" lvl="1" indent="-342900" algn="l">
              <a:buFont typeface="Arial"/>
              <a:buChar char="•"/>
            </a:pPr>
            <a:r>
              <a:rPr lang="en-US" sz="2000" dirty="0">
                <a:solidFill>
                  <a:srgbClr val="000000"/>
                </a:solidFill>
              </a:rPr>
              <a:t>Use the toolkit for at least one </a:t>
            </a:r>
            <a:r>
              <a:rPr lang="en-US" sz="2000" dirty="0" smtClean="0">
                <a:solidFill>
                  <a:srgbClr val="000000"/>
                </a:solidFill>
              </a:rPr>
              <a:t>event between March and May </a:t>
            </a:r>
          </a:p>
          <a:p>
            <a:pPr marL="800100" lvl="1" indent="-342900" algn="l">
              <a:buFont typeface="Arial"/>
              <a:buChar char="•"/>
            </a:pPr>
            <a:r>
              <a:rPr lang="en-US" sz="2000" dirty="0" smtClean="0">
                <a:solidFill>
                  <a:srgbClr val="000000"/>
                </a:solidFill>
              </a:rPr>
              <a:t>Meet </a:t>
            </a:r>
            <a:r>
              <a:rPr lang="en-US" sz="2000" dirty="0">
                <a:solidFill>
                  <a:srgbClr val="000000"/>
                </a:solidFill>
              </a:rPr>
              <a:t>data reporting requirements </a:t>
            </a:r>
            <a:r>
              <a:rPr lang="en-US" sz="2000" dirty="0" smtClean="0">
                <a:solidFill>
                  <a:srgbClr val="000000"/>
                </a:solidFill>
              </a:rPr>
              <a:t>– due June 2018</a:t>
            </a:r>
            <a:endParaRPr lang="en-US" sz="1100" b="1" dirty="0" smtClean="0">
              <a:solidFill>
                <a:srgbClr val="000000"/>
              </a:solidFill>
            </a:endParaRPr>
          </a:p>
          <a:p>
            <a:pPr lvl="0" algn="l"/>
            <a:r>
              <a:rPr lang="en-US" sz="2200" b="1" dirty="0" smtClean="0">
                <a:solidFill>
                  <a:srgbClr val="000000"/>
                </a:solidFill>
              </a:rPr>
              <a:t>Recipients </a:t>
            </a:r>
            <a:r>
              <a:rPr lang="en-US" sz="2200" b="1" dirty="0">
                <a:solidFill>
                  <a:srgbClr val="000000"/>
                </a:solidFill>
              </a:rPr>
              <a:t>may:</a:t>
            </a:r>
          </a:p>
          <a:p>
            <a:pPr marL="800100" lvl="1" indent="-342900" algn="l">
              <a:buFont typeface="Arial"/>
              <a:buChar char="•"/>
            </a:pPr>
            <a:r>
              <a:rPr lang="en-US" sz="2000" dirty="0" smtClean="0">
                <a:solidFill>
                  <a:schemeClr val="tx1"/>
                </a:solidFill>
              </a:rPr>
              <a:t>Attend professional development </a:t>
            </a:r>
            <a:r>
              <a:rPr lang="en-US" sz="2000" dirty="0">
                <a:solidFill>
                  <a:schemeClr val="tx1"/>
                </a:solidFill>
              </a:rPr>
              <a:t>online </a:t>
            </a:r>
            <a:r>
              <a:rPr lang="en-US" sz="2000" dirty="0" smtClean="0">
                <a:solidFill>
                  <a:schemeClr val="tx1"/>
                </a:solidFill>
              </a:rPr>
              <a:t>workshops</a:t>
            </a:r>
          </a:p>
          <a:p>
            <a:pPr marL="800100" lvl="1" indent="-342900" algn="l">
              <a:buFont typeface="Arial"/>
              <a:buChar char="•"/>
            </a:pPr>
            <a:r>
              <a:rPr lang="en-US" sz="2000" dirty="0" smtClean="0">
                <a:solidFill>
                  <a:schemeClr val="tx1"/>
                </a:solidFill>
              </a:rPr>
              <a:t>Collaborate with local experts</a:t>
            </a:r>
          </a:p>
          <a:p>
            <a:pPr marL="800100" lvl="1" indent="-342900" algn="l">
              <a:buFont typeface="Arial"/>
              <a:buChar char="•"/>
            </a:pPr>
            <a:r>
              <a:rPr lang="en-US" sz="2000" dirty="0" smtClean="0">
                <a:solidFill>
                  <a:schemeClr val="tx1"/>
                </a:solidFill>
              </a:rPr>
              <a:t>Collaborate locally to reach underserved audiences</a:t>
            </a:r>
            <a:endParaRPr lang="en-US" sz="2000" dirty="0">
              <a:solidFill>
                <a:srgbClr val="000000"/>
              </a:solidFill>
            </a:endParaRPr>
          </a:p>
        </p:txBody>
      </p:sp>
      <p:sp>
        <p:nvSpPr>
          <p:cNvPr id="10" name="Rectangle 9"/>
          <p:cNvSpPr/>
          <p:nvPr/>
        </p:nvSpPr>
        <p:spPr>
          <a:xfrm flipV="1">
            <a:off x="0" y="1300690"/>
            <a:ext cx="9143999" cy="45719"/>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flipH="1">
            <a:off x="762000" y="287866"/>
            <a:ext cx="7634941" cy="769441"/>
          </a:xfrm>
          <a:prstGeom prst="rect">
            <a:avLst/>
          </a:prstGeom>
        </p:spPr>
        <p:txBody>
          <a:bodyPr wrap="square">
            <a:spAutoFit/>
          </a:bodyPr>
          <a:lstStyle/>
          <a:p>
            <a:pPr algn="ctr"/>
            <a:r>
              <a:rPr lang="en-US" sz="4400" b="1" dirty="0" smtClean="0">
                <a:solidFill>
                  <a:srgbClr val="00858B"/>
                </a:solidFill>
                <a:latin typeface="+mj-lt"/>
              </a:rPr>
              <a:t>Partner Expectations</a:t>
            </a:r>
            <a:endParaRPr lang="en-US" sz="4400" dirty="0">
              <a:solidFill>
                <a:srgbClr val="00858B"/>
              </a:solidFill>
              <a:latin typeface="+mj-lt"/>
            </a:endParaRPr>
          </a:p>
        </p:txBody>
      </p:sp>
      <p:pic>
        <p:nvPicPr>
          <p:cNvPr id="6" name="Picture 5" descr="2014_Science_Plan-0501_tagged.pdf"/>
          <p:cNvPicPr>
            <a:picLocks noChangeAspect="1"/>
          </p:cNvPicPr>
          <p:nvPr/>
        </p:nvPicPr>
        <p:blipFill rotWithShape="1">
          <a:blip r:embed="rId3" cstate="screen">
            <a:extLst>
              <a:ext uri="{28A0092B-C50C-407E-A947-70E740481C1C}">
                <a14:useLocalDpi xmlns:a14="http://schemas.microsoft.com/office/drawing/2010/main"/>
              </a:ext>
            </a:extLst>
          </a:blip>
          <a:srcRect l="32335" r="1"/>
          <a:stretch/>
        </p:blipFill>
        <p:spPr>
          <a:xfrm>
            <a:off x="-1" y="1346409"/>
            <a:ext cx="2881807" cy="5511591"/>
          </a:xfrm>
          <a:prstGeom prst="rect">
            <a:avLst/>
          </a:prstGeom>
        </p:spPr>
      </p:pic>
    </p:spTree>
    <p:extLst>
      <p:ext uri="{BB962C8B-B14F-4D97-AF65-F5344CB8AC3E}">
        <p14:creationId xmlns:p14="http://schemas.microsoft.com/office/powerpoint/2010/main" val="15951706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47341" y="1466189"/>
            <a:ext cx="5707529" cy="5242658"/>
          </a:xfrm>
        </p:spPr>
        <p:txBody>
          <a:bodyPr>
            <a:normAutofit fontScale="92500" lnSpcReduction="10000"/>
          </a:bodyPr>
          <a:lstStyle/>
          <a:p>
            <a:pPr marL="342900" indent="-342900" algn="l">
              <a:spcAft>
                <a:spcPts val="600"/>
              </a:spcAft>
              <a:buFont typeface="Arial"/>
              <a:buChar char="•"/>
            </a:pPr>
            <a:r>
              <a:rPr lang="en-US" sz="2000" b="1" dirty="0" smtClean="0">
                <a:solidFill>
                  <a:srgbClr val="000000"/>
                </a:solidFill>
              </a:rPr>
              <a:t>Celestial </a:t>
            </a:r>
            <a:r>
              <a:rPr lang="en-US" sz="2000" b="1" dirty="0">
                <a:solidFill>
                  <a:srgbClr val="000000"/>
                </a:solidFill>
              </a:rPr>
              <a:t>events: </a:t>
            </a:r>
            <a:r>
              <a:rPr lang="en-US" sz="2000" dirty="0">
                <a:solidFill>
                  <a:srgbClr val="000000"/>
                </a:solidFill>
              </a:rPr>
              <a:t>Meteor showers, lunar eclipses, full moons, planetary events, and </a:t>
            </a:r>
            <a:r>
              <a:rPr lang="en-US" sz="2000" dirty="0" smtClean="0">
                <a:solidFill>
                  <a:srgbClr val="000000"/>
                </a:solidFill>
              </a:rPr>
              <a:t>more</a:t>
            </a:r>
            <a:endParaRPr lang="en-US" sz="2000" dirty="0">
              <a:solidFill>
                <a:srgbClr val="000000"/>
              </a:solidFill>
            </a:endParaRPr>
          </a:p>
          <a:p>
            <a:pPr marL="342900" indent="-342900" algn="l">
              <a:buFont typeface="Arial"/>
              <a:buChar char="•"/>
            </a:pPr>
            <a:r>
              <a:rPr lang="en-US" sz="2000" b="1" dirty="0">
                <a:solidFill>
                  <a:srgbClr val="000000"/>
                </a:solidFill>
              </a:rPr>
              <a:t>Earth and space science events: </a:t>
            </a:r>
          </a:p>
          <a:p>
            <a:pPr marL="800100" lvl="1" indent="-342900" algn="l">
              <a:buFont typeface="Arial"/>
              <a:buChar char="•"/>
            </a:pPr>
            <a:r>
              <a:rPr lang="en-US" sz="1600" dirty="0" smtClean="0">
                <a:solidFill>
                  <a:schemeClr val="tx1"/>
                </a:solidFill>
              </a:rPr>
              <a:t>World Water Day, March 22, 2019</a:t>
            </a:r>
          </a:p>
          <a:p>
            <a:pPr marL="800100" lvl="1" indent="-342900" algn="l">
              <a:buFont typeface="Arial"/>
              <a:buChar char="•"/>
            </a:pPr>
            <a:r>
              <a:rPr lang="en-US" sz="1600" dirty="0" smtClean="0">
                <a:solidFill>
                  <a:schemeClr val="tx1"/>
                </a:solidFill>
              </a:rPr>
              <a:t>Earth </a:t>
            </a:r>
            <a:r>
              <a:rPr lang="en-US" sz="1600" dirty="0">
                <a:solidFill>
                  <a:schemeClr val="tx1"/>
                </a:solidFill>
              </a:rPr>
              <a:t>Hour, March </a:t>
            </a:r>
            <a:r>
              <a:rPr lang="en-US" sz="1600" dirty="0" smtClean="0">
                <a:solidFill>
                  <a:schemeClr val="tx1"/>
                </a:solidFill>
              </a:rPr>
              <a:t>30, 2019</a:t>
            </a:r>
          </a:p>
          <a:p>
            <a:pPr marL="800100" lvl="1" indent="-342900" algn="l">
              <a:buFont typeface="Arial"/>
              <a:buChar char="•"/>
            </a:pPr>
            <a:r>
              <a:rPr lang="en-US" sz="1600" dirty="0" smtClean="0">
                <a:solidFill>
                  <a:srgbClr val="000000"/>
                </a:solidFill>
              </a:rPr>
              <a:t>Global </a:t>
            </a:r>
            <a:r>
              <a:rPr lang="en-US" sz="1600" dirty="0">
                <a:solidFill>
                  <a:srgbClr val="000000"/>
                </a:solidFill>
              </a:rPr>
              <a:t>Astronomy Month, </a:t>
            </a:r>
            <a:r>
              <a:rPr lang="en-US" sz="1600" dirty="0" smtClean="0">
                <a:solidFill>
                  <a:srgbClr val="000000"/>
                </a:solidFill>
              </a:rPr>
              <a:t>April</a:t>
            </a:r>
          </a:p>
          <a:p>
            <a:pPr marL="800100" lvl="1" indent="-342900" algn="l">
              <a:buFont typeface="Arial"/>
              <a:buChar char="•"/>
            </a:pPr>
            <a:r>
              <a:rPr lang="en-US" sz="1600" dirty="0" smtClean="0">
                <a:solidFill>
                  <a:srgbClr val="000000"/>
                </a:solidFill>
              </a:rPr>
              <a:t>Yuri's </a:t>
            </a:r>
            <a:r>
              <a:rPr lang="en-US" sz="1600" dirty="0">
                <a:solidFill>
                  <a:srgbClr val="000000"/>
                </a:solidFill>
              </a:rPr>
              <a:t>Night, April 12, </a:t>
            </a:r>
            <a:r>
              <a:rPr lang="en-US" sz="1600" dirty="0" smtClean="0">
                <a:solidFill>
                  <a:srgbClr val="000000"/>
                </a:solidFill>
              </a:rPr>
              <a:t>2019</a:t>
            </a:r>
            <a:r>
              <a:rPr lang="en-US" sz="1600" dirty="0">
                <a:solidFill>
                  <a:srgbClr val="000000"/>
                </a:solidFill>
              </a:rPr>
              <a:t>	</a:t>
            </a:r>
          </a:p>
          <a:p>
            <a:pPr marL="800100" lvl="1" indent="-342900" algn="l">
              <a:buFont typeface="Arial"/>
              <a:buChar char="•"/>
            </a:pPr>
            <a:r>
              <a:rPr lang="en-US" sz="1600" dirty="0">
                <a:solidFill>
                  <a:srgbClr val="000000"/>
                </a:solidFill>
              </a:rPr>
              <a:t>Earth Day, April 22, </a:t>
            </a:r>
            <a:r>
              <a:rPr lang="en-US" sz="1600" dirty="0" smtClean="0">
                <a:solidFill>
                  <a:srgbClr val="000000"/>
                </a:solidFill>
              </a:rPr>
              <a:t>2019</a:t>
            </a:r>
            <a:r>
              <a:rPr lang="en-US" sz="1600" dirty="0">
                <a:solidFill>
                  <a:srgbClr val="000000"/>
                </a:solidFill>
              </a:rPr>
              <a:t>	</a:t>
            </a:r>
            <a:endParaRPr lang="en-US" sz="1600" dirty="0" smtClean="0">
              <a:solidFill>
                <a:srgbClr val="000000"/>
              </a:solidFill>
            </a:endParaRPr>
          </a:p>
          <a:p>
            <a:pPr marL="800100" lvl="1" indent="-342900" algn="l">
              <a:buFont typeface="Arial"/>
              <a:buChar char="•"/>
            </a:pPr>
            <a:r>
              <a:rPr lang="en-US" sz="1600" dirty="0" smtClean="0">
                <a:solidFill>
                  <a:srgbClr val="000000"/>
                </a:solidFill>
              </a:rPr>
              <a:t>National Environmental Education Week, week of Earth Day</a:t>
            </a:r>
            <a:endParaRPr lang="en-US" sz="1600" dirty="0">
              <a:solidFill>
                <a:srgbClr val="000000"/>
              </a:solidFill>
            </a:endParaRPr>
          </a:p>
          <a:p>
            <a:pPr marL="800100" lvl="1" indent="-342900" algn="l">
              <a:buFont typeface="Arial"/>
              <a:buChar char="•"/>
            </a:pPr>
            <a:r>
              <a:rPr lang="en-US" sz="1600" dirty="0">
                <a:solidFill>
                  <a:srgbClr val="000000"/>
                </a:solidFill>
              </a:rPr>
              <a:t>Astronomy Day (Spring), </a:t>
            </a:r>
            <a:r>
              <a:rPr lang="en-US" sz="1600" dirty="0" smtClean="0">
                <a:solidFill>
                  <a:srgbClr val="000000"/>
                </a:solidFill>
              </a:rPr>
              <a:t>May 11, 2019</a:t>
            </a:r>
          </a:p>
          <a:p>
            <a:pPr marL="800100" lvl="1" indent="-342900" algn="l">
              <a:buFont typeface="Arial"/>
              <a:buChar char="•"/>
            </a:pPr>
            <a:r>
              <a:rPr lang="en-US" sz="1600" dirty="0" smtClean="0">
                <a:solidFill>
                  <a:srgbClr val="000000"/>
                </a:solidFill>
              </a:rPr>
              <a:t>Astronomy </a:t>
            </a:r>
            <a:r>
              <a:rPr lang="en-US" sz="1600" dirty="0">
                <a:solidFill>
                  <a:srgbClr val="000000"/>
                </a:solidFill>
              </a:rPr>
              <a:t>Week (Spring), </a:t>
            </a:r>
            <a:r>
              <a:rPr lang="en-US" sz="1600" dirty="0" smtClean="0">
                <a:solidFill>
                  <a:srgbClr val="000000"/>
                </a:solidFill>
              </a:rPr>
              <a:t>May 6-12, 2019</a:t>
            </a:r>
            <a:endParaRPr lang="en-US" sz="1600" dirty="0">
              <a:solidFill>
                <a:srgbClr val="000000"/>
              </a:solidFill>
            </a:endParaRPr>
          </a:p>
          <a:p>
            <a:pPr marL="800100" lvl="1" indent="-342900" algn="l">
              <a:buFont typeface="Arial"/>
              <a:buChar char="•"/>
            </a:pPr>
            <a:r>
              <a:rPr lang="en-US" sz="1600" dirty="0">
                <a:solidFill>
                  <a:srgbClr val="000000"/>
                </a:solidFill>
              </a:rPr>
              <a:t>World Oceans Day, June 8, </a:t>
            </a:r>
            <a:r>
              <a:rPr lang="en-US" sz="1600" dirty="0" smtClean="0">
                <a:solidFill>
                  <a:srgbClr val="000000"/>
                </a:solidFill>
              </a:rPr>
              <a:t>2019</a:t>
            </a:r>
            <a:endParaRPr lang="en-US" sz="1600" dirty="0">
              <a:solidFill>
                <a:srgbClr val="000000"/>
              </a:solidFill>
            </a:endParaRPr>
          </a:p>
          <a:p>
            <a:pPr marL="800100" lvl="1" indent="-342900" algn="l">
              <a:buFont typeface="Arial"/>
              <a:buChar char="•"/>
            </a:pPr>
            <a:r>
              <a:rPr lang="en-US" sz="1600" dirty="0">
                <a:solidFill>
                  <a:srgbClr val="000000"/>
                </a:solidFill>
              </a:rPr>
              <a:t>Asteroid Day, June 30, </a:t>
            </a:r>
            <a:r>
              <a:rPr lang="en-US" sz="1600" dirty="0" smtClean="0">
                <a:solidFill>
                  <a:srgbClr val="000000"/>
                </a:solidFill>
              </a:rPr>
              <a:t>2017</a:t>
            </a:r>
          </a:p>
          <a:p>
            <a:pPr marL="800100" lvl="1" indent="-342900" algn="l">
              <a:buFont typeface="Arial"/>
              <a:buChar char="•"/>
            </a:pPr>
            <a:r>
              <a:rPr lang="en-US" sz="1600" dirty="0" smtClean="0">
                <a:solidFill>
                  <a:srgbClr val="000000"/>
                </a:solidFill>
              </a:rPr>
              <a:t>International </a:t>
            </a:r>
            <a:r>
              <a:rPr lang="en-US" sz="1600" dirty="0">
                <a:solidFill>
                  <a:srgbClr val="000000"/>
                </a:solidFill>
              </a:rPr>
              <a:t>Observe the Moon Night, </a:t>
            </a:r>
            <a:r>
              <a:rPr lang="en-US" sz="1600" dirty="0" smtClean="0">
                <a:solidFill>
                  <a:srgbClr val="000000"/>
                </a:solidFill>
              </a:rPr>
              <a:t>October 20, 2018; TBD 2019</a:t>
            </a:r>
            <a:endParaRPr lang="en-US" sz="1600" dirty="0">
              <a:solidFill>
                <a:srgbClr val="000000"/>
              </a:solidFill>
            </a:endParaRPr>
          </a:p>
          <a:p>
            <a:pPr marL="800100" lvl="1" indent="-342900" algn="l">
              <a:buFont typeface="Arial"/>
              <a:buChar char="•"/>
            </a:pPr>
            <a:r>
              <a:rPr lang="en-US" sz="1600" dirty="0">
                <a:solidFill>
                  <a:srgbClr val="000000"/>
                </a:solidFill>
              </a:rPr>
              <a:t>Astronomy Day (Fall), </a:t>
            </a:r>
            <a:r>
              <a:rPr lang="en-US" sz="1600" dirty="0" smtClean="0">
                <a:solidFill>
                  <a:srgbClr val="000000"/>
                </a:solidFill>
              </a:rPr>
              <a:t>October 5, 2019</a:t>
            </a:r>
          </a:p>
          <a:p>
            <a:pPr marL="800100" lvl="1" indent="-342900" algn="l">
              <a:buFont typeface="Arial"/>
              <a:buChar char="•"/>
            </a:pPr>
            <a:r>
              <a:rPr lang="en-US" sz="1600" dirty="0" smtClean="0">
                <a:solidFill>
                  <a:srgbClr val="000000"/>
                </a:solidFill>
              </a:rPr>
              <a:t>Astronomy </a:t>
            </a:r>
            <a:r>
              <a:rPr lang="en-US" sz="1600" dirty="0">
                <a:solidFill>
                  <a:srgbClr val="000000"/>
                </a:solidFill>
              </a:rPr>
              <a:t>Week (Fall), September </a:t>
            </a:r>
            <a:r>
              <a:rPr lang="en-US" sz="1600" dirty="0" smtClean="0">
                <a:solidFill>
                  <a:srgbClr val="000000"/>
                </a:solidFill>
              </a:rPr>
              <a:t>30-</a:t>
            </a:r>
            <a:r>
              <a:rPr lang="en-US" sz="1600" dirty="0">
                <a:solidFill>
                  <a:srgbClr val="000000"/>
                </a:solidFill>
              </a:rPr>
              <a:t>October </a:t>
            </a:r>
            <a:r>
              <a:rPr lang="en-US" sz="1600" dirty="0" smtClean="0">
                <a:solidFill>
                  <a:srgbClr val="000000"/>
                </a:solidFill>
              </a:rPr>
              <a:t>6, 2019</a:t>
            </a:r>
            <a:endParaRPr lang="en-US" sz="1600" dirty="0">
              <a:solidFill>
                <a:srgbClr val="000000"/>
              </a:solidFill>
            </a:endParaRPr>
          </a:p>
          <a:p>
            <a:pPr marL="800100" lvl="1" indent="-342900" algn="l">
              <a:buFont typeface="Arial"/>
              <a:buChar char="•"/>
            </a:pPr>
            <a:r>
              <a:rPr lang="en-US" sz="1600" dirty="0">
                <a:solidFill>
                  <a:srgbClr val="000000"/>
                </a:solidFill>
              </a:rPr>
              <a:t>World Space Week, October 4-10, </a:t>
            </a:r>
            <a:r>
              <a:rPr lang="en-US" sz="1600" dirty="0" smtClean="0">
                <a:solidFill>
                  <a:srgbClr val="000000"/>
                </a:solidFill>
              </a:rPr>
              <a:t>2019</a:t>
            </a:r>
            <a:endParaRPr lang="en-US" sz="1600" dirty="0">
              <a:solidFill>
                <a:srgbClr val="000000"/>
              </a:solidFill>
            </a:endParaRPr>
          </a:p>
          <a:p>
            <a:pPr marL="800100" lvl="1" indent="-342900" algn="l">
              <a:buFont typeface="Arial"/>
              <a:buChar char="•"/>
            </a:pPr>
            <a:r>
              <a:rPr lang="en-US" sz="1600" dirty="0">
                <a:solidFill>
                  <a:srgbClr val="000000"/>
                </a:solidFill>
              </a:rPr>
              <a:t>Earth Science Week, October </a:t>
            </a:r>
            <a:r>
              <a:rPr lang="en-US" sz="1600" dirty="0" smtClean="0">
                <a:solidFill>
                  <a:srgbClr val="000000"/>
                </a:solidFill>
              </a:rPr>
              <a:t>14-20, 2019</a:t>
            </a:r>
            <a:endParaRPr lang="en-US" sz="1600" dirty="0">
              <a:solidFill>
                <a:srgbClr val="000000"/>
              </a:solidFill>
            </a:endParaRPr>
          </a:p>
        </p:txBody>
      </p:sp>
      <p:sp>
        <p:nvSpPr>
          <p:cNvPr id="10" name="Rectangle 9"/>
          <p:cNvSpPr/>
          <p:nvPr/>
        </p:nvSpPr>
        <p:spPr>
          <a:xfrm flipV="1">
            <a:off x="0" y="1300690"/>
            <a:ext cx="9143999" cy="45719"/>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flipH="1">
            <a:off x="134468" y="287866"/>
            <a:ext cx="8860118" cy="769441"/>
          </a:xfrm>
          <a:prstGeom prst="rect">
            <a:avLst/>
          </a:prstGeom>
        </p:spPr>
        <p:txBody>
          <a:bodyPr wrap="square">
            <a:spAutoFit/>
          </a:bodyPr>
          <a:lstStyle/>
          <a:p>
            <a:pPr algn="ctr"/>
            <a:r>
              <a:rPr lang="en-US" sz="4400" b="1" dirty="0" smtClean="0">
                <a:solidFill>
                  <a:srgbClr val="00858B"/>
                </a:solidFill>
                <a:latin typeface="+mj-lt"/>
              </a:rPr>
              <a:t>Using Your Toolkit All Year Long</a:t>
            </a:r>
            <a:endParaRPr lang="en-US" sz="4400" dirty="0">
              <a:solidFill>
                <a:srgbClr val="00858B"/>
              </a:solidFill>
              <a:latin typeface="+mj-lt"/>
            </a:endParaRPr>
          </a:p>
        </p:txBody>
      </p:sp>
      <p:pic>
        <p:nvPicPr>
          <p:cNvPr id="2" name="Picture 1" descr="ExSci_space_20160717_159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46410"/>
            <a:ext cx="3287059" cy="5511590"/>
          </a:xfrm>
          <a:prstGeom prst="rect">
            <a:avLst/>
          </a:prstGeom>
        </p:spPr>
      </p:pic>
    </p:spTree>
    <p:extLst>
      <p:ext uri="{BB962C8B-B14F-4D97-AF65-F5344CB8AC3E}">
        <p14:creationId xmlns:p14="http://schemas.microsoft.com/office/powerpoint/2010/main" val="18285874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79685" y="1595060"/>
            <a:ext cx="5128027" cy="5104694"/>
          </a:xfrm>
        </p:spPr>
        <p:txBody>
          <a:bodyPr>
            <a:noAutofit/>
          </a:bodyPr>
          <a:lstStyle/>
          <a:p>
            <a:pPr algn="l"/>
            <a:r>
              <a:rPr lang="en-US" sz="2200" dirty="0" smtClean="0">
                <a:solidFill>
                  <a:srgbClr val="000000"/>
                </a:solidFill>
              </a:rPr>
              <a:t>Activities </a:t>
            </a:r>
            <a:r>
              <a:rPr lang="en-US" sz="2200" dirty="0">
                <a:solidFill>
                  <a:srgbClr val="000000"/>
                </a:solidFill>
              </a:rPr>
              <a:t>from the NISE Network’s Explore Science: Earth and Space </a:t>
            </a:r>
            <a:r>
              <a:rPr lang="en-US" sz="2200" dirty="0" smtClean="0">
                <a:solidFill>
                  <a:srgbClr val="000000"/>
                </a:solidFill>
              </a:rPr>
              <a:t>toolkits </a:t>
            </a:r>
            <a:r>
              <a:rPr lang="en-US" sz="2200" dirty="0">
                <a:solidFill>
                  <a:srgbClr val="000000"/>
                </a:solidFill>
              </a:rPr>
              <a:t>can supplement, and in some cases satisfy some of the requirements for a Girl Scout to earn a Space Science badge</a:t>
            </a:r>
            <a:r>
              <a:rPr lang="en-US" sz="2200" dirty="0" smtClean="0">
                <a:solidFill>
                  <a:srgbClr val="000000"/>
                </a:solidFill>
              </a:rPr>
              <a:t>.</a:t>
            </a:r>
          </a:p>
          <a:p>
            <a:pPr algn="l"/>
            <a:endParaRPr lang="en-US" sz="2200" dirty="0">
              <a:solidFill>
                <a:srgbClr val="000000"/>
              </a:solidFill>
            </a:endParaRPr>
          </a:p>
          <a:p>
            <a:pPr algn="l"/>
            <a:r>
              <a:rPr lang="en-US" sz="2200" dirty="0" smtClean="0">
                <a:solidFill>
                  <a:srgbClr val="000000"/>
                </a:solidFill>
              </a:rPr>
              <a:t>Digital </a:t>
            </a:r>
            <a:r>
              <a:rPr lang="en-US" sz="2200" dirty="0">
                <a:solidFill>
                  <a:srgbClr val="000000"/>
                </a:solidFill>
              </a:rPr>
              <a:t>versions of the 2017 &amp; 2018 Earth &amp; Space </a:t>
            </a:r>
            <a:r>
              <a:rPr lang="en-US" sz="2200" dirty="0" smtClean="0">
                <a:solidFill>
                  <a:srgbClr val="000000"/>
                </a:solidFill>
              </a:rPr>
              <a:t>toolkits </a:t>
            </a:r>
            <a:r>
              <a:rPr lang="en-US" sz="2200" dirty="0">
                <a:solidFill>
                  <a:srgbClr val="000000"/>
                </a:solidFill>
              </a:rPr>
              <a:t>are available for </a:t>
            </a:r>
            <a:r>
              <a:rPr lang="en-US" sz="2200" dirty="0" smtClean="0">
                <a:solidFill>
                  <a:srgbClr val="000000"/>
                </a:solidFill>
              </a:rPr>
              <a:t>download</a:t>
            </a:r>
          </a:p>
          <a:p>
            <a:pPr algn="l"/>
            <a:endParaRPr lang="en-US" sz="1000" dirty="0">
              <a:solidFill>
                <a:srgbClr val="000000"/>
              </a:solidFill>
            </a:endParaRPr>
          </a:p>
          <a:p>
            <a:pPr marL="342900" indent="-342900" algn="l">
              <a:buFont typeface="Arial"/>
              <a:buChar char="•"/>
            </a:pPr>
            <a:r>
              <a:rPr lang="en-US" sz="2000" dirty="0">
                <a:solidFill>
                  <a:srgbClr val="000000"/>
                </a:solidFill>
              </a:rPr>
              <a:t>2017 Explore Science: Earth &amp; Space toolkit: </a:t>
            </a:r>
            <a:r>
              <a:rPr lang="en-US" sz="2000" dirty="0">
                <a:solidFill>
                  <a:srgbClr val="000000"/>
                </a:solidFill>
                <a:hlinkClick r:id="rId3"/>
              </a:rPr>
              <a:t>www.nisenet.org/earthspacekit-2017</a:t>
            </a:r>
            <a:endParaRPr lang="en-US" sz="2000" dirty="0">
              <a:solidFill>
                <a:srgbClr val="000000"/>
              </a:solidFill>
            </a:endParaRPr>
          </a:p>
          <a:p>
            <a:pPr marL="342900" indent="-342900" algn="l">
              <a:buFont typeface="Arial"/>
              <a:buChar char="•"/>
            </a:pPr>
            <a:r>
              <a:rPr lang="en-US" sz="2000" dirty="0" smtClean="0">
                <a:solidFill>
                  <a:srgbClr val="000000"/>
                </a:solidFill>
              </a:rPr>
              <a:t>2018 </a:t>
            </a:r>
            <a:r>
              <a:rPr lang="en-US" sz="2000" dirty="0">
                <a:solidFill>
                  <a:srgbClr val="000000"/>
                </a:solidFill>
              </a:rPr>
              <a:t>Explore Science: Earth &amp; Space toolkit: </a:t>
            </a:r>
            <a:r>
              <a:rPr lang="en-US" sz="2000" dirty="0">
                <a:solidFill>
                  <a:srgbClr val="000000"/>
                </a:solidFill>
                <a:hlinkClick r:id="rId4"/>
              </a:rPr>
              <a:t>www.nisenet.org</a:t>
            </a:r>
            <a:r>
              <a:rPr lang="en-US" sz="2200" dirty="0">
                <a:solidFill>
                  <a:srgbClr val="000000"/>
                </a:solidFill>
                <a:hlinkClick r:id="rId4"/>
              </a:rPr>
              <a:t>/earthspacekit-</a:t>
            </a:r>
            <a:r>
              <a:rPr lang="en-US" sz="2200" dirty="0" smtClean="0">
                <a:solidFill>
                  <a:srgbClr val="000000"/>
                </a:solidFill>
                <a:hlinkClick r:id="rId4"/>
              </a:rPr>
              <a:t>2018</a:t>
            </a:r>
            <a:r>
              <a:rPr lang="en-US" sz="2200" dirty="0" smtClean="0">
                <a:solidFill>
                  <a:srgbClr val="000000"/>
                </a:solidFill>
              </a:rPr>
              <a:t> </a:t>
            </a:r>
            <a:endParaRPr lang="en-US" sz="2200" dirty="0">
              <a:solidFill>
                <a:srgbClr val="000000"/>
              </a:solidFill>
            </a:endParaRPr>
          </a:p>
        </p:txBody>
      </p:sp>
      <p:sp>
        <p:nvSpPr>
          <p:cNvPr id="10" name="Rectangle 9"/>
          <p:cNvSpPr/>
          <p:nvPr/>
        </p:nvSpPr>
        <p:spPr>
          <a:xfrm flipV="1">
            <a:off x="0" y="1300690"/>
            <a:ext cx="9143999" cy="45719"/>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p:cNvSpPr/>
          <p:nvPr/>
        </p:nvSpPr>
        <p:spPr>
          <a:xfrm flipH="1">
            <a:off x="762000" y="287866"/>
            <a:ext cx="7634941" cy="76944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00858B"/>
                </a:solidFill>
                <a:effectLst/>
                <a:uLnTx/>
                <a:uFillTx/>
                <a:latin typeface="Calibri"/>
                <a:ea typeface="+mn-ea"/>
                <a:cs typeface="+mn-cs"/>
              </a:rPr>
              <a:t>Toolkits &amp; Girl Scout Badges</a:t>
            </a:r>
            <a:endParaRPr kumimoji="0" lang="en-US" sz="4400" b="0" i="0" u="none" strike="noStrike" kern="1200" cap="none" spc="0" normalizeH="0" baseline="0" noProof="0" dirty="0">
              <a:ln>
                <a:noFill/>
              </a:ln>
              <a:solidFill>
                <a:srgbClr val="00858B"/>
              </a:solidFill>
              <a:effectLst/>
              <a:uLnTx/>
              <a:uFillTx/>
              <a:latin typeface="Calibri"/>
              <a:ea typeface="+mn-ea"/>
              <a:cs typeface="+mn-cs"/>
            </a:endParaRPr>
          </a:p>
        </p:txBody>
      </p:sp>
      <p:pic>
        <p:nvPicPr>
          <p:cNvPr id="7" name="Picture 6" descr="ExSci_space_20160717_137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879" y="1346409"/>
            <a:ext cx="3959411" cy="5511591"/>
          </a:xfrm>
          <a:prstGeom prst="rect">
            <a:avLst/>
          </a:prstGeom>
        </p:spPr>
      </p:pic>
    </p:spTree>
    <p:extLst>
      <p:ext uri="{BB962C8B-B14F-4D97-AF65-F5344CB8AC3E}">
        <p14:creationId xmlns:p14="http://schemas.microsoft.com/office/powerpoint/2010/main" val="9906166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0D686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85800" y="1588102"/>
            <a:ext cx="7772400" cy="1362075"/>
          </a:xfrm>
        </p:spPr>
        <p:txBody>
          <a:bodyPr>
            <a:noAutofit/>
          </a:bodyPr>
          <a:lstStyle/>
          <a:p>
            <a:pPr algn="ctr"/>
            <a:r>
              <a:rPr lang="en-US" cap="none" dirty="0">
                <a:solidFill>
                  <a:srgbClr val="FFFFFF"/>
                </a:solidFill>
                <a:latin typeface="Century Gothic"/>
                <a:cs typeface="Century Gothic"/>
              </a:rPr>
              <a:t>Pamela </a:t>
            </a:r>
            <a:r>
              <a:rPr lang="en-US" cap="none" dirty="0" smtClean="0">
                <a:solidFill>
                  <a:srgbClr val="FFFFFF"/>
                </a:solidFill>
                <a:latin typeface="Century Gothic"/>
                <a:cs typeface="Century Gothic"/>
              </a:rPr>
              <a:t>Harman</a:t>
            </a:r>
            <a:br>
              <a:rPr lang="en-US" cap="none" dirty="0" smtClean="0">
                <a:solidFill>
                  <a:srgbClr val="FFFFFF"/>
                </a:solidFill>
                <a:latin typeface="Century Gothic"/>
                <a:cs typeface="Century Gothic"/>
              </a:rPr>
            </a:br>
            <a:r>
              <a:rPr lang="en-US" cap="none" dirty="0" smtClean="0">
                <a:solidFill>
                  <a:srgbClr val="FFFFFF"/>
                </a:solidFill>
                <a:latin typeface="Century Gothic"/>
                <a:cs typeface="Century Gothic"/>
              </a:rPr>
              <a:t>SETI Institute</a:t>
            </a:r>
            <a:br>
              <a:rPr lang="en-US" cap="none" dirty="0" smtClean="0">
                <a:solidFill>
                  <a:srgbClr val="FFFFFF"/>
                </a:solidFill>
                <a:latin typeface="Century Gothic"/>
                <a:cs typeface="Century Gothic"/>
              </a:rPr>
            </a:br>
            <a:r>
              <a:rPr lang="en-US" cap="none" dirty="0">
                <a:solidFill>
                  <a:srgbClr val="FFFFFF"/>
                </a:solidFill>
                <a:latin typeface="Century Gothic"/>
                <a:cs typeface="Century Gothic"/>
              </a:rPr>
              <a:t/>
            </a:r>
            <a:br>
              <a:rPr lang="en-US" cap="none" dirty="0">
                <a:solidFill>
                  <a:srgbClr val="FFFFFF"/>
                </a:solidFill>
                <a:latin typeface="Century Gothic"/>
                <a:cs typeface="Century Gothic"/>
              </a:rPr>
            </a:br>
            <a:r>
              <a:rPr lang="en-US" cap="none" dirty="0">
                <a:solidFill>
                  <a:srgbClr val="FFFFFF"/>
                </a:solidFill>
                <a:latin typeface="Century Gothic"/>
                <a:cs typeface="Century Gothic"/>
              </a:rPr>
              <a:t>Reaching For The Stars: NASA Science for Girl </a:t>
            </a:r>
            <a:r>
              <a:rPr lang="en-US" cap="none" dirty="0" smtClean="0">
                <a:solidFill>
                  <a:srgbClr val="FFFFFF"/>
                </a:solidFill>
                <a:latin typeface="Century Gothic"/>
                <a:cs typeface="Century Gothic"/>
              </a:rPr>
              <a:t>Scouts</a:t>
            </a:r>
            <a:br>
              <a:rPr lang="en-US" cap="none" dirty="0" smtClean="0">
                <a:solidFill>
                  <a:srgbClr val="FFFFFF"/>
                </a:solidFill>
                <a:latin typeface="Century Gothic"/>
                <a:cs typeface="Century Gothic"/>
              </a:rPr>
            </a:br>
            <a:r>
              <a:rPr lang="en-US" cap="none" dirty="0">
                <a:solidFill>
                  <a:srgbClr val="FFFFFF"/>
                </a:solidFill>
                <a:latin typeface="Century Gothic"/>
                <a:cs typeface="Century Gothic"/>
              </a:rPr>
              <a:t/>
            </a:r>
            <a:br>
              <a:rPr lang="en-US" cap="none" dirty="0">
                <a:solidFill>
                  <a:srgbClr val="FFFFFF"/>
                </a:solidFill>
                <a:latin typeface="Century Gothic"/>
                <a:cs typeface="Century Gothic"/>
              </a:rPr>
            </a:br>
            <a:r>
              <a:rPr lang="en-US" cap="none" dirty="0" err="1">
                <a:solidFill>
                  <a:srgbClr val="FFFFFF"/>
                </a:solidFill>
                <a:latin typeface="Century Gothic"/>
                <a:cs typeface="Century Gothic"/>
              </a:rPr>
              <a:t>pharman@seti.org</a:t>
            </a:r>
            <a:r>
              <a:rPr lang="en-US" cap="none" dirty="0">
                <a:solidFill>
                  <a:srgbClr val="FFFFFF"/>
                </a:solidFill>
                <a:latin typeface="Century Gothic"/>
                <a:cs typeface="Century Gothic"/>
              </a:rPr>
              <a:t/>
            </a:r>
            <a:br>
              <a:rPr lang="en-US" cap="none" dirty="0">
                <a:solidFill>
                  <a:srgbClr val="FFFFFF"/>
                </a:solidFill>
                <a:latin typeface="Century Gothic"/>
                <a:cs typeface="Century Gothic"/>
              </a:rPr>
            </a:br>
            <a:endParaRPr lang="en-US" cap="none" dirty="0">
              <a:solidFill>
                <a:srgbClr val="FFFFFF"/>
              </a:solidFill>
              <a:latin typeface="Century Gothic"/>
              <a:cs typeface="Century Gothic"/>
            </a:endParaRPr>
          </a:p>
        </p:txBody>
      </p:sp>
    </p:spTree>
    <p:extLst>
      <p:ext uri="{BB962C8B-B14F-4D97-AF65-F5344CB8AC3E}">
        <p14:creationId xmlns:p14="http://schemas.microsoft.com/office/powerpoint/2010/main" val="4771027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9143999" cy="1166314"/>
          </a:xfrm>
          <a:prstGeom prst="rect">
            <a:avLst/>
          </a:prstGeom>
          <a:solidFill>
            <a:srgbClr val="13425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34251"/>
              </a:solidFill>
            </a:endParaRPr>
          </a:p>
        </p:txBody>
      </p:sp>
      <p:sp>
        <p:nvSpPr>
          <p:cNvPr id="3" name="Subtitle 2"/>
          <p:cNvSpPr>
            <a:spLocks noGrp="1"/>
          </p:cNvSpPr>
          <p:nvPr>
            <p:ph type="subTitle" idx="1"/>
          </p:nvPr>
        </p:nvSpPr>
        <p:spPr>
          <a:xfrm>
            <a:off x="386441" y="1324731"/>
            <a:ext cx="9151259" cy="5533269"/>
          </a:xfrm>
        </p:spPr>
        <p:txBody>
          <a:bodyPr>
            <a:normAutofit/>
          </a:bodyPr>
          <a:lstStyle/>
          <a:p>
            <a:pPr lvl="0" algn="l">
              <a:spcBef>
                <a:spcPts val="0"/>
              </a:spcBef>
              <a:defRPr/>
            </a:pPr>
            <a:r>
              <a:rPr lang="en-US" b="1" dirty="0" smtClean="0">
                <a:solidFill>
                  <a:srgbClr val="00858B"/>
                </a:solidFill>
              </a:rPr>
              <a:t>Daisy </a:t>
            </a:r>
            <a:r>
              <a:rPr lang="en-US" sz="2000" b="1" dirty="0">
                <a:solidFill>
                  <a:srgbClr val="00858B"/>
                </a:solidFill>
              </a:rPr>
              <a:t>Space Science Explorer </a:t>
            </a:r>
            <a:r>
              <a:rPr lang="en-US" sz="2000" b="1" dirty="0" smtClean="0">
                <a:solidFill>
                  <a:srgbClr val="00858B"/>
                </a:solidFill>
              </a:rPr>
              <a:t>Badge (grades K-1)</a:t>
            </a:r>
            <a:endParaRPr lang="en-US" sz="2000" dirty="0">
              <a:solidFill>
                <a:srgbClr val="00858B"/>
              </a:solidFill>
            </a:endParaRPr>
          </a:p>
          <a:p>
            <a:pPr marL="342900" indent="-342900" algn="l">
              <a:buFont typeface="Arial" charset="0"/>
              <a:buChar char="•"/>
            </a:pPr>
            <a:r>
              <a:rPr lang="en-US" sz="2000" b="1" dirty="0">
                <a:solidFill>
                  <a:srgbClr val="00858B"/>
                </a:solidFill>
              </a:rPr>
              <a:t>	</a:t>
            </a:r>
            <a:r>
              <a:rPr lang="en-US" sz="2000" b="1" dirty="0" smtClean="0">
                <a:solidFill>
                  <a:srgbClr val="000000"/>
                </a:solidFill>
              </a:rPr>
              <a:t>Explore the Sun</a:t>
            </a:r>
            <a:r>
              <a:rPr lang="en-US" sz="2000" b="1" dirty="0">
                <a:solidFill>
                  <a:srgbClr val="000000"/>
                </a:solidFill>
              </a:rPr>
              <a:t> </a:t>
            </a:r>
            <a:r>
              <a:rPr lang="en-US" sz="2000" b="1" dirty="0" smtClean="0">
                <a:solidFill>
                  <a:srgbClr val="000000"/>
                </a:solidFill>
              </a:rPr>
              <a:t>			</a:t>
            </a:r>
            <a:r>
              <a:rPr lang="en-US" sz="2000" dirty="0" smtClean="0">
                <a:solidFill>
                  <a:srgbClr val="000000"/>
                </a:solidFill>
              </a:rPr>
              <a:t>Exploring Earth: </a:t>
            </a:r>
            <a:r>
              <a:rPr lang="en-US" sz="2000" dirty="0">
                <a:solidFill>
                  <a:srgbClr val="000000"/>
                </a:solidFill>
              </a:rPr>
              <a:t>Bear’s </a:t>
            </a:r>
            <a:r>
              <a:rPr lang="en-US" sz="2000" dirty="0" smtClean="0">
                <a:solidFill>
                  <a:srgbClr val="000000"/>
                </a:solidFill>
              </a:rPr>
              <a:t>Shadow</a:t>
            </a:r>
            <a:endParaRPr lang="en-US" sz="2000" b="1" dirty="0" smtClean="0">
              <a:solidFill>
                <a:srgbClr val="000000"/>
              </a:solidFill>
            </a:endParaRPr>
          </a:p>
          <a:p>
            <a:pPr marL="342900" indent="-342900" algn="l">
              <a:buFont typeface="Arial" charset="0"/>
              <a:buChar char="•"/>
            </a:pPr>
            <a:r>
              <a:rPr lang="en-US" sz="2000" b="1" dirty="0" smtClean="0">
                <a:solidFill>
                  <a:srgbClr val="000000"/>
                </a:solidFill>
              </a:rPr>
              <a:t>	Observe the Moon 		</a:t>
            </a:r>
            <a:r>
              <a:rPr lang="en-US" sz="2000" dirty="0" smtClean="0">
                <a:solidFill>
                  <a:schemeClr val="tx1"/>
                </a:solidFill>
              </a:rPr>
              <a:t>Exploring </a:t>
            </a:r>
            <a:r>
              <a:rPr lang="en-US" sz="2000" dirty="0">
                <a:solidFill>
                  <a:schemeClr val="tx1"/>
                </a:solidFill>
              </a:rPr>
              <a:t>the Solar System: Hide and Seek </a:t>
            </a:r>
            <a:r>
              <a:rPr lang="en-US" sz="2000" dirty="0" smtClean="0">
                <a:solidFill>
                  <a:schemeClr val="tx1"/>
                </a:solidFill>
              </a:rPr>
              <a:t>Moon</a:t>
            </a:r>
            <a:endParaRPr lang="en-US" sz="2000" dirty="0" smtClean="0">
              <a:solidFill>
                <a:srgbClr val="000000"/>
              </a:solidFill>
            </a:endParaRPr>
          </a:p>
          <a:p>
            <a:pPr marL="342900" indent="-342900" algn="l">
              <a:buFont typeface="Arial" charset="0"/>
              <a:buChar char="•"/>
            </a:pPr>
            <a:r>
              <a:rPr lang="en-US" sz="2000" b="1" dirty="0" smtClean="0">
                <a:solidFill>
                  <a:srgbClr val="000000"/>
                </a:solidFill>
              </a:rPr>
              <a:t>	Meet the Stars</a:t>
            </a:r>
            <a:r>
              <a:rPr lang="en-US" sz="2000" b="1" dirty="0">
                <a:solidFill>
                  <a:srgbClr val="000000"/>
                </a:solidFill>
              </a:rPr>
              <a:t> </a:t>
            </a:r>
            <a:r>
              <a:rPr lang="en-US" sz="2000" b="1" dirty="0" smtClean="0">
                <a:solidFill>
                  <a:srgbClr val="000000"/>
                </a:solidFill>
              </a:rPr>
              <a:t>			</a:t>
            </a:r>
            <a:r>
              <a:rPr lang="en-US" sz="2000" dirty="0" smtClean="0">
                <a:solidFill>
                  <a:srgbClr val="000000"/>
                </a:solidFill>
              </a:rPr>
              <a:t>Exploring </a:t>
            </a:r>
            <a:r>
              <a:rPr lang="en-US" sz="2000" dirty="0">
                <a:solidFill>
                  <a:srgbClr val="000000"/>
                </a:solidFill>
              </a:rPr>
              <a:t>the Universe: Filtered </a:t>
            </a:r>
            <a:r>
              <a:rPr lang="en-US" sz="2000" dirty="0" smtClean="0">
                <a:solidFill>
                  <a:srgbClr val="000000"/>
                </a:solidFill>
              </a:rPr>
              <a:t>Light</a:t>
            </a:r>
          </a:p>
          <a:p>
            <a:pPr algn="l"/>
            <a:r>
              <a:rPr lang="en-US" b="1" dirty="0">
                <a:solidFill>
                  <a:srgbClr val="00858B"/>
                </a:solidFill>
              </a:rPr>
              <a:t>Brownie </a:t>
            </a:r>
            <a:r>
              <a:rPr lang="en-US" sz="2000" b="1" dirty="0">
                <a:solidFill>
                  <a:srgbClr val="00858B"/>
                </a:solidFill>
              </a:rPr>
              <a:t>Space Science Adventurer </a:t>
            </a:r>
            <a:r>
              <a:rPr lang="en-US" sz="2000" b="1" dirty="0" smtClean="0">
                <a:solidFill>
                  <a:srgbClr val="00858B"/>
                </a:solidFill>
              </a:rPr>
              <a:t>Badge </a:t>
            </a:r>
            <a:r>
              <a:rPr lang="en-US" sz="2000" b="1" dirty="0">
                <a:solidFill>
                  <a:srgbClr val="00858B"/>
                </a:solidFill>
              </a:rPr>
              <a:t>(grades </a:t>
            </a:r>
            <a:r>
              <a:rPr lang="en-US" sz="2000" b="1" dirty="0" smtClean="0">
                <a:solidFill>
                  <a:srgbClr val="00858B"/>
                </a:solidFill>
              </a:rPr>
              <a:t>2-3)</a:t>
            </a:r>
          </a:p>
          <a:p>
            <a:pPr marL="342900" indent="-342900" algn="l">
              <a:buFont typeface="Arial" charset="0"/>
              <a:buChar char="•"/>
            </a:pPr>
            <a:r>
              <a:rPr lang="en-US" sz="2000" b="1" dirty="0" smtClean="0">
                <a:solidFill>
                  <a:srgbClr val="000000"/>
                </a:solidFill>
              </a:rPr>
              <a:t>Meet </a:t>
            </a:r>
            <a:r>
              <a:rPr lang="en-US" sz="2000" b="1" dirty="0">
                <a:solidFill>
                  <a:srgbClr val="000000"/>
                </a:solidFill>
              </a:rPr>
              <a:t>the </a:t>
            </a:r>
            <a:r>
              <a:rPr lang="en-US" sz="2000" b="1" dirty="0" smtClean="0">
                <a:solidFill>
                  <a:srgbClr val="000000"/>
                </a:solidFill>
              </a:rPr>
              <a:t>Neighbors 		</a:t>
            </a:r>
            <a:r>
              <a:rPr lang="en-US" sz="2000" dirty="0" smtClean="0">
                <a:solidFill>
                  <a:srgbClr val="000000"/>
                </a:solidFill>
              </a:rPr>
              <a:t>Exploring </a:t>
            </a:r>
            <a:r>
              <a:rPr lang="en-US" sz="2000" dirty="0">
                <a:solidFill>
                  <a:srgbClr val="000000"/>
                </a:solidFill>
              </a:rPr>
              <a:t>the Solar System: Pocket Solar </a:t>
            </a:r>
            <a:r>
              <a:rPr lang="en-US" sz="2000" dirty="0" smtClean="0">
                <a:solidFill>
                  <a:srgbClr val="000000"/>
                </a:solidFill>
              </a:rPr>
              <a:t>System</a:t>
            </a:r>
            <a:endParaRPr lang="en-US" sz="2000" b="1" dirty="0" smtClean="0">
              <a:solidFill>
                <a:srgbClr val="000000"/>
              </a:solidFill>
            </a:endParaRPr>
          </a:p>
          <a:p>
            <a:pPr marL="342900" indent="-342900" algn="l">
              <a:buFont typeface="Arial" charset="0"/>
              <a:buChar char="•"/>
            </a:pPr>
            <a:r>
              <a:rPr lang="en-US" sz="2000" b="1" dirty="0" smtClean="0">
                <a:solidFill>
                  <a:srgbClr val="000000"/>
                </a:solidFill>
              </a:rPr>
              <a:t>Investigate </a:t>
            </a:r>
            <a:r>
              <a:rPr lang="en-US" sz="2000" b="1" dirty="0">
                <a:solidFill>
                  <a:srgbClr val="000000"/>
                </a:solidFill>
              </a:rPr>
              <a:t>the </a:t>
            </a:r>
            <a:r>
              <a:rPr lang="en-US" sz="2000" b="1" dirty="0" smtClean="0">
                <a:solidFill>
                  <a:srgbClr val="000000"/>
                </a:solidFill>
              </a:rPr>
              <a:t>Moon 		</a:t>
            </a:r>
            <a:r>
              <a:rPr lang="en-US" sz="2000" dirty="0" smtClean="0">
                <a:solidFill>
                  <a:srgbClr val="000000"/>
                </a:solidFill>
              </a:rPr>
              <a:t>Exploring </a:t>
            </a:r>
            <a:r>
              <a:rPr lang="en-US" sz="2000" dirty="0">
                <a:solidFill>
                  <a:srgbClr val="000000"/>
                </a:solidFill>
              </a:rPr>
              <a:t>the Solar System: Solar </a:t>
            </a:r>
            <a:r>
              <a:rPr lang="en-US" sz="2000" dirty="0" smtClean="0">
                <a:solidFill>
                  <a:srgbClr val="000000"/>
                </a:solidFill>
              </a:rPr>
              <a:t>Eclipse &amp; 										Exploring </a:t>
            </a:r>
            <a:r>
              <a:rPr lang="en-US" sz="2000" dirty="0">
                <a:solidFill>
                  <a:srgbClr val="000000"/>
                </a:solidFill>
              </a:rPr>
              <a:t>the Solar System: </a:t>
            </a:r>
            <a:r>
              <a:rPr lang="en-US" sz="2000" dirty="0" smtClean="0">
                <a:solidFill>
                  <a:srgbClr val="000000"/>
                </a:solidFill>
              </a:rPr>
              <a:t>Craters</a:t>
            </a:r>
          </a:p>
          <a:p>
            <a:pPr algn="l"/>
            <a:r>
              <a:rPr lang="en-US" b="1" dirty="0">
                <a:solidFill>
                  <a:srgbClr val="00858B"/>
                </a:solidFill>
              </a:rPr>
              <a:t>Junior </a:t>
            </a:r>
            <a:r>
              <a:rPr lang="en-US" sz="2000" b="1" dirty="0">
                <a:solidFill>
                  <a:srgbClr val="00858B"/>
                </a:solidFill>
              </a:rPr>
              <a:t>Space Science Investigator </a:t>
            </a:r>
            <a:r>
              <a:rPr lang="en-US" sz="2000" b="1" dirty="0" smtClean="0">
                <a:solidFill>
                  <a:srgbClr val="00858B"/>
                </a:solidFill>
              </a:rPr>
              <a:t>Badge </a:t>
            </a:r>
            <a:r>
              <a:rPr lang="en-US" sz="2000" b="1" dirty="0">
                <a:solidFill>
                  <a:srgbClr val="00858B"/>
                </a:solidFill>
              </a:rPr>
              <a:t>(grades </a:t>
            </a:r>
            <a:r>
              <a:rPr lang="en-US" sz="2000" b="1" dirty="0" smtClean="0">
                <a:solidFill>
                  <a:srgbClr val="00858B"/>
                </a:solidFill>
              </a:rPr>
              <a:t>4-5)</a:t>
            </a:r>
          </a:p>
          <a:p>
            <a:pPr marL="342900" indent="-342900" algn="l">
              <a:buFont typeface="Arial" charset="0"/>
              <a:buChar char="•"/>
            </a:pPr>
            <a:r>
              <a:rPr lang="en-US" sz="2000" b="1" dirty="0" smtClean="0">
                <a:solidFill>
                  <a:srgbClr val="000000"/>
                </a:solidFill>
              </a:rPr>
              <a:t>Model </a:t>
            </a:r>
            <a:r>
              <a:rPr lang="en-US" sz="2000" b="1" dirty="0">
                <a:solidFill>
                  <a:srgbClr val="000000"/>
                </a:solidFill>
              </a:rPr>
              <a:t>the Solar </a:t>
            </a:r>
            <a:r>
              <a:rPr lang="en-US" sz="2000" b="1" dirty="0" smtClean="0">
                <a:solidFill>
                  <a:srgbClr val="000000"/>
                </a:solidFill>
              </a:rPr>
              <a:t>System 	</a:t>
            </a:r>
            <a:r>
              <a:rPr lang="en-US" sz="2000" dirty="0" smtClean="0">
                <a:solidFill>
                  <a:srgbClr val="000000"/>
                </a:solidFill>
              </a:rPr>
              <a:t>Exploring </a:t>
            </a:r>
            <a:r>
              <a:rPr lang="en-US" sz="2000" dirty="0">
                <a:solidFill>
                  <a:srgbClr val="000000"/>
                </a:solidFill>
              </a:rPr>
              <a:t>the Universe: Objects in </a:t>
            </a:r>
            <a:r>
              <a:rPr lang="en-US" sz="2000" dirty="0" smtClean="0">
                <a:solidFill>
                  <a:srgbClr val="000000"/>
                </a:solidFill>
              </a:rPr>
              <a:t>Motion</a:t>
            </a:r>
            <a:endParaRPr lang="en-US" sz="2000" b="1" dirty="0">
              <a:solidFill>
                <a:srgbClr val="000000"/>
              </a:solidFill>
            </a:endParaRPr>
          </a:p>
          <a:p>
            <a:pPr marL="342900" indent="-342900" algn="l">
              <a:buFont typeface="Arial" charset="0"/>
              <a:buChar char="•"/>
            </a:pPr>
            <a:r>
              <a:rPr lang="en-US" sz="2000" b="1" dirty="0" smtClean="0">
                <a:solidFill>
                  <a:srgbClr val="000000"/>
                </a:solidFill>
              </a:rPr>
              <a:t>Circle </a:t>
            </a:r>
            <a:r>
              <a:rPr lang="en-US" sz="2000" b="1" dirty="0">
                <a:solidFill>
                  <a:srgbClr val="000000"/>
                </a:solidFill>
              </a:rPr>
              <a:t>the </a:t>
            </a:r>
            <a:r>
              <a:rPr lang="en-US" sz="2000" b="1" dirty="0" smtClean="0">
                <a:solidFill>
                  <a:srgbClr val="000000"/>
                </a:solidFill>
              </a:rPr>
              <a:t>Sun 			</a:t>
            </a:r>
            <a:r>
              <a:rPr lang="en-US" sz="2000" dirty="0" smtClean="0">
                <a:solidFill>
                  <a:srgbClr val="000000"/>
                </a:solidFill>
              </a:rPr>
              <a:t>Exploring </a:t>
            </a:r>
            <a:r>
              <a:rPr lang="en-US" sz="2000" dirty="0">
                <a:solidFill>
                  <a:srgbClr val="000000"/>
                </a:solidFill>
              </a:rPr>
              <a:t>the Universe: Orbiting </a:t>
            </a:r>
            <a:r>
              <a:rPr lang="en-US" sz="2000" dirty="0" smtClean="0">
                <a:solidFill>
                  <a:srgbClr val="000000"/>
                </a:solidFill>
              </a:rPr>
              <a:t>Objects</a:t>
            </a:r>
            <a:endParaRPr lang="en-US" sz="2000" dirty="0">
              <a:solidFill>
                <a:srgbClr val="000000"/>
              </a:solidFill>
            </a:endParaRPr>
          </a:p>
          <a:p>
            <a:pPr marL="342900" indent="-342900" algn="l">
              <a:buFont typeface="Arial" charset="0"/>
              <a:buChar char="•"/>
            </a:pPr>
            <a:r>
              <a:rPr lang="en-US" sz="2000" b="1" dirty="0" smtClean="0">
                <a:solidFill>
                  <a:srgbClr val="000000"/>
                </a:solidFill>
              </a:rPr>
              <a:t>Use </a:t>
            </a:r>
            <a:r>
              <a:rPr lang="en-US" sz="2000" b="1" dirty="0">
                <a:solidFill>
                  <a:srgbClr val="000000"/>
                </a:solidFill>
              </a:rPr>
              <a:t>Tools to </a:t>
            </a:r>
            <a:r>
              <a:rPr lang="en-US" sz="2000" b="1" dirty="0" smtClean="0">
                <a:solidFill>
                  <a:srgbClr val="000000"/>
                </a:solidFill>
              </a:rPr>
              <a:t>Explore		</a:t>
            </a:r>
            <a:r>
              <a:rPr lang="en-US" sz="2000" dirty="0" smtClean="0">
                <a:solidFill>
                  <a:srgbClr val="000000"/>
                </a:solidFill>
              </a:rPr>
              <a:t>Exploring </a:t>
            </a:r>
            <a:r>
              <a:rPr lang="en-US" sz="2000" dirty="0">
                <a:solidFill>
                  <a:srgbClr val="000000"/>
                </a:solidFill>
              </a:rPr>
              <a:t>the Solar System: Mars </a:t>
            </a:r>
            <a:r>
              <a:rPr lang="en-US" sz="2000" dirty="0" smtClean="0">
                <a:solidFill>
                  <a:srgbClr val="000000"/>
                </a:solidFill>
              </a:rPr>
              <a:t>Rovers</a:t>
            </a:r>
            <a:endParaRPr lang="en-US" sz="2000" dirty="0">
              <a:solidFill>
                <a:srgbClr val="00858B"/>
              </a:solidFill>
            </a:endParaRPr>
          </a:p>
          <a:p>
            <a:pPr algn="l"/>
            <a:endParaRPr lang="en-US" sz="2000" dirty="0">
              <a:solidFill>
                <a:srgbClr val="000000"/>
              </a:solidFill>
            </a:endParaRPr>
          </a:p>
        </p:txBody>
      </p:sp>
      <p:sp>
        <p:nvSpPr>
          <p:cNvPr id="10" name="Rectangle 9"/>
          <p:cNvSpPr/>
          <p:nvPr/>
        </p:nvSpPr>
        <p:spPr>
          <a:xfrm flipV="1">
            <a:off x="2" y="1166314"/>
            <a:ext cx="9143999" cy="45719"/>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p:cNvSpPr/>
          <p:nvPr/>
        </p:nvSpPr>
        <p:spPr>
          <a:xfrm flipH="1">
            <a:off x="-152402" y="176032"/>
            <a:ext cx="9144001" cy="954107"/>
          </a:xfrm>
          <a:prstGeom prst="rect">
            <a:avLst/>
          </a:prstGeom>
        </p:spPr>
        <p:txBody>
          <a:bodyPr wrap="square">
            <a:spAutoFit/>
          </a:bodyPr>
          <a:lstStyle/>
          <a:p>
            <a:pPr lvl="0">
              <a:defRPr/>
            </a:pPr>
            <a:r>
              <a:rPr lang="en-US" sz="2800" b="1" dirty="0" smtClean="0">
                <a:solidFill>
                  <a:srgbClr val="00858B"/>
                </a:solidFill>
                <a:latin typeface="Calibri"/>
              </a:rPr>
              <a:t>	</a:t>
            </a:r>
            <a:r>
              <a:rPr lang="en-US" sz="2800" b="1" dirty="0" smtClean="0">
                <a:solidFill>
                  <a:schemeClr val="bg1"/>
                </a:solidFill>
                <a:latin typeface="Calibri"/>
              </a:rPr>
              <a:t>Badge 	</a:t>
            </a:r>
            <a:r>
              <a:rPr kumimoji="0" lang="en-US" sz="2800" b="1" i="0" u="none" strike="noStrike" kern="1200" cap="none" spc="0" normalizeH="0" baseline="0" noProof="0" dirty="0" smtClean="0">
                <a:ln>
                  <a:noFill/>
                </a:ln>
                <a:solidFill>
                  <a:schemeClr val="bg1"/>
                </a:solidFill>
                <a:effectLst/>
                <a:uLnTx/>
                <a:uFillTx/>
                <a:latin typeface="Calibri"/>
              </a:rPr>
              <a:t>     	</a:t>
            </a:r>
            <a:r>
              <a:rPr lang="en-US" sz="2800" b="1" dirty="0" smtClean="0">
                <a:solidFill>
                  <a:schemeClr val="bg1"/>
                </a:solidFill>
              </a:rPr>
              <a:t>NISE </a:t>
            </a:r>
            <a:r>
              <a:rPr lang="en-US" sz="2800" b="1" dirty="0">
                <a:solidFill>
                  <a:schemeClr val="bg1"/>
                </a:solidFill>
              </a:rPr>
              <a:t>Network  </a:t>
            </a:r>
            <a:endParaRPr lang="en-US" sz="2800" b="1" dirty="0" smtClean="0">
              <a:solidFill>
                <a:schemeClr val="bg1"/>
              </a:solidFill>
            </a:endParaRPr>
          </a:p>
          <a:p>
            <a:pPr lvl="0">
              <a:defRPr/>
            </a:pPr>
            <a:r>
              <a:rPr lang="en-US" sz="2800" b="1" dirty="0" smtClean="0">
                <a:solidFill>
                  <a:schemeClr val="bg1"/>
                </a:solidFill>
              </a:rPr>
              <a:t>	Step			Earth </a:t>
            </a:r>
            <a:r>
              <a:rPr lang="en-US" sz="2800" b="1" dirty="0">
                <a:solidFill>
                  <a:schemeClr val="bg1"/>
                </a:solidFill>
              </a:rPr>
              <a:t>&amp; Space toolkit </a:t>
            </a:r>
            <a:r>
              <a:rPr lang="en-US" sz="2800" b="1" dirty="0" smtClean="0">
                <a:solidFill>
                  <a:schemeClr val="bg1"/>
                </a:solidFill>
              </a:rPr>
              <a:t>activity</a:t>
            </a:r>
            <a:endParaRPr lang="en-US" sz="2800" b="1" dirty="0">
              <a:solidFill>
                <a:schemeClr val="bg1"/>
              </a:solidFill>
            </a:endParaRPr>
          </a:p>
        </p:txBody>
      </p:sp>
    </p:spTree>
    <p:extLst>
      <p:ext uri="{BB962C8B-B14F-4D97-AF65-F5344CB8AC3E}">
        <p14:creationId xmlns:p14="http://schemas.microsoft.com/office/powerpoint/2010/main" val="18499334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73333" y="0"/>
            <a:ext cx="9217334" cy="6858000"/>
          </a:xfrm>
          <a:prstGeom prst="rect">
            <a:avLst/>
          </a:prstGeom>
        </p:spPr>
      </p:pic>
      <p:sp>
        <p:nvSpPr>
          <p:cNvPr id="4" name="TextBox 3">
            <a:extLst>
              <a:ext uri="{FF2B5EF4-FFF2-40B4-BE49-F238E27FC236}">
                <a16:creationId xmlns="" xmlns:a16="http://schemas.microsoft.com/office/drawing/2014/main" id="{1D1E2D55-2E42-4454-8851-974901C8FF3D}"/>
              </a:ext>
            </a:extLst>
          </p:cNvPr>
          <p:cNvSpPr txBox="1"/>
          <p:nvPr/>
        </p:nvSpPr>
        <p:spPr>
          <a:xfrm>
            <a:off x="-73333" y="6167965"/>
            <a:ext cx="9217333" cy="461665"/>
          </a:xfrm>
          <a:prstGeom prst="rect">
            <a:avLst/>
          </a:prstGeom>
          <a:noFill/>
        </p:spPr>
        <p:txBody>
          <a:bodyPr wrap="square" rtlCol="0">
            <a:spAutoFit/>
          </a:bodyPr>
          <a:lstStyle/>
          <a:p>
            <a:pPr algn="ctr"/>
            <a:r>
              <a:rPr lang="en-US" sz="2400" dirty="0">
                <a:solidFill>
                  <a:srgbClr val="FF0000"/>
                </a:solidFill>
              </a:rPr>
              <a:t>http://</a:t>
            </a:r>
            <a:r>
              <a:rPr lang="en-US" sz="2400" dirty="0" smtClean="0">
                <a:solidFill>
                  <a:srgbClr val="FF0000"/>
                </a:solidFill>
              </a:rPr>
              <a:t>www.nisenet.org/earthspacekit-apply</a:t>
            </a:r>
            <a:endParaRPr lang="en-US" sz="2400" dirty="0">
              <a:solidFill>
                <a:srgbClr val="FF0000"/>
              </a:solidFill>
            </a:endParaRPr>
          </a:p>
        </p:txBody>
      </p:sp>
      <p:pic>
        <p:nvPicPr>
          <p:cNvPr id="2050" name="Picture 2" descr="Explore Science Earth &amp; Space logo">
            <a:extLst>
              <a:ext uri="{FF2B5EF4-FFF2-40B4-BE49-F238E27FC236}">
                <a16:creationId xmlns="" xmlns:a16="http://schemas.microsoft.com/office/drawing/2014/main" id="{0103E9DF-C337-4C9D-83EC-E05C457E7A7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38238" y="49214"/>
            <a:ext cx="6867525" cy="198633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 xmlns:a16="http://schemas.microsoft.com/office/drawing/2014/main" id="{FAE7D4BE-3F40-41A6-A59F-D91D6BA6C3B8}"/>
              </a:ext>
            </a:extLst>
          </p:cNvPr>
          <p:cNvSpPr txBox="1"/>
          <p:nvPr/>
        </p:nvSpPr>
        <p:spPr>
          <a:xfrm>
            <a:off x="178904" y="1975584"/>
            <a:ext cx="8895522" cy="1015663"/>
          </a:xfrm>
          <a:prstGeom prst="rect">
            <a:avLst/>
          </a:prstGeom>
          <a:noFill/>
        </p:spPr>
        <p:txBody>
          <a:bodyPr wrap="square" rtlCol="0">
            <a:spAutoFit/>
          </a:bodyPr>
          <a:lstStyle/>
          <a:p>
            <a:pPr algn="ctr"/>
            <a:r>
              <a:rPr lang="en-US" sz="2400" b="1" dirty="0"/>
              <a:t>Applications Now Open!</a:t>
            </a:r>
            <a:endParaRPr lang="en-US" sz="2400" dirty="0"/>
          </a:p>
          <a:p>
            <a:pPr algn="ctr"/>
            <a:r>
              <a:rPr lang="en-US" b="1" dirty="0" smtClean="0"/>
              <a:t>Explore </a:t>
            </a:r>
            <a:r>
              <a:rPr lang="en-US" b="1" dirty="0"/>
              <a:t>Science: Earth &amp; Space </a:t>
            </a:r>
            <a:r>
              <a:rPr lang="en-US" b="1"/>
              <a:t>2019 </a:t>
            </a:r>
            <a:r>
              <a:rPr lang="en-US" b="1" smtClean="0"/>
              <a:t>toolkit </a:t>
            </a:r>
            <a:r>
              <a:rPr lang="en-US" b="1" dirty="0"/>
              <a:t>applications </a:t>
            </a:r>
            <a:endParaRPr lang="en-US" b="1" dirty="0" smtClean="0"/>
          </a:p>
          <a:p>
            <a:pPr algn="ctr"/>
            <a:r>
              <a:rPr lang="en-US" b="1" dirty="0" smtClean="0">
                <a:solidFill>
                  <a:srgbClr val="FF0000"/>
                </a:solidFill>
              </a:rPr>
              <a:t>are due </a:t>
            </a:r>
            <a:r>
              <a:rPr lang="en-US" b="1" dirty="0">
                <a:solidFill>
                  <a:srgbClr val="FF0000"/>
                </a:solidFill>
              </a:rPr>
              <a:t>November 1, </a:t>
            </a:r>
            <a:r>
              <a:rPr lang="en-US" b="1" dirty="0" smtClean="0">
                <a:solidFill>
                  <a:srgbClr val="FF0000"/>
                </a:solidFill>
              </a:rPr>
              <a:t>2018</a:t>
            </a:r>
            <a:endParaRPr lang="en-US" b="1" dirty="0">
              <a:solidFill>
                <a:srgbClr val="FF0000"/>
              </a:solidFill>
            </a:endParaRPr>
          </a:p>
        </p:txBody>
      </p:sp>
      <p:grpSp>
        <p:nvGrpSpPr>
          <p:cNvPr id="10" name="Group 9">
            <a:extLst>
              <a:ext uri="{FF2B5EF4-FFF2-40B4-BE49-F238E27FC236}">
                <a16:creationId xmlns="" xmlns:a16="http://schemas.microsoft.com/office/drawing/2014/main" id="{53C8D24D-A5E6-4A61-8DF6-692EF31CA633}"/>
              </a:ext>
            </a:extLst>
          </p:cNvPr>
          <p:cNvGrpSpPr/>
          <p:nvPr/>
        </p:nvGrpSpPr>
        <p:grpSpPr>
          <a:xfrm>
            <a:off x="916263" y="3191454"/>
            <a:ext cx="7333508" cy="2871216"/>
            <a:chOff x="711426" y="2795673"/>
            <a:chExt cx="7333508" cy="2871216"/>
          </a:xfrm>
        </p:grpSpPr>
        <p:pic>
          <p:nvPicPr>
            <p:cNvPr id="7" name="Picture 6">
              <a:extLst>
                <a:ext uri="{FF2B5EF4-FFF2-40B4-BE49-F238E27FC236}">
                  <a16:creationId xmlns="" xmlns:a16="http://schemas.microsoft.com/office/drawing/2014/main" id="{143C6C72-986B-4357-A689-D55A6CCFD4F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63605" y="2807328"/>
              <a:ext cx="4681329" cy="2855733"/>
            </a:xfrm>
            <a:prstGeom prst="rect">
              <a:avLst/>
            </a:prstGeom>
            <a:ln w="28575">
              <a:solidFill>
                <a:schemeClr val="tx1"/>
              </a:solidFill>
            </a:ln>
          </p:spPr>
        </p:pic>
        <p:pic>
          <p:nvPicPr>
            <p:cNvPr id="8" name="Picture 7">
              <a:extLst>
                <a:ext uri="{FF2B5EF4-FFF2-40B4-BE49-F238E27FC236}">
                  <a16:creationId xmlns="" xmlns:a16="http://schemas.microsoft.com/office/drawing/2014/main" id="{46927ED4-C3DF-42CD-860D-E2B72022EE3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11426" y="2807328"/>
              <a:ext cx="2638141" cy="2852928"/>
            </a:xfrm>
            <a:prstGeom prst="rect">
              <a:avLst/>
            </a:prstGeom>
            <a:ln w="28575">
              <a:solidFill>
                <a:schemeClr val="tx1"/>
              </a:solidFill>
            </a:ln>
          </p:spPr>
        </p:pic>
        <p:cxnSp>
          <p:nvCxnSpPr>
            <p:cNvPr id="9" name="Straight Connector 8">
              <a:extLst>
                <a:ext uri="{FF2B5EF4-FFF2-40B4-BE49-F238E27FC236}">
                  <a16:creationId xmlns="" xmlns:a16="http://schemas.microsoft.com/office/drawing/2014/main" id="{6A86543B-B331-4E39-ABBC-6D0D82799C3B}"/>
                </a:ext>
              </a:extLst>
            </p:cNvPr>
            <p:cNvCxnSpPr/>
            <p:nvPr/>
          </p:nvCxnSpPr>
          <p:spPr>
            <a:xfrm>
              <a:off x="5645792" y="2795673"/>
              <a:ext cx="0" cy="2871216"/>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373034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1" y="0"/>
            <a:ext cx="9144000" cy="5566380"/>
          </a:xfrm>
          <a:prstGeom prst="rect">
            <a:avLst/>
          </a:prstGeom>
        </p:spPr>
      </p:pic>
      <p:sp>
        <p:nvSpPr>
          <p:cNvPr id="6" name="Rectangle 5"/>
          <p:cNvSpPr/>
          <p:nvPr/>
        </p:nvSpPr>
        <p:spPr>
          <a:xfrm>
            <a:off x="136615" y="6188604"/>
            <a:ext cx="8870770" cy="271869"/>
          </a:xfrm>
          <a:prstGeom prst="rect">
            <a:avLst/>
          </a:prstGeom>
          <a:ln>
            <a:noFill/>
          </a:ln>
        </p:spPr>
        <p:txBody>
          <a:bodyPr wrap="square">
            <a:spAutoFit/>
          </a:bodyPr>
          <a:lstStyle/>
          <a:p>
            <a:pPr marL="0" marR="0" lvl="0" indent="0" algn="ctr" defTabSz="457200" rtl="0" eaLnBrk="1" fontAlgn="auto" latinLnBrk="0" hangingPunct="1">
              <a:lnSpc>
                <a:spcPct val="80000"/>
              </a:lnSpc>
              <a:spcBef>
                <a:spcPts val="0"/>
              </a:spcBef>
              <a:spcAft>
                <a:spcPts val="60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Arial"/>
              <a:ea typeface="+mn-ea"/>
              <a:cs typeface="+mn-cs"/>
            </a:endParaRPr>
          </a:p>
        </p:txBody>
      </p:sp>
      <p:sp>
        <p:nvSpPr>
          <p:cNvPr id="12" name="Rectangle 11"/>
          <p:cNvSpPr/>
          <p:nvPr/>
        </p:nvSpPr>
        <p:spPr>
          <a:xfrm>
            <a:off x="1" y="-13255"/>
            <a:ext cx="9143999" cy="1224927"/>
          </a:xfrm>
          <a:prstGeom prst="rect">
            <a:avLst/>
          </a:prstGeom>
          <a:solidFill>
            <a:srgbClr val="0D686C"/>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TextBox 12"/>
          <p:cNvSpPr txBox="1"/>
          <p:nvPr/>
        </p:nvSpPr>
        <p:spPr>
          <a:xfrm>
            <a:off x="1" y="374215"/>
            <a:ext cx="9143999"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pitchFamily="34" charset="0"/>
                <a:ea typeface="Century Gothic" charset="0"/>
                <a:cs typeface="Calibri" panose="020F0502020204030204" pitchFamily="34" charset="0"/>
              </a:rPr>
              <a:t>Thank You</a:t>
            </a:r>
            <a:endParaRPr kumimoji="0" lang="en-US" sz="5400" b="0" i="0" u="none" strike="noStrike" kern="1200" cap="none" spc="0" normalizeH="0" baseline="0" noProof="0" dirty="0">
              <a:ln>
                <a:noFill/>
              </a:ln>
              <a:solidFill>
                <a:srgbClr val="FFFFFF"/>
              </a:solidFill>
              <a:effectLst/>
              <a:uLnTx/>
              <a:uFillTx/>
              <a:latin typeface="Calibri" panose="020F0502020204030204" pitchFamily="34" charset="0"/>
              <a:ea typeface="Century Gothic" charset="0"/>
              <a:cs typeface="Calibri" panose="020F0502020204030204" pitchFamily="34" charset="0"/>
            </a:endParaRPr>
          </a:p>
        </p:txBody>
      </p:sp>
      <p:sp>
        <p:nvSpPr>
          <p:cNvPr id="17" name="Rectangle 16"/>
          <p:cNvSpPr/>
          <p:nvPr/>
        </p:nvSpPr>
        <p:spPr>
          <a:xfrm>
            <a:off x="1813190" y="5721809"/>
            <a:ext cx="7077789" cy="938719"/>
          </a:xfrm>
          <a:prstGeom prst="rect">
            <a:avLst/>
          </a:prstGeom>
        </p:spPr>
        <p:txBody>
          <a:bodyPr wrap="square">
            <a:spAutoFit/>
          </a:bodyPr>
          <a:lstStyle/>
          <a:p>
            <a:pPr lvl="0" defTabSz="457200">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This material is based upon work supported by NASA under cooperative agreement award </a:t>
            </a:r>
            <a:r>
              <a:rPr kumimoji="0" lang="en-US" sz="1100" b="0" i="0" u="none" strike="noStrike" kern="1200" cap="none" spc="0" normalizeH="0" baseline="0" noProof="0" dirty="0" smtClean="0">
                <a:ln>
                  <a:noFill/>
                </a:ln>
                <a:solidFill>
                  <a:srgbClr val="000000"/>
                </a:solidFill>
                <a:effectLst/>
                <a:uLnTx/>
                <a:uFillTx/>
                <a:latin typeface="Calibri"/>
                <a:ea typeface="+mn-ea"/>
                <a:cs typeface="+mn-cs"/>
              </a:rPr>
              <a:t>numbers</a:t>
            </a:r>
            <a:r>
              <a:rPr kumimoji="0" lang="en-US" sz="1100" b="0" u="none" strike="noStrike" kern="1200" cap="none" spc="0" normalizeH="0" baseline="0" noProof="0" dirty="0" smtClean="0">
                <a:ln>
                  <a:noFill/>
                </a:ln>
                <a:solidFill>
                  <a:srgbClr val="000000"/>
                </a:solidFill>
                <a:effectLst/>
                <a:uLnTx/>
                <a:uFillTx/>
                <a:latin typeface="Calibri"/>
              </a:rPr>
              <a:t> </a:t>
            </a:r>
            <a:r>
              <a:rPr lang="en-US" sz="1100" dirty="0"/>
              <a:t>NNX16AC67A and </a:t>
            </a:r>
            <a:r>
              <a:rPr lang="en-US" sz="1100" dirty="0" smtClean="0"/>
              <a:t>80NSSC18M0061. </a:t>
            </a:r>
          </a:p>
          <a:p>
            <a:pPr lvl="0" defTabSz="457200">
              <a:defRPr/>
            </a:pPr>
            <a:endParaRPr kumimoji="0" lang="en-US" sz="1100" b="0" u="none" strike="noStrike" kern="1200" cap="none" spc="0" normalizeH="0" baseline="0" noProof="0" dirty="0">
              <a:ln>
                <a:noFill/>
              </a:ln>
              <a:solidFill>
                <a:srgbClr val="000000"/>
              </a:solidFill>
              <a:effectLst/>
              <a:uLnTx/>
              <a:uFillTx/>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Any opinions, findings, and conclusions or recommendations expressed in this material are those of the author(s) and do not necessarily reflect the view of the National Aeronautics and Space Administration (NASA).</a:t>
            </a:r>
          </a:p>
        </p:txBody>
      </p:sp>
      <p:pic>
        <p:nvPicPr>
          <p:cNvPr id="18" name="Picture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2587" y="5656036"/>
            <a:ext cx="1294198" cy="1065136"/>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66774" y="1367100"/>
            <a:ext cx="2831556" cy="188652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62541" y="3425370"/>
            <a:ext cx="2831555" cy="199549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59065" y="3428757"/>
            <a:ext cx="2980503" cy="198576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559065" y="1358957"/>
            <a:ext cx="2931013" cy="1907368"/>
          </a:xfrm>
          <a:prstGeom prst="rect">
            <a:avLst/>
          </a:prstGeom>
        </p:spPr>
      </p:pic>
    </p:spTree>
    <p:extLst>
      <p:ext uri="{BB962C8B-B14F-4D97-AF65-F5344CB8AC3E}">
        <p14:creationId xmlns:p14="http://schemas.microsoft.com/office/powerpoint/2010/main" val="39509181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0D686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85800" y="1638902"/>
            <a:ext cx="7772400" cy="1362075"/>
          </a:xfrm>
        </p:spPr>
        <p:txBody>
          <a:bodyPr>
            <a:noAutofit/>
          </a:bodyPr>
          <a:lstStyle/>
          <a:p>
            <a:pPr algn="ctr"/>
            <a:r>
              <a:rPr lang="en-US" cap="none" dirty="0" smtClean="0">
                <a:solidFill>
                  <a:srgbClr val="FFFFFF"/>
                </a:solidFill>
                <a:latin typeface="Century Gothic"/>
                <a:cs typeface="Century Gothic"/>
              </a:rPr>
              <a:t>Joelle </a:t>
            </a:r>
            <a:r>
              <a:rPr lang="en-US" cap="none" dirty="0" err="1" smtClean="0">
                <a:solidFill>
                  <a:srgbClr val="FFFFFF"/>
                </a:solidFill>
                <a:latin typeface="Century Gothic"/>
                <a:cs typeface="Century Gothic"/>
              </a:rPr>
              <a:t>Adolfi</a:t>
            </a:r>
            <a:r>
              <a:rPr lang="en-US" cap="none" dirty="0">
                <a:solidFill>
                  <a:srgbClr val="FFFFFF"/>
                </a:solidFill>
                <a:latin typeface="Century Gothic"/>
                <a:cs typeface="Century Gothic"/>
              </a:rPr>
              <a:t/>
            </a:r>
            <a:br>
              <a:rPr lang="en-US" cap="none" dirty="0">
                <a:solidFill>
                  <a:srgbClr val="FFFFFF"/>
                </a:solidFill>
                <a:latin typeface="Century Gothic"/>
                <a:cs typeface="Century Gothic"/>
              </a:rPr>
            </a:br>
            <a:r>
              <a:rPr lang="en-US" cap="none" dirty="0">
                <a:solidFill>
                  <a:srgbClr val="FFFFFF"/>
                </a:solidFill>
                <a:latin typeface="Century Gothic"/>
                <a:cs typeface="Century Gothic"/>
              </a:rPr>
              <a:t/>
            </a:r>
            <a:br>
              <a:rPr lang="en-US" cap="none" dirty="0">
                <a:solidFill>
                  <a:srgbClr val="FFFFFF"/>
                </a:solidFill>
                <a:latin typeface="Century Gothic"/>
                <a:cs typeface="Century Gothic"/>
              </a:rPr>
            </a:br>
            <a:r>
              <a:rPr lang="en-US" cap="none" dirty="0">
                <a:solidFill>
                  <a:srgbClr val="FFFFFF"/>
                </a:solidFill>
                <a:latin typeface="Century Gothic"/>
                <a:cs typeface="Century Gothic"/>
              </a:rPr>
              <a:t>Rochester Museum &amp; Science </a:t>
            </a:r>
            <a:r>
              <a:rPr lang="en-US" cap="none" dirty="0" smtClean="0">
                <a:solidFill>
                  <a:srgbClr val="FFFFFF"/>
                </a:solidFill>
                <a:latin typeface="Century Gothic"/>
                <a:cs typeface="Century Gothic"/>
              </a:rPr>
              <a:t>Center, Rochester, NY</a:t>
            </a:r>
            <a:br>
              <a:rPr lang="en-US" cap="none" dirty="0" smtClean="0">
                <a:solidFill>
                  <a:srgbClr val="FFFFFF"/>
                </a:solidFill>
                <a:latin typeface="Century Gothic"/>
                <a:cs typeface="Century Gothic"/>
              </a:rPr>
            </a:br>
            <a:r>
              <a:rPr lang="en-US" cap="none" dirty="0">
                <a:solidFill>
                  <a:srgbClr val="FFFFFF"/>
                </a:solidFill>
                <a:latin typeface="Century Gothic"/>
                <a:cs typeface="Century Gothic"/>
              </a:rPr>
              <a:t/>
            </a:r>
            <a:br>
              <a:rPr lang="en-US" cap="none" dirty="0">
                <a:solidFill>
                  <a:srgbClr val="FFFFFF"/>
                </a:solidFill>
                <a:latin typeface="Century Gothic"/>
                <a:cs typeface="Century Gothic"/>
              </a:rPr>
            </a:br>
            <a:r>
              <a:rPr lang="en-US" cap="none" dirty="0" err="1" smtClean="0">
                <a:solidFill>
                  <a:srgbClr val="FFFFFF"/>
                </a:solidFill>
                <a:latin typeface="Century Gothic"/>
                <a:cs typeface="Century Gothic"/>
              </a:rPr>
              <a:t>jadolfi@rmsc.org</a:t>
            </a:r>
            <a:endParaRPr lang="en-US" cap="none" dirty="0">
              <a:solidFill>
                <a:srgbClr val="FFFFFF"/>
              </a:solidFill>
              <a:latin typeface="Century Gothic"/>
              <a:cs typeface="Century Gothic"/>
            </a:endParaRPr>
          </a:p>
        </p:txBody>
      </p:sp>
    </p:spTree>
    <p:extLst>
      <p:ext uri="{BB962C8B-B14F-4D97-AF65-F5344CB8AC3E}">
        <p14:creationId xmlns:p14="http://schemas.microsoft.com/office/powerpoint/2010/main" val="13645988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3938" y="94603"/>
            <a:ext cx="7434262" cy="1470025"/>
          </a:xfrm>
        </p:spPr>
        <p:txBody>
          <a:bodyPr>
            <a:normAutofit fontScale="90000"/>
          </a:bodyPr>
          <a:lstStyle/>
          <a:p>
            <a:r>
              <a:rPr lang="en-US" dirty="0"/>
              <a:t>Girl Scouting at the Rochester Museum and Science Center</a:t>
            </a:r>
          </a:p>
        </p:txBody>
      </p:sp>
      <p:sp>
        <p:nvSpPr>
          <p:cNvPr id="3" name="Subtitle 2"/>
          <p:cNvSpPr>
            <a:spLocks noGrp="1"/>
          </p:cNvSpPr>
          <p:nvPr>
            <p:ph type="subTitle" idx="1"/>
          </p:nvPr>
        </p:nvSpPr>
        <p:spPr>
          <a:xfrm>
            <a:off x="414528" y="1869237"/>
            <a:ext cx="2974848" cy="3560064"/>
          </a:xfrm>
        </p:spPr>
        <p:txBody>
          <a:bodyPr>
            <a:normAutofit fontScale="70000" lnSpcReduction="20000"/>
          </a:bodyPr>
          <a:lstStyle/>
          <a:p>
            <a:r>
              <a:rPr lang="en-US" sz="2600" dirty="0">
                <a:solidFill>
                  <a:srgbClr val="002060"/>
                </a:solidFill>
              </a:rPr>
              <a:t>What we offer</a:t>
            </a:r>
            <a:r>
              <a:rPr lang="en-US" sz="2600" dirty="0" smtClean="0">
                <a:solidFill>
                  <a:srgbClr val="002060"/>
                </a:solidFill>
              </a:rPr>
              <a:t>…</a:t>
            </a:r>
            <a:endParaRPr lang="en-US" sz="2600" dirty="0">
              <a:solidFill>
                <a:srgbClr val="002060"/>
              </a:solidFill>
            </a:endParaRPr>
          </a:p>
          <a:p>
            <a:endParaRPr lang="en-US" sz="2600" dirty="0">
              <a:solidFill>
                <a:srgbClr val="002060"/>
              </a:solidFill>
            </a:endParaRPr>
          </a:p>
          <a:p>
            <a:pPr marL="457200" indent="-457200">
              <a:buFont typeface="Arial" pitchFamily="34" charset="0"/>
              <a:buChar char="•"/>
            </a:pPr>
            <a:r>
              <a:rPr lang="en-US" sz="2600" dirty="0">
                <a:solidFill>
                  <a:srgbClr val="002060"/>
                </a:solidFill>
              </a:rPr>
              <a:t>At the RMSC we offer a variety of Girl Scout badges for Brownies through Seniors.  </a:t>
            </a:r>
            <a:endParaRPr lang="en-US" sz="2600" dirty="0" smtClean="0">
              <a:solidFill>
                <a:srgbClr val="002060"/>
              </a:solidFill>
            </a:endParaRPr>
          </a:p>
          <a:p>
            <a:pPr marL="457200" indent="-457200">
              <a:buFont typeface="Arial" pitchFamily="34" charset="0"/>
              <a:buChar char="•"/>
            </a:pPr>
            <a:r>
              <a:rPr lang="en-US" sz="2600" dirty="0" smtClean="0">
                <a:solidFill>
                  <a:srgbClr val="002060"/>
                </a:solidFill>
              </a:rPr>
              <a:t>Our programs are on “demand” now</a:t>
            </a:r>
          </a:p>
          <a:p>
            <a:endParaRPr lang="en-US" sz="2600" dirty="0" smtClean="0">
              <a:solidFill>
                <a:srgbClr val="002060"/>
              </a:solidFill>
            </a:endParaRPr>
          </a:p>
          <a:p>
            <a:pPr marL="457200" indent="-457200">
              <a:buFont typeface="Arial" pitchFamily="34" charset="0"/>
              <a:buChar char="•"/>
            </a:pPr>
            <a:r>
              <a:rPr lang="en-US" sz="2600" dirty="0" smtClean="0">
                <a:solidFill>
                  <a:srgbClr val="002060"/>
                </a:solidFill>
              </a:rPr>
              <a:t>As well as customized overnights. </a:t>
            </a:r>
            <a:endParaRPr lang="en-US" sz="2600" dirty="0">
              <a:solidFill>
                <a:srgbClr val="002060"/>
              </a:solidFill>
            </a:endParaRPr>
          </a:p>
          <a:p>
            <a:endParaRPr lang="en-US"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539" y="1564628"/>
            <a:ext cx="4877381" cy="3864673"/>
          </a:xfrm>
          <a:prstGeom prst="rect">
            <a:avLst/>
          </a:prstGeom>
        </p:spPr>
      </p:pic>
      <p:sp>
        <p:nvSpPr>
          <p:cNvPr id="8" name="Frame 7"/>
          <p:cNvSpPr/>
          <p:nvPr/>
        </p:nvSpPr>
        <p:spPr>
          <a:xfrm>
            <a:off x="268225" y="1645920"/>
            <a:ext cx="3267455" cy="3925824"/>
          </a:xfrm>
          <a:prstGeom prst="frame">
            <a:avLst>
              <a:gd name="adj1" fmla="val 3289"/>
            </a:avLst>
          </a:prstGeom>
          <a:gradFill>
            <a:gsLst>
              <a:gs pos="0">
                <a:srgbClr val="00B050"/>
              </a:gs>
              <a:gs pos="21000">
                <a:srgbClr val="01A78F"/>
              </a:gs>
              <a:gs pos="44000">
                <a:srgbClr val="1A87C7"/>
              </a:gs>
              <a:gs pos="83000">
                <a:srgbClr val="7030A0"/>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endParaRPr>
          </a:p>
        </p:txBody>
      </p:sp>
    </p:spTree>
    <p:extLst>
      <p:ext uri="{BB962C8B-B14F-4D97-AF65-F5344CB8AC3E}">
        <p14:creationId xmlns:p14="http://schemas.microsoft.com/office/powerpoint/2010/main" val="6851374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540" y="268860"/>
            <a:ext cx="7653337" cy="1143000"/>
          </a:xfrm>
        </p:spPr>
        <p:txBody>
          <a:bodyPr/>
          <a:lstStyle/>
          <a:p>
            <a:pPr algn="ctr"/>
            <a:r>
              <a:rPr lang="en-US" dirty="0"/>
              <a:t>Girl Scouts at RMSC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6227" y="1222406"/>
            <a:ext cx="3271965" cy="3271965"/>
          </a:xfrm>
        </p:spPr>
      </p:pic>
      <p:sp>
        <p:nvSpPr>
          <p:cNvPr id="5" name="TextBox 4"/>
          <p:cNvSpPr txBox="1"/>
          <p:nvPr/>
        </p:nvSpPr>
        <p:spPr>
          <a:xfrm>
            <a:off x="2836227" y="4693920"/>
            <a:ext cx="3271965" cy="646331"/>
          </a:xfrm>
          <a:prstGeom prst="rect">
            <a:avLst/>
          </a:prstGeom>
          <a:noFill/>
        </p:spPr>
        <p:txBody>
          <a:bodyPr wrap="square" rtlCol="0">
            <a:spAutoFit/>
          </a:bodyPr>
          <a:lstStyle/>
          <a:p>
            <a:pPr algn="ctr" defTabSz="457200"/>
            <a:r>
              <a:rPr lang="en-US" dirty="0">
                <a:solidFill>
                  <a:prstClr val="black"/>
                </a:solidFill>
              </a:rPr>
              <a:t>Brownie Home Scientist with Nano Kits</a:t>
            </a:r>
          </a:p>
        </p:txBody>
      </p:sp>
    </p:spTree>
    <p:extLst>
      <p:ext uri="{BB962C8B-B14F-4D97-AF65-F5344CB8AC3E}">
        <p14:creationId xmlns:p14="http://schemas.microsoft.com/office/powerpoint/2010/main" val="1374198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659" y="274638"/>
            <a:ext cx="7653337" cy="1143000"/>
          </a:xfrm>
        </p:spPr>
        <p:txBody>
          <a:bodyPr>
            <a:normAutofit fontScale="90000"/>
          </a:bodyPr>
          <a:lstStyle/>
          <a:p>
            <a:pPr algn="ctr"/>
            <a:r>
              <a:rPr lang="en-US" dirty="0" smtClean="0"/>
              <a:t>New GSA badges and </a:t>
            </a:r>
            <a:r>
              <a:rPr lang="en-US" dirty="0" err="1" smtClean="0"/>
              <a:t>NISEnet</a:t>
            </a:r>
            <a:r>
              <a:rPr lang="en-US" dirty="0" smtClean="0"/>
              <a:t> kits </a:t>
            </a:r>
            <a:endParaRPr lang="en-US" dirty="0"/>
          </a:p>
        </p:txBody>
      </p:sp>
      <p:sp>
        <p:nvSpPr>
          <p:cNvPr id="5" name="Text Placeholder 4"/>
          <p:cNvSpPr>
            <a:spLocks noGrp="1"/>
          </p:cNvSpPr>
          <p:nvPr>
            <p:ph sz="half" idx="1"/>
          </p:nvPr>
        </p:nvSpPr>
        <p:spPr>
          <a:xfrm>
            <a:off x="152400" y="1136904"/>
            <a:ext cx="4038600" cy="4525963"/>
          </a:xfrm>
        </p:spPr>
        <p:txBody>
          <a:bodyPr>
            <a:normAutofit fontScale="62500" lnSpcReduction="20000"/>
          </a:bodyPr>
          <a:lstStyle/>
          <a:p>
            <a:pPr marL="0" indent="0">
              <a:buNone/>
            </a:pPr>
            <a:r>
              <a:rPr lang="en-US" b="1" u="sng" dirty="0" smtClean="0"/>
              <a:t>Space Science Badge-</a:t>
            </a:r>
          </a:p>
          <a:p>
            <a:r>
              <a:rPr lang="en-US" b="1" dirty="0" smtClean="0"/>
              <a:t>Daisy: </a:t>
            </a:r>
            <a:r>
              <a:rPr lang="en-US" dirty="0" smtClean="0"/>
              <a:t>Space Science Explorer </a:t>
            </a:r>
          </a:p>
          <a:p>
            <a:r>
              <a:rPr lang="en-US" b="1" dirty="0" smtClean="0"/>
              <a:t>Brownie: </a:t>
            </a:r>
            <a:r>
              <a:rPr lang="en-US" dirty="0" smtClean="0"/>
              <a:t>Space Science Adventurer </a:t>
            </a:r>
          </a:p>
          <a:p>
            <a:r>
              <a:rPr lang="en-US" b="1" dirty="0" smtClean="0"/>
              <a:t>Junior: </a:t>
            </a:r>
            <a:r>
              <a:rPr lang="en-US" dirty="0" smtClean="0"/>
              <a:t>Space Science Investigator</a:t>
            </a:r>
          </a:p>
          <a:p>
            <a:pPr marL="0" indent="0">
              <a:buNone/>
            </a:pPr>
            <a:endParaRPr lang="en-US" b="1" u="sng" dirty="0" smtClean="0"/>
          </a:p>
          <a:p>
            <a:pPr marL="0" indent="0">
              <a:buNone/>
            </a:pPr>
            <a:r>
              <a:rPr lang="en-US" b="1" u="sng" dirty="0" smtClean="0"/>
              <a:t>Robotics-</a:t>
            </a:r>
          </a:p>
          <a:p>
            <a:r>
              <a:rPr lang="en-US" b="1" dirty="0" smtClean="0"/>
              <a:t>Daisy: </a:t>
            </a:r>
            <a:r>
              <a:rPr lang="en-US" dirty="0" smtClean="0"/>
              <a:t>All three badges in one class</a:t>
            </a:r>
          </a:p>
          <a:p>
            <a:r>
              <a:rPr lang="en-US" b="1" dirty="0" smtClean="0"/>
              <a:t>Brownie: </a:t>
            </a:r>
            <a:r>
              <a:rPr lang="en-US" dirty="0" smtClean="0"/>
              <a:t>Programming badge and Design badge</a:t>
            </a:r>
          </a:p>
          <a:p>
            <a:r>
              <a:rPr lang="en-US" b="1" dirty="0" smtClean="0"/>
              <a:t>Junior: </a:t>
            </a:r>
            <a:r>
              <a:rPr lang="en-US" dirty="0" smtClean="0"/>
              <a:t>Programming badge and Design badge </a:t>
            </a:r>
          </a:p>
          <a:p>
            <a:pPr marL="0" indent="0">
              <a:buNone/>
            </a:pPr>
            <a:r>
              <a:rPr lang="en-US" sz="2600" b="1" dirty="0" smtClean="0"/>
              <a:t>* </a:t>
            </a:r>
            <a:r>
              <a:rPr lang="en-US" sz="2600" dirty="0" smtClean="0"/>
              <a:t>Al</a:t>
            </a:r>
            <a:r>
              <a:rPr lang="en-US" sz="2600" b="1" dirty="0" smtClean="0"/>
              <a:t>l </a:t>
            </a:r>
            <a:r>
              <a:rPr lang="en-US" sz="2600" dirty="0" smtClean="0"/>
              <a:t>have the opportunity to use what they learned from the program toward their Showcasing badge. </a:t>
            </a:r>
            <a:endParaRPr lang="en-US" sz="2600" dirty="0"/>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558459" y="824399"/>
            <a:ext cx="2585541" cy="1709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Exploring the Solar System: Pocket Solar System activity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2543" y="1868424"/>
            <a:ext cx="1841881" cy="18418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rs Rov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3495" y="3281617"/>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4015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775" y="0"/>
            <a:ext cx="7653337" cy="1143000"/>
          </a:xfrm>
        </p:spPr>
        <p:txBody>
          <a:bodyPr/>
          <a:lstStyle/>
          <a:p>
            <a:pPr algn="ctr"/>
            <a:r>
              <a:rPr lang="en-US" dirty="0"/>
              <a:t>Tips and Challenges</a:t>
            </a:r>
          </a:p>
        </p:txBody>
      </p:sp>
      <p:sp>
        <p:nvSpPr>
          <p:cNvPr id="3" name="Content Placeholder 2"/>
          <p:cNvSpPr>
            <a:spLocks noGrp="1"/>
          </p:cNvSpPr>
          <p:nvPr>
            <p:ph idx="1"/>
          </p:nvPr>
        </p:nvSpPr>
        <p:spPr>
          <a:xfrm>
            <a:off x="146209" y="1048512"/>
            <a:ext cx="2975038" cy="4756410"/>
          </a:xfrm>
        </p:spPr>
        <p:txBody>
          <a:bodyPr>
            <a:normAutofit/>
          </a:bodyPr>
          <a:lstStyle/>
          <a:p>
            <a:pPr marL="0" indent="0">
              <a:buNone/>
            </a:pPr>
            <a:r>
              <a:rPr lang="en-US" sz="1400" b="1" u="sng" dirty="0" smtClean="0"/>
              <a:t>Tips! </a:t>
            </a:r>
          </a:p>
          <a:p>
            <a:r>
              <a:rPr lang="en-US" sz="1400" dirty="0" smtClean="0"/>
              <a:t>Fun- </a:t>
            </a:r>
            <a:r>
              <a:rPr lang="en-US" sz="1400" dirty="0"/>
              <a:t>should not seem like school!</a:t>
            </a:r>
          </a:p>
          <a:p>
            <a:r>
              <a:rPr lang="en-US" sz="1400" dirty="0"/>
              <a:t>Unique experience-only at the RMSC.</a:t>
            </a:r>
          </a:p>
          <a:p>
            <a:r>
              <a:rPr lang="en-US" sz="1400" dirty="0"/>
              <a:t>Hands on, project based- they are learning through doing. </a:t>
            </a:r>
            <a:endParaRPr lang="en-US" sz="2800" dirty="0"/>
          </a:p>
          <a:p>
            <a:r>
              <a:rPr lang="en-US" sz="1400" dirty="0" smtClean="0"/>
              <a:t>Inquiry based learning- asking questions, not giving answers.</a:t>
            </a:r>
          </a:p>
          <a:p>
            <a:r>
              <a:rPr lang="en-US" sz="1400" dirty="0" smtClean="0"/>
              <a:t>Completing badge requirements within a 3 hour class.</a:t>
            </a:r>
          </a:p>
          <a:p>
            <a:r>
              <a:rPr lang="en-US" sz="1400" dirty="0" smtClean="0"/>
              <a:t>Cost effective- Admission to the RMSC included with Scout Program.</a:t>
            </a:r>
          </a:p>
          <a:p>
            <a:r>
              <a:rPr lang="en-US" sz="1400" dirty="0" smtClean="0"/>
              <a:t>Class is in the Instructor’s hands.</a:t>
            </a:r>
          </a:p>
          <a:p>
            <a:r>
              <a:rPr lang="en-US" sz="1400" dirty="0" smtClean="0"/>
              <a:t>Organized bin of materials are ready for instructors. </a:t>
            </a:r>
            <a:endParaRPr lang="en-US" sz="1400" dirty="0"/>
          </a:p>
        </p:txBody>
      </p:sp>
      <p:sp>
        <p:nvSpPr>
          <p:cNvPr id="5" name="TextBox 4"/>
          <p:cNvSpPr txBox="1"/>
          <p:nvPr/>
        </p:nvSpPr>
        <p:spPr>
          <a:xfrm>
            <a:off x="6339840" y="1285122"/>
            <a:ext cx="2450592" cy="3754874"/>
          </a:xfrm>
          <a:prstGeom prst="rect">
            <a:avLst/>
          </a:prstGeom>
          <a:noFill/>
        </p:spPr>
        <p:txBody>
          <a:bodyPr wrap="square" rtlCol="0">
            <a:spAutoFit/>
          </a:bodyPr>
          <a:lstStyle/>
          <a:p>
            <a:pPr defTabSz="457200"/>
            <a:r>
              <a:rPr lang="en-US" sz="1400" b="1" u="sng" dirty="0" smtClean="0">
                <a:solidFill>
                  <a:prstClr val="black"/>
                </a:solidFill>
                <a:latin typeface="Arial" panose="020B0604020202020204" pitchFamily="34" charset="0"/>
                <a:cs typeface="Arial" panose="020B0604020202020204" pitchFamily="34" charset="0"/>
              </a:rPr>
              <a:t>Challenges </a:t>
            </a:r>
          </a:p>
          <a:p>
            <a:pPr marL="285750" indent="-285750" defTabSz="457200">
              <a:buFont typeface="Arial" panose="020B0604020202020204" pitchFamily="34" charset="0"/>
              <a:buChar char="•"/>
            </a:pPr>
            <a:r>
              <a:rPr lang="en-US" sz="1400" dirty="0" smtClean="0">
                <a:solidFill>
                  <a:prstClr val="black"/>
                </a:solidFill>
                <a:latin typeface="Arial" panose="020B0604020202020204" pitchFamily="34" charset="0"/>
                <a:cs typeface="Arial" panose="020B0604020202020204" pitchFamily="34" charset="0"/>
              </a:rPr>
              <a:t>Getting the word out!</a:t>
            </a:r>
          </a:p>
          <a:p>
            <a:pPr marL="285750" indent="-285750" defTabSz="457200">
              <a:buFont typeface="Arial" panose="020B0604020202020204" pitchFamily="34" charset="0"/>
              <a:buChar char="•"/>
            </a:pPr>
            <a:r>
              <a:rPr lang="en-US" sz="1400" dirty="0" smtClean="0">
                <a:solidFill>
                  <a:prstClr val="black"/>
                </a:solidFill>
                <a:latin typeface="Arial" panose="020B0604020202020204" pitchFamily="34" charset="0"/>
                <a:cs typeface="Arial" panose="020B0604020202020204" pitchFamily="34" charset="0"/>
              </a:rPr>
              <a:t>Creating quality programming that we can excel at. </a:t>
            </a:r>
          </a:p>
          <a:p>
            <a:pPr marL="285750" indent="-285750" defTabSz="457200">
              <a:buFont typeface="Arial" panose="020B0604020202020204" pitchFamily="34" charset="0"/>
              <a:buChar char="•"/>
            </a:pPr>
            <a:r>
              <a:rPr lang="en-US" sz="1400" dirty="0" smtClean="0">
                <a:solidFill>
                  <a:prstClr val="black"/>
                </a:solidFill>
                <a:latin typeface="Arial" panose="020B0604020202020204" pitchFamily="34" charset="0"/>
                <a:cs typeface="Arial" panose="020B0604020202020204" pitchFamily="34" charset="0"/>
              </a:rPr>
              <a:t>Finding quality instructors.</a:t>
            </a:r>
          </a:p>
          <a:p>
            <a:pPr marL="285750" indent="-285750" defTabSz="457200">
              <a:buFont typeface="Arial" panose="020B0604020202020204" pitchFamily="34" charset="0"/>
              <a:buChar char="•"/>
            </a:pPr>
            <a:r>
              <a:rPr lang="en-US" sz="1400" dirty="0" smtClean="0">
                <a:solidFill>
                  <a:prstClr val="black"/>
                </a:solidFill>
                <a:latin typeface="Arial" panose="020B0604020202020204" pitchFamily="34" charset="0"/>
                <a:cs typeface="Arial" panose="020B0604020202020204" pitchFamily="34" charset="0"/>
              </a:rPr>
              <a:t>Classroom space, technology, supplies and materials!</a:t>
            </a:r>
          </a:p>
          <a:p>
            <a:pPr marL="285750" indent="-285750" defTabSz="457200">
              <a:buFont typeface="Arial" panose="020B0604020202020204" pitchFamily="34" charset="0"/>
              <a:buChar char="•"/>
            </a:pPr>
            <a:r>
              <a:rPr lang="en-US" sz="1400" dirty="0" smtClean="0">
                <a:solidFill>
                  <a:prstClr val="black"/>
                </a:solidFill>
                <a:latin typeface="Arial" panose="020B0604020202020204" pitchFamily="34" charset="0"/>
                <a:cs typeface="Arial" panose="020B0604020202020204" pitchFamily="34" charset="0"/>
              </a:rPr>
              <a:t>Weekend programming</a:t>
            </a:r>
          </a:p>
          <a:p>
            <a:pPr marL="285750" indent="-285750" defTabSz="457200">
              <a:buFont typeface="Arial" panose="020B0604020202020204" pitchFamily="34" charset="0"/>
              <a:buChar char="•"/>
            </a:pPr>
            <a:r>
              <a:rPr lang="en-US" sz="1400" dirty="0" smtClean="0">
                <a:solidFill>
                  <a:prstClr val="black"/>
                </a:solidFill>
                <a:latin typeface="Arial" panose="020B0604020202020204" pitchFamily="34" charset="0"/>
                <a:cs typeface="Arial" panose="020B0604020202020204" pitchFamily="34" charset="0"/>
              </a:rPr>
              <a:t>Scheduled programs vs. Program that ran</a:t>
            </a:r>
          </a:p>
          <a:p>
            <a:pPr marL="285750" indent="-285750" defTabSz="457200">
              <a:buFont typeface="Arial" panose="020B0604020202020204" pitchFamily="34" charset="0"/>
              <a:buChar char="•"/>
            </a:pPr>
            <a:r>
              <a:rPr lang="en-US" sz="1400" dirty="0" smtClean="0">
                <a:solidFill>
                  <a:prstClr val="black"/>
                </a:solidFill>
                <a:latin typeface="Arial" panose="020B0604020202020204" pitchFamily="34" charset="0"/>
                <a:cs typeface="Arial" panose="020B0604020202020204" pitchFamily="34" charset="0"/>
              </a:rPr>
              <a:t>Knowing Girl Scout Council Boundaries</a:t>
            </a:r>
          </a:p>
          <a:p>
            <a:pPr marL="285750" indent="-285750" defTabSz="457200">
              <a:buFont typeface="Arial" panose="020B0604020202020204" pitchFamily="34" charset="0"/>
              <a:buChar char="•"/>
            </a:pPr>
            <a:r>
              <a:rPr lang="en-US" sz="1400" dirty="0" smtClean="0">
                <a:solidFill>
                  <a:prstClr val="black"/>
                </a:solidFill>
                <a:latin typeface="Arial" panose="020B0604020202020204" pitchFamily="34" charset="0"/>
                <a:cs typeface="Arial" panose="020B0604020202020204" pitchFamily="34" charset="0"/>
              </a:rPr>
              <a:t>Who to contact at Girl Scouts</a:t>
            </a:r>
          </a:p>
        </p:txBody>
      </p:sp>
      <p:sp>
        <p:nvSpPr>
          <p:cNvPr id="4" name="Frame 3"/>
          <p:cNvSpPr/>
          <p:nvPr/>
        </p:nvSpPr>
        <p:spPr>
          <a:xfrm>
            <a:off x="0" y="904588"/>
            <a:ext cx="3267456" cy="4901851"/>
          </a:xfrm>
          <a:prstGeom prst="frame">
            <a:avLst>
              <a:gd name="adj1" fmla="val 3172"/>
            </a:avLst>
          </a:prstGeom>
          <a:gradFill>
            <a:gsLst>
              <a:gs pos="16000">
                <a:srgbClr val="00B050"/>
              </a:gs>
              <a:gs pos="43000">
                <a:srgbClr val="1A8BA8"/>
              </a:gs>
              <a:gs pos="72000">
                <a:srgbClr val="7030A0"/>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endParaRPr>
          </a:p>
        </p:txBody>
      </p:sp>
      <p:sp>
        <p:nvSpPr>
          <p:cNvPr id="6" name="Frame 5"/>
          <p:cNvSpPr/>
          <p:nvPr/>
        </p:nvSpPr>
        <p:spPr>
          <a:xfrm>
            <a:off x="6120384" y="904588"/>
            <a:ext cx="2755392" cy="4871371"/>
          </a:xfrm>
          <a:prstGeom prst="frame">
            <a:avLst>
              <a:gd name="adj1" fmla="val 3650"/>
            </a:avLst>
          </a:prstGeom>
          <a:gradFill>
            <a:gsLst>
              <a:gs pos="45000">
                <a:srgbClr val="1A8BA8"/>
              </a:gs>
              <a:gs pos="14000">
                <a:srgbClr val="00B050"/>
              </a:gs>
              <a:gs pos="75000">
                <a:srgbClr val="7030A0"/>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endParaRPr>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3331" y="904589"/>
            <a:ext cx="1874227" cy="2952178"/>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3370236" y="3856767"/>
            <a:ext cx="2640420" cy="1948154"/>
          </a:xfrm>
          <a:prstGeom prst="rect">
            <a:avLst/>
          </a:prstGeom>
        </p:spPr>
      </p:pic>
    </p:spTree>
    <p:extLst>
      <p:ext uri="{BB962C8B-B14F-4D97-AF65-F5344CB8AC3E}">
        <p14:creationId xmlns:p14="http://schemas.microsoft.com/office/powerpoint/2010/main" val="9535803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Partnering with Girl Scouts of Western New York</a:t>
            </a:r>
            <a:endParaRPr lang="en-US" dirty="0"/>
          </a:p>
        </p:txBody>
      </p:sp>
      <p:sp>
        <p:nvSpPr>
          <p:cNvPr id="3" name="Content Placeholder 2"/>
          <p:cNvSpPr>
            <a:spLocks noGrp="1"/>
          </p:cNvSpPr>
          <p:nvPr>
            <p:ph idx="1"/>
          </p:nvPr>
        </p:nvSpPr>
        <p:spPr>
          <a:xfrm>
            <a:off x="268034" y="1600201"/>
            <a:ext cx="3035998" cy="850391"/>
          </a:xfrm>
        </p:spPr>
        <p:txBody>
          <a:bodyPr>
            <a:normAutofit/>
          </a:bodyPr>
          <a:lstStyle/>
          <a:p>
            <a:pPr marL="0" indent="0" algn="ctr">
              <a:buNone/>
            </a:pPr>
            <a:r>
              <a:rPr lang="en-US" sz="1800" dirty="0" smtClean="0"/>
              <a:t>Partnering up for Science Events</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6" y="2450592"/>
            <a:ext cx="3694177" cy="2462784"/>
          </a:xfrm>
          <a:prstGeom prst="rect">
            <a:avLst/>
          </a:prstGeom>
        </p:spPr>
      </p:pic>
      <p:sp>
        <p:nvSpPr>
          <p:cNvPr id="5" name="TextBox 4"/>
          <p:cNvSpPr txBox="1"/>
          <p:nvPr/>
        </p:nvSpPr>
        <p:spPr>
          <a:xfrm>
            <a:off x="119883" y="5205984"/>
            <a:ext cx="3736920" cy="646331"/>
          </a:xfrm>
          <a:prstGeom prst="rect">
            <a:avLst/>
          </a:prstGeom>
          <a:noFill/>
        </p:spPr>
        <p:txBody>
          <a:bodyPr wrap="none" rtlCol="0">
            <a:spAutoFit/>
          </a:bodyPr>
          <a:lstStyle/>
          <a:p>
            <a:pPr algn="ctr" defTabSz="457200"/>
            <a:r>
              <a:rPr lang="en-US" dirty="0" smtClean="0">
                <a:solidFill>
                  <a:prstClr val="black"/>
                </a:solidFill>
                <a:latin typeface="Arial" panose="020B0604020202020204" pitchFamily="34" charset="0"/>
                <a:cs typeface="Arial" panose="020B0604020202020204" pitchFamily="34" charset="0"/>
              </a:rPr>
              <a:t>STEM-A-</a:t>
            </a:r>
            <a:r>
              <a:rPr lang="en-US" dirty="0" err="1" smtClean="0">
                <a:solidFill>
                  <a:prstClr val="black"/>
                </a:solidFill>
                <a:latin typeface="Arial" panose="020B0604020202020204" pitchFamily="34" charset="0"/>
                <a:cs typeface="Arial" panose="020B0604020202020204" pitchFamily="34" charset="0"/>
              </a:rPr>
              <a:t>Palooza</a:t>
            </a:r>
            <a:r>
              <a:rPr lang="en-US" dirty="0" smtClean="0">
                <a:solidFill>
                  <a:prstClr val="black"/>
                </a:solidFill>
                <a:latin typeface="Arial" panose="020B0604020202020204" pitchFamily="34" charset="0"/>
                <a:cs typeface="Arial" panose="020B0604020202020204" pitchFamily="34" charset="0"/>
              </a:rPr>
              <a:t>, a Girl Scouts of </a:t>
            </a:r>
          </a:p>
          <a:p>
            <a:pPr algn="ctr" defTabSz="457200"/>
            <a:r>
              <a:rPr lang="en-US" dirty="0" smtClean="0">
                <a:solidFill>
                  <a:prstClr val="black"/>
                </a:solidFill>
                <a:latin typeface="Arial" panose="020B0604020202020204" pitchFamily="34" charset="0"/>
                <a:cs typeface="Arial" panose="020B0604020202020204" pitchFamily="34" charset="0"/>
              </a:rPr>
              <a:t>Western New York event</a:t>
            </a:r>
            <a:endParaRPr lang="en-US" dirty="0">
              <a:solidFill>
                <a:prstClr val="black"/>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0832" y="2505836"/>
            <a:ext cx="3384142" cy="2249044"/>
          </a:xfrm>
          <a:prstGeom prst="rect">
            <a:avLst/>
          </a:prstGeom>
        </p:spPr>
      </p:pic>
      <p:sp>
        <p:nvSpPr>
          <p:cNvPr id="7" name="TextBox 6"/>
          <p:cNvSpPr txBox="1"/>
          <p:nvPr/>
        </p:nvSpPr>
        <p:spPr>
          <a:xfrm>
            <a:off x="5858160" y="1809464"/>
            <a:ext cx="1945789" cy="369332"/>
          </a:xfrm>
          <a:prstGeom prst="rect">
            <a:avLst/>
          </a:prstGeom>
          <a:noFill/>
        </p:spPr>
        <p:txBody>
          <a:bodyPr wrap="none" rtlCol="0">
            <a:spAutoFit/>
          </a:bodyPr>
          <a:lstStyle/>
          <a:p>
            <a:pPr defTabSz="457200"/>
            <a:r>
              <a:rPr lang="en-US" dirty="0" smtClean="0">
                <a:solidFill>
                  <a:prstClr val="black"/>
                </a:solidFill>
                <a:latin typeface="Arial" panose="020B0604020202020204" pitchFamily="34" charset="0"/>
                <a:cs typeface="Arial" panose="020B0604020202020204" pitchFamily="34" charset="0"/>
              </a:rPr>
              <a:t>Troop Facilitation</a:t>
            </a:r>
            <a:endParaRPr lang="en-US"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5132832" y="4913375"/>
            <a:ext cx="3232142" cy="923330"/>
          </a:xfrm>
          <a:prstGeom prst="rect">
            <a:avLst/>
          </a:prstGeom>
          <a:noFill/>
        </p:spPr>
        <p:txBody>
          <a:bodyPr wrap="square" rtlCol="0">
            <a:spAutoFit/>
          </a:bodyPr>
          <a:lstStyle/>
          <a:p>
            <a:pPr algn="ctr" defTabSz="457200"/>
            <a:r>
              <a:rPr lang="en-US" dirty="0" smtClean="0">
                <a:solidFill>
                  <a:prstClr val="black"/>
                </a:solidFill>
                <a:latin typeface="Arial" panose="020B0604020202020204" pitchFamily="34" charset="0"/>
                <a:cs typeface="Arial" panose="020B0604020202020204" pitchFamily="34" charset="0"/>
              </a:rPr>
              <a:t>Using resources from the RMSC to help facilitate troop activities</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41230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0D686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558800" y="1740502"/>
            <a:ext cx="7772400" cy="1362075"/>
          </a:xfrm>
        </p:spPr>
        <p:txBody>
          <a:bodyPr>
            <a:noAutofit/>
          </a:bodyPr>
          <a:lstStyle/>
          <a:p>
            <a:pPr algn="ctr"/>
            <a:r>
              <a:rPr lang="en-US" cap="none" dirty="0" smtClean="0">
                <a:solidFill>
                  <a:srgbClr val="FFFFFF"/>
                </a:solidFill>
                <a:latin typeface="Century Gothic"/>
                <a:cs typeface="Century Gothic"/>
              </a:rPr>
              <a:t>Kristen Martin </a:t>
            </a:r>
            <a:r>
              <a:rPr lang="en-US" cap="none" dirty="0">
                <a:solidFill>
                  <a:srgbClr val="FFFFFF"/>
                </a:solidFill>
                <a:latin typeface="Century Gothic"/>
                <a:cs typeface="Century Gothic"/>
              </a:rPr>
              <a:t/>
            </a:r>
            <a:br>
              <a:rPr lang="en-US" cap="none" dirty="0">
                <a:solidFill>
                  <a:srgbClr val="FFFFFF"/>
                </a:solidFill>
                <a:latin typeface="Century Gothic"/>
                <a:cs typeface="Century Gothic"/>
              </a:rPr>
            </a:br>
            <a:r>
              <a:rPr lang="en-US" cap="none" dirty="0" smtClean="0">
                <a:solidFill>
                  <a:srgbClr val="FFFFFF"/>
                </a:solidFill>
                <a:latin typeface="Century Gothic"/>
                <a:cs typeface="Century Gothic"/>
              </a:rPr>
              <a:t/>
            </a:r>
            <a:br>
              <a:rPr lang="en-US" cap="none" dirty="0" smtClean="0">
                <a:solidFill>
                  <a:srgbClr val="FFFFFF"/>
                </a:solidFill>
                <a:latin typeface="Century Gothic"/>
                <a:cs typeface="Century Gothic"/>
              </a:rPr>
            </a:br>
            <a:r>
              <a:rPr lang="en-US" cap="none" dirty="0" smtClean="0">
                <a:solidFill>
                  <a:srgbClr val="FFFFFF"/>
                </a:solidFill>
                <a:latin typeface="Century Gothic"/>
                <a:cs typeface="Century Gothic"/>
              </a:rPr>
              <a:t>The </a:t>
            </a:r>
            <a:r>
              <a:rPr lang="en-US" cap="none" dirty="0">
                <a:solidFill>
                  <a:srgbClr val="FFFFFF"/>
                </a:solidFill>
                <a:latin typeface="Century Gothic"/>
                <a:cs typeface="Century Gothic"/>
              </a:rPr>
              <a:t>Tech Museum of </a:t>
            </a:r>
            <a:r>
              <a:rPr lang="en-US" cap="none" dirty="0" smtClean="0">
                <a:solidFill>
                  <a:srgbClr val="FFFFFF"/>
                </a:solidFill>
                <a:latin typeface="Century Gothic"/>
                <a:cs typeface="Century Gothic"/>
              </a:rPr>
              <a:t>Innovation, San Jose, CA</a:t>
            </a:r>
            <a:br>
              <a:rPr lang="en-US" cap="none" dirty="0" smtClean="0">
                <a:solidFill>
                  <a:srgbClr val="FFFFFF"/>
                </a:solidFill>
                <a:latin typeface="Century Gothic"/>
                <a:cs typeface="Century Gothic"/>
              </a:rPr>
            </a:br>
            <a:r>
              <a:rPr lang="en-US" cap="none" dirty="0">
                <a:solidFill>
                  <a:srgbClr val="FFFFFF"/>
                </a:solidFill>
                <a:latin typeface="Century Gothic"/>
                <a:cs typeface="Century Gothic"/>
              </a:rPr>
              <a:t/>
            </a:r>
            <a:br>
              <a:rPr lang="en-US" cap="none" dirty="0">
                <a:solidFill>
                  <a:srgbClr val="FFFFFF"/>
                </a:solidFill>
                <a:latin typeface="Century Gothic"/>
                <a:cs typeface="Century Gothic"/>
              </a:rPr>
            </a:br>
            <a:r>
              <a:rPr lang="en-US" cap="none" dirty="0" err="1">
                <a:solidFill>
                  <a:srgbClr val="FFFFFF"/>
                </a:solidFill>
                <a:latin typeface="Century Gothic"/>
                <a:cs typeface="Century Gothic"/>
              </a:rPr>
              <a:t>kmartin@thetech.org</a:t>
            </a:r>
            <a:endParaRPr lang="en-US" cap="none" dirty="0">
              <a:solidFill>
                <a:srgbClr val="FFFFFF"/>
              </a:solidFill>
              <a:latin typeface="Century Gothic"/>
              <a:cs typeface="Century Gothic"/>
            </a:endParaRPr>
          </a:p>
        </p:txBody>
      </p:sp>
    </p:spTree>
    <p:extLst>
      <p:ext uri="{BB962C8B-B14F-4D97-AF65-F5344CB8AC3E}">
        <p14:creationId xmlns:p14="http://schemas.microsoft.com/office/powerpoint/2010/main" val="5322928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74583" y="1702571"/>
            <a:ext cx="7296583" cy="4851813"/>
            <a:chOff x="726788" y="543335"/>
            <a:chExt cx="7555108" cy="4821711"/>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1700" y="1455207"/>
              <a:ext cx="905256" cy="909899"/>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0392" y="3277060"/>
              <a:ext cx="914400" cy="9144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02561" y="556492"/>
              <a:ext cx="914400" cy="914400"/>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59174" y="4187952"/>
              <a:ext cx="914400" cy="914400"/>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75671" y="1459889"/>
              <a:ext cx="914400" cy="914400"/>
            </a:xfrm>
            <a:prstGeom prst="rect">
              <a:avLst/>
            </a:prstGeom>
          </p:spPr>
        </p:pic>
        <p:pic>
          <p:nvPicPr>
            <p:cNvPr id="10" name="Picture 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487211" y="1448384"/>
              <a:ext cx="910893" cy="923544"/>
            </a:xfrm>
            <a:prstGeom prst="rect">
              <a:avLst/>
            </a:prstGeom>
          </p:spPr>
        </p:pic>
        <p:pic>
          <p:nvPicPr>
            <p:cNvPr id="11" name="Picture 1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318809" y="2375175"/>
              <a:ext cx="905198" cy="914400"/>
            </a:xfrm>
            <a:prstGeom prst="rect">
              <a:avLst/>
            </a:prstGeom>
          </p:spPr>
        </p:pic>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452179" y="3273551"/>
              <a:ext cx="914400" cy="914400"/>
            </a:xfrm>
            <a:prstGeom prst="rect">
              <a:avLst/>
            </a:prstGeom>
          </p:spPr>
        </p:pic>
        <p:pic>
          <p:nvPicPr>
            <p:cNvPr id="13" name="Picture 12"/>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402462" y="3288513"/>
              <a:ext cx="901874" cy="914400"/>
            </a:xfrm>
            <a:prstGeom prst="rect">
              <a:avLst/>
            </a:prstGeom>
          </p:spPr>
        </p:pic>
        <p:pic>
          <p:nvPicPr>
            <p:cNvPr id="14" name="Picture 1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97339" y="1459161"/>
              <a:ext cx="914400" cy="914400"/>
            </a:xfrm>
            <a:prstGeom prst="rect">
              <a:avLst/>
            </a:prstGeom>
          </p:spPr>
        </p:pic>
        <p:pic>
          <p:nvPicPr>
            <p:cNvPr id="16" name="Picture 1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56629" y="1453896"/>
              <a:ext cx="914400" cy="914400"/>
            </a:xfrm>
            <a:prstGeom prst="rect">
              <a:avLst/>
            </a:prstGeom>
          </p:spPr>
        </p:pic>
        <p:pic>
          <p:nvPicPr>
            <p:cNvPr id="17" name="Picture 16"/>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589520" y="2367670"/>
              <a:ext cx="830989" cy="914400"/>
            </a:xfrm>
            <a:prstGeom prst="rect">
              <a:avLst/>
            </a:prstGeom>
          </p:spPr>
        </p:pic>
        <p:pic>
          <p:nvPicPr>
            <p:cNvPr id="18" name="Picture 17"/>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705092" y="548641"/>
              <a:ext cx="905257" cy="912962"/>
            </a:xfrm>
            <a:prstGeom prst="rect">
              <a:avLst/>
            </a:prstGeom>
            <a:effectLst>
              <a:glow rad="101600">
                <a:schemeClr val="accent4">
                  <a:satMod val="175000"/>
                  <a:alpha val="40000"/>
                </a:schemeClr>
              </a:glow>
            </a:effectLst>
          </p:spPr>
        </p:pic>
        <p:pic>
          <p:nvPicPr>
            <p:cNvPr id="19" name="Picture 18"/>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666933" y="1453896"/>
              <a:ext cx="914400" cy="914400"/>
            </a:xfrm>
            <a:prstGeom prst="rect">
              <a:avLst/>
            </a:prstGeom>
          </p:spPr>
        </p:pic>
        <p:pic>
          <p:nvPicPr>
            <p:cNvPr id="15" name="Picture 14"/>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471416" y="4187952"/>
              <a:ext cx="987031" cy="914400"/>
            </a:xfrm>
            <a:prstGeom prst="rect">
              <a:avLst/>
            </a:prstGeom>
          </p:spPr>
        </p:pic>
        <p:pic>
          <p:nvPicPr>
            <p:cNvPr id="20" name="Picture 19"/>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4032996" y="548640"/>
              <a:ext cx="899970" cy="914400"/>
            </a:xfrm>
            <a:prstGeom prst="rect">
              <a:avLst/>
            </a:prstGeom>
          </p:spPr>
        </p:pic>
        <p:pic>
          <p:nvPicPr>
            <p:cNvPr id="28" name="Picture 27"/>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2640253" y="547034"/>
              <a:ext cx="1407655" cy="914512"/>
            </a:xfrm>
            <a:prstGeom prst="rect">
              <a:avLst/>
            </a:prstGeom>
          </p:spPr>
        </p:pic>
        <p:pic>
          <p:nvPicPr>
            <p:cNvPr id="21" name="Picture 20"/>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209071" y="1451542"/>
              <a:ext cx="905256" cy="914320"/>
            </a:xfrm>
            <a:prstGeom prst="rect">
              <a:avLst/>
            </a:prstGeom>
          </p:spPr>
        </p:pic>
        <p:pic>
          <p:nvPicPr>
            <p:cNvPr id="22" name="Picture 21"/>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909379" y="560802"/>
              <a:ext cx="914400" cy="914400"/>
            </a:xfrm>
            <a:prstGeom prst="rect">
              <a:avLst/>
            </a:prstGeom>
          </p:spPr>
        </p:pic>
        <p:pic>
          <p:nvPicPr>
            <p:cNvPr id="23" name="Picture 22"/>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60270" y="4190373"/>
              <a:ext cx="914400" cy="914400"/>
            </a:xfrm>
            <a:prstGeom prst="rect">
              <a:avLst/>
            </a:prstGeom>
          </p:spPr>
        </p:pic>
        <p:pic>
          <p:nvPicPr>
            <p:cNvPr id="25" name="Picture 24"/>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2674499" y="2368457"/>
              <a:ext cx="914400" cy="914400"/>
            </a:xfrm>
            <a:prstGeom prst="rect">
              <a:avLst/>
            </a:prstGeom>
          </p:spPr>
        </p:pic>
        <p:pic>
          <p:nvPicPr>
            <p:cNvPr id="26" name="Picture 25"/>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6309894" y="1465256"/>
              <a:ext cx="905256" cy="910343"/>
            </a:xfrm>
            <a:prstGeom prst="rect">
              <a:avLst/>
            </a:prstGeom>
          </p:spPr>
        </p:pic>
        <p:pic>
          <p:nvPicPr>
            <p:cNvPr id="27" name="Picture 26"/>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6307657" y="3289336"/>
              <a:ext cx="914400" cy="915511"/>
            </a:xfrm>
            <a:prstGeom prst="rect">
              <a:avLst/>
            </a:prstGeom>
          </p:spPr>
        </p:pic>
        <p:pic>
          <p:nvPicPr>
            <p:cNvPr id="29" name="Picture 28"/>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843489" y="2471941"/>
              <a:ext cx="1768177" cy="685800"/>
            </a:xfrm>
            <a:prstGeom prst="rect">
              <a:avLst/>
            </a:prstGeom>
          </p:spPr>
        </p:pic>
        <p:pic>
          <p:nvPicPr>
            <p:cNvPr id="30" name="Picture 29"/>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7215056" y="2368725"/>
              <a:ext cx="923544" cy="913969"/>
            </a:xfrm>
            <a:prstGeom prst="rect">
              <a:avLst/>
            </a:prstGeom>
          </p:spPr>
        </p:pic>
        <p:pic>
          <p:nvPicPr>
            <p:cNvPr id="31" name="Picture 30"/>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2806385" y="3661067"/>
              <a:ext cx="1600200" cy="291318"/>
            </a:xfrm>
            <a:prstGeom prst="rect">
              <a:avLst/>
            </a:prstGeom>
          </p:spPr>
        </p:pic>
        <p:pic>
          <p:nvPicPr>
            <p:cNvPr id="32" name="Picture 31"/>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1828627" y="4453273"/>
              <a:ext cx="1600200" cy="441435"/>
            </a:xfrm>
            <a:prstGeom prst="rect">
              <a:avLst/>
            </a:prstGeom>
          </p:spPr>
        </p:pic>
        <p:pic>
          <p:nvPicPr>
            <p:cNvPr id="33" name="Picture 32"/>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6067525" y="699897"/>
              <a:ext cx="914400" cy="554555"/>
            </a:xfrm>
            <a:prstGeom prst="rect">
              <a:avLst/>
            </a:prstGeom>
          </p:spPr>
        </p:pic>
        <p:pic>
          <p:nvPicPr>
            <p:cNvPr id="34" name="Picture 33"/>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4595865" y="2607655"/>
              <a:ext cx="1600200" cy="385048"/>
            </a:xfrm>
            <a:prstGeom prst="rect">
              <a:avLst/>
            </a:prstGeom>
          </p:spPr>
        </p:pic>
        <p:pic>
          <p:nvPicPr>
            <p:cNvPr id="38" name="Picture 37"/>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5533327" y="4257907"/>
              <a:ext cx="2011680" cy="914400"/>
            </a:xfrm>
            <a:prstGeom prst="rect">
              <a:avLst/>
            </a:prstGeom>
          </p:spPr>
        </p:pic>
        <p:pic>
          <p:nvPicPr>
            <p:cNvPr id="35" name="Picture 34"/>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726788" y="543335"/>
              <a:ext cx="914400" cy="754812"/>
            </a:xfrm>
            <a:prstGeom prst="rect">
              <a:avLst/>
            </a:prstGeom>
          </p:spPr>
        </p:pic>
        <p:pic>
          <p:nvPicPr>
            <p:cNvPr id="2" name="Picture 1"/>
            <p:cNvPicPr>
              <a:picLocks noChangeAspect="1"/>
            </p:cNvPicPr>
            <p:nvPr/>
          </p:nvPicPr>
          <p:blipFill rotWithShape="1">
            <a:blip r:embed="rId34" cstate="screen">
              <a:extLst>
                <a:ext uri="{28A0092B-C50C-407E-A947-70E740481C1C}">
                  <a14:useLocalDpi xmlns:a14="http://schemas.microsoft.com/office/drawing/2010/main"/>
                </a:ext>
              </a:extLst>
            </a:blip>
            <a:srcRect b="-375"/>
            <a:stretch/>
          </p:blipFill>
          <p:spPr>
            <a:xfrm rot="5400000">
              <a:off x="1762567" y="3277595"/>
              <a:ext cx="914400" cy="913331"/>
            </a:xfrm>
            <a:prstGeom prst="rect">
              <a:avLst/>
            </a:prstGeom>
          </p:spPr>
        </p:pic>
        <p:pic>
          <p:nvPicPr>
            <p:cNvPr id="3" name="Picture 2"/>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7097287" y="4222046"/>
              <a:ext cx="1184609" cy="1143000"/>
            </a:xfrm>
            <a:prstGeom prst="rect">
              <a:avLst/>
            </a:prstGeom>
          </p:spPr>
        </p:pic>
      </p:grpSp>
      <p:sp>
        <p:nvSpPr>
          <p:cNvPr id="36" name="Title 35">
            <a:extLst>
              <a:ext uri="{FF2B5EF4-FFF2-40B4-BE49-F238E27FC236}">
                <a16:creationId xmlns="" xmlns:a16="http://schemas.microsoft.com/office/drawing/2014/main" id="{B359CEE0-600A-F842-9965-AE3296E221B3}"/>
              </a:ext>
            </a:extLst>
          </p:cNvPr>
          <p:cNvSpPr>
            <a:spLocks noGrp="1"/>
          </p:cNvSpPr>
          <p:nvPr>
            <p:ph type="title"/>
          </p:nvPr>
        </p:nvSpPr>
        <p:spPr>
          <a:xfrm>
            <a:off x="179803" y="159028"/>
            <a:ext cx="8853055" cy="1034369"/>
          </a:xfrm>
        </p:spPr>
        <p:txBody>
          <a:bodyPr>
            <a:normAutofit/>
          </a:bodyPr>
          <a:lstStyle/>
          <a:p>
            <a:pPr algn="ctr"/>
            <a:r>
              <a:rPr lang="en-US" sz="3200" b="1" dirty="0"/>
              <a:t>Reaching for the Stars: NASA Science for Girl Scouts</a:t>
            </a:r>
            <a:br>
              <a:rPr lang="en-US" sz="3200" b="1" dirty="0"/>
            </a:br>
            <a:r>
              <a:rPr lang="en-US" sz="3200" b="1" dirty="0"/>
              <a:t>(Girl Scout Stars, GS Stars)</a:t>
            </a:r>
          </a:p>
        </p:txBody>
      </p:sp>
    </p:spTree>
    <p:extLst>
      <p:ext uri="{BB962C8B-B14F-4D97-AF65-F5344CB8AC3E}">
        <p14:creationId xmlns:p14="http://schemas.microsoft.com/office/powerpoint/2010/main" val="9651693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4977575" y="4894625"/>
            <a:ext cx="3678000" cy="129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i="1"/>
              <a:t>Girl Scouts </a:t>
            </a:r>
            <a:endParaRPr i="1"/>
          </a:p>
          <a:p>
            <a:pPr marL="0" lvl="0" indent="0" algn="l" rtl="0">
              <a:spcBef>
                <a:spcPts val="0"/>
              </a:spcBef>
              <a:spcAft>
                <a:spcPts val="0"/>
              </a:spcAft>
              <a:buNone/>
            </a:pPr>
            <a:r>
              <a:rPr lang="en-US" i="1"/>
              <a:t>@ The Tech</a:t>
            </a:r>
            <a:endParaRPr i="1"/>
          </a:p>
        </p:txBody>
      </p:sp>
    </p:spTree>
    <p:extLst>
      <p:ext uri="{BB962C8B-B14F-4D97-AF65-F5344CB8AC3E}">
        <p14:creationId xmlns:p14="http://schemas.microsoft.com/office/powerpoint/2010/main" val="16827029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31" name="Google Shape;31;p6"/>
          <p:cNvSpPr txBox="1">
            <a:spLocks noGrp="1"/>
          </p:cNvSpPr>
          <p:nvPr>
            <p:ph type="ctrTitle"/>
          </p:nvPr>
        </p:nvSpPr>
        <p:spPr>
          <a:xfrm>
            <a:off x="517600" y="439850"/>
            <a:ext cx="8128200" cy="76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1E1D64"/>
              </a:buClr>
              <a:buFont typeface="Open Sans"/>
              <a:buNone/>
            </a:pPr>
            <a:r>
              <a:rPr lang="en-US"/>
              <a:t>Partnership history</a:t>
            </a:r>
            <a:endParaRPr sz="3200" b="1" i="0" u="none" strike="noStrike" cap="none">
              <a:solidFill>
                <a:srgbClr val="1E1D64"/>
              </a:solidFill>
              <a:latin typeface="Open Sans"/>
              <a:ea typeface="Open Sans"/>
              <a:cs typeface="Open Sans"/>
              <a:sym typeface="Open Sans"/>
            </a:endParaRPr>
          </a:p>
        </p:txBody>
      </p:sp>
      <p:sp>
        <p:nvSpPr>
          <p:cNvPr id="32" name="Google Shape;32;p6"/>
          <p:cNvSpPr txBox="1">
            <a:spLocks noGrp="1"/>
          </p:cNvSpPr>
          <p:nvPr>
            <p:ph type="body" idx="1"/>
          </p:nvPr>
        </p:nvSpPr>
        <p:spPr>
          <a:xfrm>
            <a:off x="517600" y="1075725"/>
            <a:ext cx="4729500" cy="4866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a:t>Originated 2009-2010 with two Junior programs :</a:t>
            </a:r>
            <a:endParaRPr/>
          </a:p>
          <a:p>
            <a:pPr marL="914400" lvl="1" indent="-342900" algn="l" rtl="0">
              <a:spcBef>
                <a:spcPts val="0"/>
              </a:spcBef>
              <a:spcAft>
                <a:spcPts val="0"/>
              </a:spcAft>
              <a:buSzPts val="1800"/>
              <a:buChar char="○"/>
            </a:pPr>
            <a:r>
              <a:rPr lang="en-US"/>
              <a:t>Math Whiz</a:t>
            </a:r>
            <a:endParaRPr/>
          </a:p>
          <a:p>
            <a:pPr marL="914400" lvl="1" indent="-342900" algn="l" rtl="0">
              <a:spcBef>
                <a:spcPts val="0"/>
              </a:spcBef>
              <a:spcAft>
                <a:spcPts val="0"/>
              </a:spcAft>
              <a:buSzPts val="1800"/>
              <a:buChar char="○"/>
            </a:pPr>
            <a:r>
              <a:rPr lang="en-US"/>
              <a:t>Make it Matter</a:t>
            </a:r>
            <a:endParaRPr/>
          </a:p>
          <a:p>
            <a:pPr marL="457200" lvl="0" indent="-342900" algn="l" rtl="0">
              <a:spcBef>
                <a:spcPts val="0"/>
              </a:spcBef>
              <a:spcAft>
                <a:spcPts val="0"/>
              </a:spcAft>
              <a:buSzPts val="1800"/>
              <a:buChar char="●"/>
            </a:pPr>
            <a:r>
              <a:rPr lang="en-US"/>
              <a:t>Big changes for 2012</a:t>
            </a:r>
            <a:endParaRPr/>
          </a:p>
          <a:p>
            <a:pPr marL="914400" lvl="1" indent="-342900" algn="l" rtl="0">
              <a:spcBef>
                <a:spcPts val="0"/>
              </a:spcBef>
              <a:spcAft>
                <a:spcPts val="0"/>
              </a:spcAft>
              <a:buSzPts val="1800"/>
              <a:buChar char="○"/>
            </a:pPr>
            <a:r>
              <a:rPr lang="en-US"/>
              <a:t>GS badging program changed</a:t>
            </a:r>
            <a:endParaRPr/>
          </a:p>
          <a:p>
            <a:pPr marL="914400" lvl="1" indent="-342900" algn="l" rtl="0">
              <a:spcBef>
                <a:spcPts val="0"/>
              </a:spcBef>
              <a:spcAft>
                <a:spcPts val="0"/>
              </a:spcAft>
              <a:buSzPts val="1800"/>
              <a:buChar char="○"/>
            </a:pPr>
            <a:r>
              <a:rPr lang="en-US"/>
              <a:t>Switched Junior programs:</a:t>
            </a:r>
            <a:endParaRPr/>
          </a:p>
          <a:p>
            <a:pPr marL="1371600" lvl="2" indent="-342900" algn="l" rtl="0">
              <a:spcBef>
                <a:spcPts val="0"/>
              </a:spcBef>
              <a:spcAft>
                <a:spcPts val="0"/>
              </a:spcAft>
              <a:buSzPts val="1800"/>
              <a:buChar char="■"/>
            </a:pPr>
            <a:r>
              <a:rPr lang="en-US"/>
              <a:t>Detective</a:t>
            </a:r>
            <a:endParaRPr/>
          </a:p>
          <a:p>
            <a:pPr marL="1371600" lvl="2" indent="-342900" algn="l" rtl="0">
              <a:spcBef>
                <a:spcPts val="0"/>
              </a:spcBef>
              <a:spcAft>
                <a:spcPts val="0"/>
              </a:spcAft>
              <a:buSzPts val="1800"/>
              <a:buChar char="■"/>
            </a:pPr>
            <a:r>
              <a:rPr lang="en-US"/>
              <a:t>Entertainment Technology</a:t>
            </a:r>
            <a:endParaRPr/>
          </a:p>
          <a:p>
            <a:pPr marL="914400" lvl="1" indent="-342900" algn="l" rtl="0">
              <a:spcBef>
                <a:spcPts val="0"/>
              </a:spcBef>
              <a:spcAft>
                <a:spcPts val="0"/>
              </a:spcAft>
              <a:buSzPts val="1800"/>
              <a:buChar char="○"/>
            </a:pPr>
            <a:r>
              <a:rPr lang="en-US"/>
              <a:t>Greater demand - offering 15-20 sessions</a:t>
            </a:r>
            <a:endParaRPr/>
          </a:p>
          <a:p>
            <a:pPr marL="457200" lvl="0" indent="-342900" algn="l" rtl="0">
              <a:spcBef>
                <a:spcPts val="0"/>
              </a:spcBef>
              <a:spcAft>
                <a:spcPts val="0"/>
              </a:spcAft>
              <a:buSzPts val="1800"/>
              <a:buChar char="●"/>
            </a:pPr>
            <a:r>
              <a:rPr lang="en-US"/>
              <a:t>Present day</a:t>
            </a:r>
            <a:endParaRPr/>
          </a:p>
          <a:p>
            <a:pPr marL="914400" lvl="1" indent="-342900" algn="l" rtl="0">
              <a:spcBef>
                <a:spcPts val="0"/>
              </a:spcBef>
              <a:spcAft>
                <a:spcPts val="0"/>
              </a:spcAft>
              <a:buSzPts val="1800"/>
              <a:buChar char="○"/>
            </a:pPr>
            <a:r>
              <a:rPr lang="en-US"/>
              <a:t>Programs for Daisies through Seniors</a:t>
            </a:r>
            <a:endParaRPr/>
          </a:p>
          <a:p>
            <a:pPr marL="914400" lvl="1" indent="-342900" algn="l" rtl="0">
              <a:spcBef>
                <a:spcPts val="0"/>
              </a:spcBef>
              <a:spcAft>
                <a:spcPts val="0"/>
              </a:spcAft>
              <a:buSzPts val="1800"/>
              <a:buChar char="○"/>
            </a:pPr>
            <a:r>
              <a:rPr lang="en-US"/>
              <a:t>48 session dates FY19</a:t>
            </a:r>
            <a:endParaRPr/>
          </a:p>
          <a:p>
            <a:pPr marL="914400" lvl="0" indent="0" algn="l" rtl="0">
              <a:spcBef>
                <a:spcPts val="0"/>
              </a:spcBef>
              <a:spcAft>
                <a:spcPts val="0"/>
              </a:spcAft>
              <a:buNone/>
            </a:pPr>
            <a:endParaRPr/>
          </a:p>
        </p:txBody>
      </p:sp>
      <p:pic>
        <p:nvPicPr>
          <p:cNvPr id="33" name="Google Shape;33;p6"/>
          <p:cNvPicPr preferRelativeResize="0"/>
          <p:nvPr/>
        </p:nvPicPr>
        <p:blipFill>
          <a:blip r:embed="rId3">
            <a:alphaModFix/>
          </a:blip>
          <a:stretch>
            <a:fillRect/>
          </a:stretch>
        </p:blipFill>
        <p:spPr>
          <a:xfrm>
            <a:off x="5070375" y="166388"/>
            <a:ext cx="1524275" cy="1531075"/>
          </a:xfrm>
          <a:prstGeom prst="rect">
            <a:avLst/>
          </a:prstGeom>
          <a:noFill/>
          <a:ln>
            <a:noFill/>
          </a:ln>
        </p:spPr>
      </p:pic>
      <p:pic>
        <p:nvPicPr>
          <p:cNvPr id="34" name="Google Shape;34;p6"/>
          <p:cNvPicPr preferRelativeResize="0"/>
          <p:nvPr/>
        </p:nvPicPr>
        <p:blipFill>
          <a:blip r:embed="rId4">
            <a:alphaModFix/>
          </a:blip>
          <a:stretch>
            <a:fillRect/>
          </a:stretch>
        </p:blipFill>
        <p:spPr>
          <a:xfrm>
            <a:off x="6594650" y="166403"/>
            <a:ext cx="1870445" cy="1531050"/>
          </a:xfrm>
          <a:prstGeom prst="rect">
            <a:avLst/>
          </a:prstGeom>
          <a:noFill/>
          <a:ln>
            <a:noFill/>
          </a:ln>
        </p:spPr>
      </p:pic>
      <p:pic>
        <p:nvPicPr>
          <p:cNvPr id="35" name="Google Shape;35;p6"/>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5129050" y="1835712"/>
            <a:ext cx="3592097" cy="2394732"/>
          </a:xfrm>
          <a:prstGeom prst="rect">
            <a:avLst/>
          </a:prstGeom>
          <a:noFill/>
          <a:ln>
            <a:noFill/>
          </a:ln>
        </p:spPr>
      </p:pic>
      <p:pic>
        <p:nvPicPr>
          <p:cNvPr id="36" name="Google Shape;36;p6"/>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5594600" y="4559844"/>
            <a:ext cx="3051207" cy="2035155"/>
          </a:xfrm>
          <a:prstGeom prst="rect">
            <a:avLst/>
          </a:prstGeom>
          <a:noFill/>
          <a:ln>
            <a:noFill/>
          </a:ln>
        </p:spPr>
      </p:pic>
    </p:spTree>
    <p:extLst>
      <p:ext uri="{BB962C8B-B14F-4D97-AF65-F5344CB8AC3E}">
        <p14:creationId xmlns:p14="http://schemas.microsoft.com/office/powerpoint/2010/main" val="6317439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7"/>
          <p:cNvSpPr txBox="1">
            <a:spLocks noGrp="1"/>
          </p:cNvSpPr>
          <p:nvPr>
            <p:ph type="ctrTitle"/>
          </p:nvPr>
        </p:nvSpPr>
        <p:spPr>
          <a:xfrm>
            <a:off x="358453" y="199375"/>
            <a:ext cx="6018600" cy="76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2018-2019 Program Offerings  </a:t>
            </a:r>
            <a:endParaRPr sz="1400"/>
          </a:p>
        </p:txBody>
      </p:sp>
      <p:pic>
        <p:nvPicPr>
          <p:cNvPr id="43" name="Google Shape;43;p7"/>
          <p:cNvPicPr preferRelativeResize="0"/>
          <p:nvPr/>
        </p:nvPicPr>
        <p:blipFill>
          <a:blip r:embed="rId3">
            <a:alphaModFix/>
          </a:blip>
          <a:stretch>
            <a:fillRect/>
          </a:stretch>
        </p:blipFill>
        <p:spPr>
          <a:xfrm>
            <a:off x="7621250" y="5895725"/>
            <a:ext cx="914400" cy="914400"/>
          </a:xfrm>
          <a:prstGeom prst="rect">
            <a:avLst/>
          </a:prstGeom>
          <a:noFill/>
          <a:ln>
            <a:noFill/>
          </a:ln>
        </p:spPr>
      </p:pic>
      <p:graphicFrame>
        <p:nvGraphicFramePr>
          <p:cNvPr id="44" name="Google Shape;44;p7"/>
          <p:cNvGraphicFramePr/>
          <p:nvPr/>
        </p:nvGraphicFramePr>
        <p:xfrm>
          <a:off x="405938" y="975150"/>
          <a:ext cx="8332125" cy="4934370"/>
        </p:xfrm>
        <a:graphic>
          <a:graphicData uri="http://schemas.openxmlformats.org/drawingml/2006/table">
            <a:tbl>
              <a:tblPr>
                <a:noFill/>
              </a:tblPr>
              <a:tblGrid>
                <a:gridCol w="1301175"/>
                <a:gridCol w="944075"/>
                <a:gridCol w="1524900"/>
                <a:gridCol w="656500"/>
                <a:gridCol w="2916950"/>
                <a:gridCol w="988525"/>
              </a:tblGrid>
              <a:tr h="650700">
                <a:tc>
                  <a:txBody>
                    <a:bodyPr/>
                    <a:lstStyle/>
                    <a:p>
                      <a:pPr marL="0" lvl="0" indent="0" algn="ctr" rtl="0">
                        <a:spcBef>
                          <a:spcPts val="0"/>
                        </a:spcBef>
                        <a:spcAft>
                          <a:spcPts val="0"/>
                        </a:spcAft>
                        <a:buNone/>
                      </a:pPr>
                      <a:r>
                        <a:rPr lang="en-US" sz="1200" b="1">
                          <a:latin typeface="Open Sans"/>
                          <a:ea typeface="Open Sans"/>
                          <a:cs typeface="Open Sans"/>
                          <a:sym typeface="Open Sans"/>
                        </a:rPr>
                        <a:t>Program</a:t>
                      </a:r>
                      <a:endParaRPr sz="1200" b="1">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b="1">
                          <a:latin typeface="Open Sans"/>
                          <a:ea typeface="Open Sans"/>
                          <a:cs typeface="Open Sans"/>
                          <a:sym typeface="Open Sans"/>
                        </a:rPr>
                        <a:t>Age/Level</a:t>
                      </a:r>
                      <a:endParaRPr sz="1200" b="1">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b="1">
                          <a:latin typeface="Open Sans"/>
                          <a:ea typeface="Open Sans"/>
                          <a:cs typeface="Open Sans"/>
                          <a:sym typeface="Open Sans"/>
                        </a:rPr>
                        <a:t>GSUSA Badge</a:t>
                      </a:r>
                      <a:endParaRPr sz="1200" b="1">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b="1">
                          <a:latin typeface="Open Sans"/>
                          <a:ea typeface="Open Sans"/>
                          <a:cs typeface="Open Sans"/>
                          <a:sym typeface="Open Sans"/>
                        </a:rPr>
                        <a:t>Cost</a:t>
                      </a:r>
                      <a:endParaRPr sz="1200" b="1">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b="1">
                          <a:latin typeface="Open Sans"/>
                          <a:ea typeface="Open Sans"/>
                          <a:cs typeface="Open Sans"/>
                          <a:sym typeface="Open Sans"/>
                        </a:rPr>
                        <a:t>Includes</a:t>
                      </a:r>
                      <a:endParaRPr sz="1200" b="1">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b="1">
                          <a:latin typeface="Open Sans"/>
                          <a:ea typeface="Open Sans"/>
                          <a:cs typeface="Open Sans"/>
                          <a:sym typeface="Open Sans"/>
                        </a:rPr>
                        <a:t># Sessions offered</a:t>
                      </a:r>
                      <a:endParaRPr sz="1200" b="1">
                        <a:latin typeface="Open Sans"/>
                        <a:ea typeface="Open Sans"/>
                        <a:cs typeface="Open Sans"/>
                        <a:sym typeface="Open Sans"/>
                      </a:endParaRPr>
                    </a:p>
                  </a:txBody>
                  <a:tcPr marL="91425" marR="91425" marT="91425" marB="91425"/>
                </a:tc>
              </a:tr>
              <a:tr h="443400">
                <a:tc>
                  <a:txBody>
                    <a:bodyPr/>
                    <a:lstStyle/>
                    <a:p>
                      <a:pPr marL="0" lvl="0" indent="0" algn="ctr" rtl="0">
                        <a:spcBef>
                          <a:spcPts val="0"/>
                        </a:spcBef>
                        <a:spcAft>
                          <a:spcPts val="0"/>
                        </a:spcAft>
                        <a:buNone/>
                      </a:pPr>
                      <a:r>
                        <a:rPr lang="en-US" sz="1200">
                          <a:latin typeface="Open Sans"/>
                          <a:ea typeface="Open Sans"/>
                          <a:cs typeface="Open Sans"/>
                          <a:sym typeface="Open Sans"/>
                        </a:rPr>
                        <a:t>Robo-Designer</a:t>
                      </a:r>
                      <a:endParaRPr sz="1200">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a:latin typeface="Open Sans"/>
                          <a:ea typeface="Open Sans"/>
                          <a:cs typeface="Open Sans"/>
                          <a:sym typeface="Open Sans"/>
                        </a:rPr>
                        <a:t>Daisy</a:t>
                      </a:r>
                      <a:endParaRPr sz="1200">
                        <a:latin typeface="Open Sans"/>
                        <a:ea typeface="Open Sans"/>
                        <a:cs typeface="Open Sans"/>
                        <a:sym typeface="Open Sans"/>
                      </a:endParaRPr>
                    </a:p>
                    <a:p>
                      <a:pPr marL="0" lvl="0" indent="0" algn="ctr" rtl="0">
                        <a:spcBef>
                          <a:spcPts val="0"/>
                        </a:spcBef>
                        <a:spcAft>
                          <a:spcPts val="0"/>
                        </a:spcAft>
                        <a:buNone/>
                      </a:pPr>
                      <a:r>
                        <a:rPr lang="en-US" sz="1200">
                          <a:latin typeface="Open Sans"/>
                          <a:ea typeface="Open Sans"/>
                          <a:cs typeface="Open Sans"/>
                          <a:sym typeface="Open Sans"/>
                        </a:rPr>
                        <a:t>K-1st </a:t>
                      </a:r>
                      <a:endParaRPr sz="1200">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a:latin typeface="Open Sans"/>
                          <a:ea typeface="Open Sans"/>
                          <a:cs typeface="Open Sans"/>
                          <a:sym typeface="Open Sans"/>
                        </a:rPr>
                        <a:t>What Robots Do</a:t>
                      </a:r>
                      <a:endParaRPr sz="1200">
                        <a:latin typeface="Open Sans"/>
                        <a:ea typeface="Open Sans"/>
                        <a:cs typeface="Open Sans"/>
                        <a:sym typeface="Open Sans"/>
                      </a:endParaRPr>
                    </a:p>
                    <a:p>
                      <a:pPr marL="0" lvl="0" indent="0" algn="ctr" rtl="0">
                        <a:spcBef>
                          <a:spcPts val="0"/>
                        </a:spcBef>
                        <a:spcAft>
                          <a:spcPts val="0"/>
                        </a:spcAft>
                        <a:buNone/>
                      </a:pPr>
                      <a:r>
                        <a:rPr lang="en-US" sz="1200">
                          <a:latin typeface="Open Sans"/>
                          <a:ea typeface="Open Sans"/>
                          <a:cs typeface="Open Sans"/>
                          <a:sym typeface="Open Sans"/>
                        </a:rPr>
                        <a:t>Design a Robot</a:t>
                      </a:r>
                      <a:endParaRPr sz="1200">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a:latin typeface="Open Sans"/>
                          <a:ea typeface="Open Sans"/>
                          <a:cs typeface="Open Sans"/>
                          <a:sym typeface="Open Sans"/>
                        </a:rPr>
                        <a:t>$40</a:t>
                      </a:r>
                      <a:endParaRPr sz="1200">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r>
                        <a:rPr lang="en-US" sz="1200">
                          <a:latin typeface="Open Sans"/>
                          <a:ea typeface="Open Sans"/>
                          <a:cs typeface="Open Sans"/>
                          <a:sym typeface="Open Sans"/>
                        </a:rPr>
                        <a:t>Both robotics badges + Tech fun patch</a:t>
                      </a:r>
                      <a:endParaRPr sz="1200">
                        <a:latin typeface="Open Sans"/>
                        <a:ea typeface="Open Sans"/>
                        <a:cs typeface="Open Sans"/>
                        <a:sym typeface="Open Sans"/>
                      </a:endParaRPr>
                    </a:p>
                    <a:p>
                      <a:pPr marL="0" lvl="0" indent="0" algn="l" rtl="0">
                        <a:spcBef>
                          <a:spcPts val="0"/>
                        </a:spcBef>
                        <a:spcAft>
                          <a:spcPts val="0"/>
                        </a:spcAft>
                        <a:buNone/>
                      </a:pPr>
                      <a:r>
                        <a:rPr lang="en-US" sz="1200">
                          <a:latin typeface="Open Sans"/>
                          <a:ea typeface="Open Sans"/>
                          <a:cs typeface="Open Sans"/>
                          <a:sym typeface="Open Sans"/>
                        </a:rPr>
                        <a:t>Museum Admission; IMAX film</a:t>
                      </a:r>
                      <a:endParaRPr sz="1200">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a:latin typeface="Open Sans"/>
                          <a:ea typeface="Open Sans"/>
                          <a:cs typeface="Open Sans"/>
                          <a:sym typeface="Open Sans"/>
                        </a:rPr>
                        <a:t>3</a:t>
                      </a:r>
                      <a:endParaRPr sz="1200">
                        <a:latin typeface="Open Sans"/>
                        <a:ea typeface="Open Sans"/>
                        <a:cs typeface="Open Sans"/>
                        <a:sym typeface="Open Sans"/>
                      </a:endParaRPr>
                    </a:p>
                  </a:txBody>
                  <a:tcPr marL="91425" marR="91425" marT="91425" marB="91425"/>
                </a:tc>
              </a:tr>
              <a:tr h="443400">
                <a:tc>
                  <a:txBody>
                    <a:bodyPr/>
                    <a:lstStyle/>
                    <a:p>
                      <a:pPr marL="0" lvl="0" indent="0" algn="ctr" rtl="0">
                        <a:spcBef>
                          <a:spcPts val="0"/>
                        </a:spcBef>
                        <a:spcAft>
                          <a:spcPts val="0"/>
                        </a:spcAft>
                        <a:buNone/>
                      </a:pPr>
                      <a:r>
                        <a:rPr lang="en-US" sz="1200">
                          <a:latin typeface="Open Sans"/>
                          <a:ea typeface="Open Sans"/>
                          <a:cs typeface="Open Sans"/>
                          <a:sym typeface="Open Sans"/>
                        </a:rPr>
                        <a:t>Home Scientist</a:t>
                      </a:r>
                      <a:endParaRPr sz="1200">
                        <a:latin typeface="Open Sans"/>
                        <a:ea typeface="Open Sans"/>
                        <a:cs typeface="Open Sans"/>
                        <a:sym typeface="Open Sans"/>
                      </a:endParaRPr>
                    </a:p>
                  </a:txBody>
                  <a:tcPr marL="91425" marR="91425" marT="91425" marB="91425"/>
                </a:tc>
                <a:tc rowSpan="2">
                  <a:txBody>
                    <a:bodyPr/>
                    <a:lstStyle/>
                    <a:p>
                      <a:pPr marL="0" lvl="0" indent="0" algn="ctr" rtl="0">
                        <a:spcBef>
                          <a:spcPts val="0"/>
                        </a:spcBef>
                        <a:spcAft>
                          <a:spcPts val="0"/>
                        </a:spcAft>
                        <a:buNone/>
                      </a:pPr>
                      <a:r>
                        <a:rPr lang="en-US" sz="1200">
                          <a:latin typeface="Open Sans"/>
                          <a:ea typeface="Open Sans"/>
                          <a:cs typeface="Open Sans"/>
                          <a:sym typeface="Open Sans"/>
                        </a:rPr>
                        <a:t>Brownie</a:t>
                      </a:r>
                      <a:endParaRPr sz="1200">
                        <a:latin typeface="Open Sans"/>
                        <a:ea typeface="Open Sans"/>
                        <a:cs typeface="Open Sans"/>
                        <a:sym typeface="Open Sans"/>
                      </a:endParaRPr>
                    </a:p>
                    <a:p>
                      <a:pPr marL="0" lvl="0" indent="0" algn="ctr" rtl="0">
                        <a:spcBef>
                          <a:spcPts val="0"/>
                        </a:spcBef>
                        <a:spcAft>
                          <a:spcPts val="0"/>
                        </a:spcAft>
                        <a:buNone/>
                      </a:pPr>
                      <a:r>
                        <a:rPr lang="en-US" sz="1200">
                          <a:latin typeface="Open Sans"/>
                          <a:ea typeface="Open Sans"/>
                          <a:cs typeface="Open Sans"/>
                          <a:sym typeface="Open Sans"/>
                        </a:rPr>
                        <a:t> 2nd-3rd </a:t>
                      </a:r>
                      <a:endParaRPr sz="1200">
                        <a:latin typeface="Open Sans"/>
                        <a:ea typeface="Open Sans"/>
                        <a:cs typeface="Open Sans"/>
                        <a:sym typeface="Open Sans"/>
                      </a:endParaRPr>
                    </a:p>
                  </a:txBody>
                  <a:tcPr marL="91425" marR="91425" marT="91425" marB="91425" anchor="ctr"/>
                </a:tc>
                <a:tc>
                  <a:txBody>
                    <a:bodyPr/>
                    <a:lstStyle/>
                    <a:p>
                      <a:pPr marL="0" lvl="0" indent="0" algn="ctr" rtl="0">
                        <a:spcBef>
                          <a:spcPts val="0"/>
                        </a:spcBef>
                        <a:spcAft>
                          <a:spcPts val="0"/>
                        </a:spcAft>
                        <a:buNone/>
                      </a:pPr>
                      <a:r>
                        <a:rPr lang="en-US" sz="1200">
                          <a:latin typeface="Open Sans"/>
                          <a:ea typeface="Open Sans"/>
                          <a:cs typeface="Open Sans"/>
                          <a:sym typeface="Open Sans"/>
                        </a:rPr>
                        <a:t>Home Scientist</a:t>
                      </a:r>
                      <a:endParaRPr sz="1200">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a:latin typeface="Open Sans"/>
                          <a:ea typeface="Open Sans"/>
                          <a:cs typeface="Open Sans"/>
                          <a:sym typeface="Open Sans"/>
                        </a:rPr>
                        <a:t>$35</a:t>
                      </a:r>
                      <a:endParaRPr sz="1200">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r>
                        <a:rPr lang="en-US" sz="1200">
                          <a:latin typeface="Open Sans"/>
                          <a:ea typeface="Open Sans"/>
                          <a:cs typeface="Open Sans"/>
                          <a:sym typeface="Open Sans"/>
                        </a:rPr>
                        <a:t>Program badge + Tech fun patch</a:t>
                      </a:r>
                      <a:endParaRPr sz="1200">
                        <a:latin typeface="Open Sans"/>
                        <a:ea typeface="Open Sans"/>
                        <a:cs typeface="Open Sans"/>
                        <a:sym typeface="Open Sans"/>
                      </a:endParaRPr>
                    </a:p>
                    <a:p>
                      <a:pPr marL="0" lvl="0" indent="0" algn="l" rtl="0">
                        <a:spcBef>
                          <a:spcPts val="0"/>
                        </a:spcBef>
                        <a:spcAft>
                          <a:spcPts val="0"/>
                        </a:spcAft>
                        <a:buNone/>
                      </a:pPr>
                      <a:r>
                        <a:rPr lang="en-US" sz="1200">
                          <a:latin typeface="Open Sans"/>
                          <a:ea typeface="Open Sans"/>
                          <a:cs typeface="Open Sans"/>
                          <a:sym typeface="Open Sans"/>
                        </a:rPr>
                        <a:t>Museum Admission</a:t>
                      </a:r>
                      <a:endParaRPr sz="1200">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a:latin typeface="Open Sans"/>
                          <a:ea typeface="Open Sans"/>
                          <a:cs typeface="Open Sans"/>
                          <a:sym typeface="Open Sans"/>
                        </a:rPr>
                        <a:t>19</a:t>
                      </a:r>
                      <a:endParaRPr sz="1200">
                        <a:latin typeface="Open Sans"/>
                        <a:ea typeface="Open Sans"/>
                        <a:cs typeface="Open Sans"/>
                        <a:sym typeface="Open Sans"/>
                      </a:endParaRPr>
                    </a:p>
                  </a:txBody>
                  <a:tcPr marL="91425" marR="91425" marT="91425" marB="91425"/>
                </a:tc>
              </a:tr>
              <a:tr h="443400">
                <a:tc>
                  <a:txBody>
                    <a:bodyPr/>
                    <a:lstStyle/>
                    <a:p>
                      <a:pPr marL="0" lvl="0" indent="0" algn="ctr" rtl="0">
                        <a:spcBef>
                          <a:spcPts val="0"/>
                        </a:spcBef>
                        <a:spcAft>
                          <a:spcPts val="0"/>
                        </a:spcAft>
                        <a:buNone/>
                      </a:pPr>
                      <a:r>
                        <a:rPr lang="en-US" sz="1200">
                          <a:latin typeface="Open Sans"/>
                          <a:ea typeface="Open Sans"/>
                          <a:cs typeface="Open Sans"/>
                          <a:sym typeface="Open Sans"/>
                        </a:rPr>
                        <a:t>Robo-Designer</a:t>
                      </a:r>
                      <a:endParaRPr sz="1200">
                        <a:latin typeface="Open Sans"/>
                        <a:ea typeface="Open Sans"/>
                        <a:cs typeface="Open Sans"/>
                        <a:sym typeface="Open Sans"/>
                      </a:endParaRPr>
                    </a:p>
                  </a:txBody>
                  <a:tcPr marL="91425" marR="91425" marT="91425" marB="91425"/>
                </a:tc>
                <a:tc vMerge="1">
                  <a:txBody>
                    <a:bodyPr/>
                    <a:lstStyle/>
                    <a:p>
                      <a:endParaRPr lang="en-US"/>
                    </a:p>
                  </a:txBody>
                  <a:tcPr/>
                </a:tc>
                <a:tc>
                  <a:txBody>
                    <a:bodyPr/>
                    <a:lstStyle/>
                    <a:p>
                      <a:pPr marL="0" lvl="0" indent="0" algn="ctr" rtl="0">
                        <a:spcBef>
                          <a:spcPts val="0"/>
                        </a:spcBef>
                        <a:spcAft>
                          <a:spcPts val="0"/>
                        </a:spcAft>
                        <a:buNone/>
                      </a:pPr>
                      <a:r>
                        <a:rPr lang="en-US" sz="1200">
                          <a:latin typeface="Open Sans"/>
                          <a:ea typeface="Open Sans"/>
                          <a:cs typeface="Open Sans"/>
                          <a:sym typeface="Open Sans"/>
                        </a:rPr>
                        <a:t>Designing Robots</a:t>
                      </a:r>
                      <a:endParaRPr sz="1200">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a:latin typeface="Open Sans"/>
                          <a:ea typeface="Open Sans"/>
                          <a:cs typeface="Open Sans"/>
                          <a:sym typeface="Open Sans"/>
                        </a:rPr>
                        <a:t>$40</a:t>
                      </a:r>
                      <a:endParaRPr sz="1200">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Program badge + Tech fun patch</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Museum Admission; IMAX film</a:t>
                      </a:r>
                      <a:endParaRPr sz="1200">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a:latin typeface="Open Sans"/>
                          <a:ea typeface="Open Sans"/>
                          <a:cs typeface="Open Sans"/>
                          <a:sym typeface="Open Sans"/>
                        </a:rPr>
                        <a:t>3</a:t>
                      </a:r>
                      <a:endParaRPr sz="1200">
                        <a:latin typeface="Open Sans"/>
                        <a:ea typeface="Open Sans"/>
                        <a:cs typeface="Open Sans"/>
                        <a:sym typeface="Open Sans"/>
                      </a:endParaRPr>
                    </a:p>
                  </a:txBody>
                  <a:tcPr marL="91425" marR="91425" marT="91425" marB="91425"/>
                </a:tc>
              </a:tr>
              <a:tr h="443400">
                <a:tc>
                  <a:txBody>
                    <a:bodyPr/>
                    <a:lstStyle/>
                    <a:p>
                      <a:pPr marL="0" lvl="0" indent="0" algn="ctr" rtl="0">
                        <a:spcBef>
                          <a:spcPts val="0"/>
                        </a:spcBef>
                        <a:spcAft>
                          <a:spcPts val="0"/>
                        </a:spcAft>
                        <a:buNone/>
                      </a:pPr>
                      <a:r>
                        <a:rPr lang="en-US" sz="1200">
                          <a:latin typeface="Open Sans"/>
                          <a:ea typeface="Open Sans"/>
                          <a:cs typeface="Open Sans"/>
                          <a:sym typeface="Open Sans"/>
                        </a:rPr>
                        <a:t>Amusement Innovator</a:t>
                      </a:r>
                      <a:endParaRPr sz="1200">
                        <a:latin typeface="Open Sans"/>
                        <a:ea typeface="Open Sans"/>
                        <a:cs typeface="Open Sans"/>
                        <a:sym typeface="Open Sans"/>
                      </a:endParaRPr>
                    </a:p>
                  </a:txBody>
                  <a:tcPr marL="91425" marR="91425" marT="91425" marB="91425"/>
                </a:tc>
                <a:tc rowSpan="3">
                  <a:txBody>
                    <a:bodyPr/>
                    <a:lstStyle/>
                    <a:p>
                      <a:pPr marL="0" lvl="0" indent="0" algn="ctr" rtl="0">
                        <a:spcBef>
                          <a:spcPts val="0"/>
                        </a:spcBef>
                        <a:spcAft>
                          <a:spcPts val="0"/>
                        </a:spcAft>
                        <a:buNone/>
                      </a:pPr>
                      <a:r>
                        <a:rPr lang="en-US" sz="1200">
                          <a:latin typeface="Open Sans"/>
                          <a:ea typeface="Open Sans"/>
                          <a:cs typeface="Open Sans"/>
                          <a:sym typeface="Open Sans"/>
                        </a:rPr>
                        <a:t>Junior</a:t>
                      </a:r>
                      <a:endParaRPr sz="1200">
                        <a:latin typeface="Open Sans"/>
                        <a:ea typeface="Open Sans"/>
                        <a:cs typeface="Open Sans"/>
                        <a:sym typeface="Open Sans"/>
                      </a:endParaRPr>
                    </a:p>
                    <a:p>
                      <a:pPr marL="0" lvl="0" indent="0" algn="ctr" rtl="0">
                        <a:spcBef>
                          <a:spcPts val="0"/>
                        </a:spcBef>
                        <a:spcAft>
                          <a:spcPts val="0"/>
                        </a:spcAft>
                        <a:buNone/>
                      </a:pPr>
                      <a:r>
                        <a:rPr lang="en-US" sz="1200">
                          <a:latin typeface="Open Sans"/>
                          <a:ea typeface="Open Sans"/>
                          <a:cs typeface="Open Sans"/>
                          <a:sym typeface="Open Sans"/>
                        </a:rPr>
                        <a:t>4-5th</a:t>
                      </a:r>
                      <a:endParaRPr sz="1200">
                        <a:latin typeface="Open Sans"/>
                        <a:ea typeface="Open Sans"/>
                        <a:cs typeface="Open Sans"/>
                        <a:sym typeface="Open Sans"/>
                      </a:endParaRPr>
                    </a:p>
                  </a:txBody>
                  <a:tcPr marL="91425" marR="91425" marT="91425" marB="91425" anchor="ctr"/>
                </a:tc>
                <a:tc>
                  <a:txBody>
                    <a:bodyPr/>
                    <a:lstStyle/>
                    <a:p>
                      <a:pPr marL="0" lvl="0" indent="0" algn="ctr" rtl="0">
                        <a:spcBef>
                          <a:spcPts val="0"/>
                        </a:spcBef>
                        <a:spcAft>
                          <a:spcPts val="0"/>
                        </a:spcAft>
                        <a:buNone/>
                      </a:pPr>
                      <a:r>
                        <a:rPr lang="en-US" sz="1200">
                          <a:latin typeface="Open Sans"/>
                          <a:ea typeface="Open Sans"/>
                          <a:cs typeface="Open Sans"/>
                          <a:sym typeface="Open Sans"/>
                        </a:rPr>
                        <a:t>Entertainment Technology</a:t>
                      </a:r>
                      <a:endParaRPr sz="1200">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a:latin typeface="Open Sans"/>
                          <a:ea typeface="Open Sans"/>
                          <a:cs typeface="Open Sans"/>
                          <a:sym typeface="Open Sans"/>
                        </a:rPr>
                        <a:t>$30</a:t>
                      </a:r>
                      <a:endParaRPr sz="1200">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Tech fun patch; Museum Admission</a:t>
                      </a:r>
                      <a:endParaRPr sz="1200">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a:latin typeface="Open Sans"/>
                          <a:ea typeface="Open Sans"/>
                          <a:cs typeface="Open Sans"/>
                          <a:sym typeface="Open Sans"/>
                        </a:rPr>
                        <a:t>6</a:t>
                      </a:r>
                      <a:endParaRPr sz="1200">
                        <a:latin typeface="Open Sans"/>
                        <a:ea typeface="Open Sans"/>
                        <a:cs typeface="Open Sans"/>
                        <a:sym typeface="Open Sans"/>
                      </a:endParaRPr>
                    </a:p>
                  </a:txBody>
                  <a:tcPr marL="91425" marR="91425" marT="91425" marB="91425"/>
                </a:tc>
              </a:tr>
              <a:tr h="443400">
                <a:tc>
                  <a:txBody>
                    <a:bodyPr/>
                    <a:lstStyle/>
                    <a:p>
                      <a:pPr marL="0" lvl="0" indent="0" algn="ctr" rtl="0">
                        <a:spcBef>
                          <a:spcPts val="0"/>
                        </a:spcBef>
                        <a:spcAft>
                          <a:spcPts val="0"/>
                        </a:spcAft>
                        <a:buNone/>
                      </a:pPr>
                      <a:r>
                        <a:rPr lang="en-US" sz="1200">
                          <a:latin typeface="Open Sans"/>
                          <a:ea typeface="Open Sans"/>
                          <a:cs typeface="Open Sans"/>
                          <a:sym typeface="Open Sans"/>
                        </a:rPr>
                        <a:t>Tech Detective</a:t>
                      </a:r>
                      <a:endParaRPr sz="1200">
                        <a:latin typeface="Open Sans"/>
                        <a:ea typeface="Open Sans"/>
                        <a:cs typeface="Open Sans"/>
                        <a:sym typeface="Open Sans"/>
                      </a:endParaRPr>
                    </a:p>
                  </a:txBody>
                  <a:tcPr marL="91425" marR="91425" marT="91425" marB="91425"/>
                </a:tc>
                <a:tc vMerge="1">
                  <a:txBody>
                    <a:bodyPr/>
                    <a:lstStyle/>
                    <a:p>
                      <a:endParaRPr lang="en-US"/>
                    </a:p>
                  </a:txBody>
                  <a:tcPr/>
                </a:tc>
                <a:tc>
                  <a:txBody>
                    <a:bodyPr/>
                    <a:lstStyle/>
                    <a:p>
                      <a:pPr marL="0" lvl="0" indent="0" algn="ctr" rtl="0">
                        <a:spcBef>
                          <a:spcPts val="0"/>
                        </a:spcBef>
                        <a:spcAft>
                          <a:spcPts val="0"/>
                        </a:spcAft>
                        <a:buNone/>
                      </a:pPr>
                      <a:r>
                        <a:rPr lang="en-US" sz="1200">
                          <a:latin typeface="Open Sans"/>
                          <a:ea typeface="Open Sans"/>
                          <a:cs typeface="Open Sans"/>
                          <a:sym typeface="Open Sans"/>
                        </a:rPr>
                        <a:t>Detective</a:t>
                      </a:r>
                      <a:endParaRPr sz="1200">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a:latin typeface="Open Sans"/>
                          <a:ea typeface="Open Sans"/>
                          <a:cs typeface="Open Sans"/>
                          <a:sym typeface="Open Sans"/>
                        </a:rPr>
                        <a:t>$30</a:t>
                      </a:r>
                      <a:endParaRPr sz="1200">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Tech fun patch: Museum Admission</a:t>
                      </a:r>
                      <a:endParaRPr sz="1200">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a:latin typeface="Open Sans"/>
                          <a:ea typeface="Open Sans"/>
                          <a:cs typeface="Open Sans"/>
                          <a:sym typeface="Open Sans"/>
                        </a:rPr>
                        <a:t>6</a:t>
                      </a:r>
                      <a:endParaRPr sz="1200">
                        <a:latin typeface="Open Sans"/>
                        <a:ea typeface="Open Sans"/>
                        <a:cs typeface="Open Sans"/>
                        <a:sym typeface="Open Sans"/>
                      </a:endParaRPr>
                    </a:p>
                  </a:txBody>
                  <a:tcPr marL="91425" marR="91425" marT="91425" marB="91425"/>
                </a:tc>
              </a:tr>
              <a:tr h="443400">
                <a:tc>
                  <a:txBody>
                    <a:bodyPr/>
                    <a:lstStyle/>
                    <a:p>
                      <a:pPr marL="0" lvl="0" indent="0" algn="ctr" rtl="0">
                        <a:spcBef>
                          <a:spcPts val="0"/>
                        </a:spcBef>
                        <a:spcAft>
                          <a:spcPts val="0"/>
                        </a:spcAft>
                        <a:buNone/>
                      </a:pPr>
                      <a:r>
                        <a:rPr lang="en-US" sz="1200">
                          <a:latin typeface="Open Sans"/>
                          <a:ea typeface="Open Sans"/>
                          <a:cs typeface="Open Sans"/>
                          <a:sym typeface="Open Sans"/>
                        </a:rPr>
                        <a:t>Robo-Designer</a:t>
                      </a:r>
                      <a:endParaRPr sz="1200">
                        <a:latin typeface="Open Sans"/>
                        <a:ea typeface="Open Sans"/>
                        <a:cs typeface="Open Sans"/>
                        <a:sym typeface="Open Sans"/>
                      </a:endParaRPr>
                    </a:p>
                  </a:txBody>
                  <a:tcPr marL="91425" marR="91425" marT="91425" marB="91425"/>
                </a:tc>
                <a:tc vMerge="1">
                  <a:txBody>
                    <a:bodyPr/>
                    <a:lstStyle/>
                    <a:p>
                      <a:endParaRPr lang="en-US"/>
                    </a:p>
                  </a:txBody>
                  <a:tcPr/>
                </a:tc>
                <a:tc>
                  <a:txBody>
                    <a:bodyPr/>
                    <a:lstStyle/>
                    <a:p>
                      <a:pPr marL="0" lvl="0" indent="0" algn="ctr" rtl="0">
                        <a:spcBef>
                          <a:spcPts val="0"/>
                        </a:spcBef>
                        <a:spcAft>
                          <a:spcPts val="0"/>
                        </a:spcAft>
                        <a:buNone/>
                      </a:pPr>
                      <a:r>
                        <a:rPr lang="en-US" sz="1200">
                          <a:latin typeface="Open Sans"/>
                          <a:ea typeface="Open Sans"/>
                          <a:cs typeface="Open Sans"/>
                          <a:sym typeface="Open Sans"/>
                        </a:rPr>
                        <a:t>Designing Robots</a:t>
                      </a:r>
                      <a:endParaRPr sz="1200">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a:latin typeface="Open Sans"/>
                          <a:ea typeface="Open Sans"/>
                          <a:cs typeface="Open Sans"/>
                          <a:sym typeface="Open Sans"/>
                        </a:rPr>
                        <a:t>$40</a:t>
                      </a:r>
                      <a:endParaRPr sz="1200">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Program badge + Tech fun patch</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Museum Admission; IMAX film</a:t>
                      </a:r>
                      <a:endParaRPr sz="1200">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a:latin typeface="Open Sans"/>
                          <a:ea typeface="Open Sans"/>
                          <a:cs typeface="Open Sans"/>
                          <a:sym typeface="Open Sans"/>
                        </a:rPr>
                        <a:t>3</a:t>
                      </a:r>
                      <a:endParaRPr sz="1200">
                        <a:latin typeface="Open Sans"/>
                        <a:ea typeface="Open Sans"/>
                        <a:cs typeface="Open Sans"/>
                        <a:sym typeface="Open Sans"/>
                      </a:endParaRPr>
                    </a:p>
                  </a:txBody>
                  <a:tcPr marL="91425" marR="91425" marT="91425" marB="91425"/>
                </a:tc>
              </a:tr>
              <a:tr h="443400">
                <a:tc>
                  <a:txBody>
                    <a:bodyPr/>
                    <a:lstStyle/>
                    <a:p>
                      <a:pPr marL="0" lvl="0" indent="0" algn="ctr" rtl="0">
                        <a:spcBef>
                          <a:spcPts val="0"/>
                        </a:spcBef>
                        <a:spcAft>
                          <a:spcPts val="0"/>
                        </a:spcAft>
                        <a:buNone/>
                      </a:pPr>
                      <a:r>
                        <a:rPr lang="en-US" sz="1200">
                          <a:latin typeface="Open Sans"/>
                          <a:ea typeface="Open Sans"/>
                          <a:cs typeface="Open Sans"/>
                          <a:sym typeface="Open Sans"/>
                        </a:rPr>
                        <a:t>Special Agent</a:t>
                      </a:r>
                      <a:endParaRPr sz="1200">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a:latin typeface="Open Sans"/>
                          <a:ea typeface="Open Sans"/>
                          <a:cs typeface="Open Sans"/>
                          <a:sym typeface="Open Sans"/>
                        </a:rPr>
                        <a:t>Cadette</a:t>
                      </a:r>
                      <a:endParaRPr sz="1200">
                        <a:latin typeface="Open Sans"/>
                        <a:ea typeface="Open Sans"/>
                        <a:cs typeface="Open Sans"/>
                        <a:sym typeface="Open Sans"/>
                      </a:endParaRPr>
                    </a:p>
                    <a:p>
                      <a:pPr marL="0" lvl="0" indent="0" algn="ctr" rtl="0">
                        <a:spcBef>
                          <a:spcPts val="0"/>
                        </a:spcBef>
                        <a:spcAft>
                          <a:spcPts val="0"/>
                        </a:spcAft>
                        <a:buNone/>
                      </a:pPr>
                      <a:r>
                        <a:rPr lang="en-US" sz="1200">
                          <a:latin typeface="Open Sans"/>
                          <a:ea typeface="Open Sans"/>
                          <a:cs typeface="Open Sans"/>
                          <a:sym typeface="Open Sans"/>
                        </a:rPr>
                        <a:t>6-8th</a:t>
                      </a:r>
                      <a:endParaRPr sz="1200">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a:latin typeface="Open Sans"/>
                          <a:ea typeface="Open Sans"/>
                          <a:cs typeface="Open Sans"/>
                          <a:sym typeface="Open Sans"/>
                        </a:rPr>
                        <a:t>Special Agent</a:t>
                      </a:r>
                      <a:endParaRPr sz="1200">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a:latin typeface="Open Sans"/>
                          <a:ea typeface="Open Sans"/>
                          <a:cs typeface="Open Sans"/>
                          <a:sym typeface="Open Sans"/>
                        </a:rPr>
                        <a:t>$30</a:t>
                      </a:r>
                      <a:endParaRPr sz="1200">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Tech fun patch: Museum Admission</a:t>
                      </a:r>
                      <a:endParaRPr sz="1200">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a:latin typeface="Open Sans"/>
                          <a:ea typeface="Open Sans"/>
                          <a:cs typeface="Open Sans"/>
                          <a:sym typeface="Open Sans"/>
                        </a:rPr>
                        <a:t>4</a:t>
                      </a:r>
                      <a:endParaRPr sz="1200">
                        <a:latin typeface="Open Sans"/>
                        <a:ea typeface="Open Sans"/>
                        <a:cs typeface="Open Sans"/>
                        <a:sym typeface="Open Sans"/>
                      </a:endParaRPr>
                    </a:p>
                  </a:txBody>
                  <a:tcPr marL="91425" marR="91425" marT="91425" marB="91425"/>
                </a:tc>
              </a:tr>
              <a:tr h="443400">
                <a:tc>
                  <a:txBody>
                    <a:bodyPr/>
                    <a:lstStyle/>
                    <a:p>
                      <a:pPr marL="0" lvl="0" indent="0" algn="ctr" rtl="0">
                        <a:spcBef>
                          <a:spcPts val="0"/>
                        </a:spcBef>
                        <a:spcAft>
                          <a:spcPts val="0"/>
                        </a:spcAft>
                        <a:buNone/>
                      </a:pPr>
                      <a:r>
                        <a:rPr lang="en-US" sz="1200">
                          <a:latin typeface="Open Sans"/>
                          <a:ea typeface="Open Sans"/>
                          <a:cs typeface="Open Sans"/>
                          <a:sym typeface="Open Sans"/>
                        </a:rPr>
                        <a:t>Change Makers</a:t>
                      </a:r>
                      <a:endParaRPr sz="1200">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a:latin typeface="Open Sans"/>
                          <a:ea typeface="Open Sans"/>
                          <a:cs typeface="Open Sans"/>
                          <a:sym typeface="Open Sans"/>
                        </a:rPr>
                        <a:t>Senior</a:t>
                      </a:r>
                      <a:endParaRPr sz="1200">
                        <a:latin typeface="Open Sans"/>
                        <a:ea typeface="Open Sans"/>
                        <a:cs typeface="Open Sans"/>
                        <a:sym typeface="Open Sans"/>
                      </a:endParaRPr>
                    </a:p>
                    <a:p>
                      <a:pPr marL="0" lvl="0" indent="0" algn="ctr" rtl="0">
                        <a:spcBef>
                          <a:spcPts val="0"/>
                        </a:spcBef>
                        <a:spcAft>
                          <a:spcPts val="0"/>
                        </a:spcAft>
                        <a:buNone/>
                      </a:pPr>
                      <a:r>
                        <a:rPr lang="en-US" sz="1200">
                          <a:latin typeface="Open Sans"/>
                          <a:ea typeface="Open Sans"/>
                          <a:cs typeface="Open Sans"/>
                          <a:sym typeface="Open Sans"/>
                        </a:rPr>
                        <a:t>9-10th</a:t>
                      </a:r>
                      <a:endParaRPr sz="1200">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a:latin typeface="Open Sans"/>
                          <a:ea typeface="Open Sans"/>
                          <a:cs typeface="Open Sans"/>
                          <a:sym typeface="Open Sans"/>
                        </a:rPr>
                        <a:t>Social Innovator</a:t>
                      </a:r>
                      <a:endParaRPr sz="1200">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a:latin typeface="Open Sans"/>
                          <a:ea typeface="Open Sans"/>
                          <a:cs typeface="Open Sans"/>
                          <a:sym typeface="Open Sans"/>
                        </a:rPr>
                        <a:t>$65</a:t>
                      </a:r>
                      <a:endParaRPr sz="1200">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Program badge + Tech fun patch</a:t>
                      </a:r>
                      <a:endParaRPr sz="12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Museum Admission; lunch</a:t>
                      </a:r>
                      <a:endParaRPr sz="1200">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1200">
                          <a:latin typeface="Open Sans"/>
                          <a:ea typeface="Open Sans"/>
                          <a:cs typeface="Open Sans"/>
                          <a:sym typeface="Open Sans"/>
                        </a:rPr>
                        <a:t>4</a:t>
                      </a:r>
                      <a:endParaRPr sz="1200">
                        <a:latin typeface="Open Sans"/>
                        <a:ea typeface="Open Sans"/>
                        <a:cs typeface="Open Sans"/>
                        <a:sym typeface="Open Sans"/>
                      </a:endParaRPr>
                    </a:p>
                  </a:txBody>
                  <a:tcPr marL="91425" marR="91425" marT="91425" marB="91425"/>
                </a:tc>
              </a:tr>
            </a:tbl>
          </a:graphicData>
        </a:graphic>
      </p:graphicFrame>
      <p:sp>
        <p:nvSpPr>
          <p:cNvPr id="45" name="Google Shape;45;p7"/>
          <p:cNvSpPr txBox="1"/>
          <p:nvPr/>
        </p:nvSpPr>
        <p:spPr>
          <a:xfrm>
            <a:off x="6482850" y="99925"/>
            <a:ext cx="2481600" cy="9618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US" sz="1100" kern="0">
                <a:solidFill>
                  <a:srgbClr val="000000"/>
                </a:solidFill>
                <a:latin typeface="Open Sans"/>
                <a:ea typeface="Open Sans"/>
                <a:cs typeface="Open Sans"/>
                <a:sym typeface="Open Sans"/>
              </a:rPr>
              <a:t>*Schedule for year is set in advance; sessions may be added if demand is high</a:t>
            </a:r>
            <a:endParaRPr sz="1100" kern="0">
              <a:solidFill>
                <a:srgbClr val="000000"/>
              </a:solidFill>
              <a:latin typeface="Open Sans"/>
              <a:ea typeface="Open Sans"/>
              <a:cs typeface="Open Sans"/>
              <a:sym typeface="Open Sans"/>
            </a:endParaRPr>
          </a:p>
        </p:txBody>
      </p:sp>
      <p:pic>
        <p:nvPicPr>
          <p:cNvPr id="46" name="Google Shape;46;p7"/>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449075" y="5895725"/>
            <a:ext cx="914400" cy="914400"/>
          </a:xfrm>
          <a:prstGeom prst="rect">
            <a:avLst/>
          </a:prstGeom>
          <a:noFill/>
          <a:ln>
            <a:noFill/>
          </a:ln>
        </p:spPr>
      </p:pic>
      <p:pic>
        <p:nvPicPr>
          <p:cNvPr id="47" name="Google Shape;47;p7"/>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1363463" y="5895725"/>
            <a:ext cx="914400" cy="914400"/>
          </a:xfrm>
          <a:prstGeom prst="rect">
            <a:avLst/>
          </a:prstGeom>
          <a:noFill/>
          <a:ln>
            <a:noFill/>
          </a:ln>
        </p:spPr>
      </p:pic>
      <p:pic>
        <p:nvPicPr>
          <p:cNvPr id="48" name="Google Shape;48;p7"/>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2277863" y="5895713"/>
            <a:ext cx="914400" cy="914400"/>
          </a:xfrm>
          <a:prstGeom prst="rect">
            <a:avLst/>
          </a:prstGeom>
          <a:noFill/>
          <a:ln>
            <a:noFill/>
          </a:ln>
        </p:spPr>
      </p:pic>
      <p:pic>
        <p:nvPicPr>
          <p:cNvPr id="49" name="Google Shape;49;p7"/>
          <p:cNvPicPr preferRelativeResize="0"/>
          <p:nvPr/>
        </p:nvPicPr>
        <p:blipFill>
          <a:blip r:embed="rId7">
            <a:alphaModFix/>
          </a:blip>
          <a:stretch>
            <a:fillRect/>
          </a:stretch>
        </p:blipFill>
        <p:spPr>
          <a:xfrm>
            <a:off x="3163025" y="5895725"/>
            <a:ext cx="914400" cy="914400"/>
          </a:xfrm>
          <a:prstGeom prst="rect">
            <a:avLst/>
          </a:prstGeom>
          <a:noFill/>
          <a:ln>
            <a:noFill/>
          </a:ln>
        </p:spPr>
      </p:pic>
      <p:pic>
        <p:nvPicPr>
          <p:cNvPr id="50" name="Google Shape;50;p7"/>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5079475" y="5895725"/>
            <a:ext cx="914400" cy="914400"/>
          </a:xfrm>
          <a:prstGeom prst="rect">
            <a:avLst/>
          </a:prstGeom>
          <a:noFill/>
          <a:ln>
            <a:noFill/>
          </a:ln>
        </p:spPr>
      </p:pic>
      <p:pic>
        <p:nvPicPr>
          <p:cNvPr id="51" name="Google Shape;51;p7"/>
          <p:cNvPicPr preferRelativeResize="0"/>
          <p:nvPr/>
        </p:nvPicPr>
        <p:blipFill>
          <a:blip r:embed="rId9">
            <a:alphaModFix/>
          </a:blip>
          <a:stretch>
            <a:fillRect/>
          </a:stretch>
        </p:blipFill>
        <p:spPr>
          <a:xfrm>
            <a:off x="5950000" y="5895725"/>
            <a:ext cx="914400" cy="914400"/>
          </a:xfrm>
          <a:prstGeom prst="rect">
            <a:avLst/>
          </a:prstGeom>
          <a:noFill/>
          <a:ln>
            <a:noFill/>
          </a:ln>
        </p:spPr>
      </p:pic>
      <p:pic>
        <p:nvPicPr>
          <p:cNvPr id="52" name="Google Shape;52;p7"/>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8429625" y="5895725"/>
            <a:ext cx="714375" cy="914400"/>
          </a:xfrm>
          <a:prstGeom prst="rect">
            <a:avLst/>
          </a:prstGeom>
          <a:noFill/>
          <a:ln>
            <a:noFill/>
          </a:ln>
        </p:spPr>
      </p:pic>
      <p:pic>
        <p:nvPicPr>
          <p:cNvPr id="53" name="Google Shape;53;p7"/>
          <p:cNvPicPr preferRelativeResize="0"/>
          <p:nvPr/>
        </p:nvPicPr>
        <p:blipFill>
          <a:blip r:embed="rId11">
            <a:alphaModFix/>
          </a:blip>
          <a:stretch>
            <a:fillRect/>
          </a:stretch>
        </p:blipFill>
        <p:spPr>
          <a:xfrm>
            <a:off x="6835150" y="5895725"/>
            <a:ext cx="914400" cy="914400"/>
          </a:xfrm>
          <a:prstGeom prst="rect">
            <a:avLst/>
          </a:prstGeom>
          <a:noFill/>
          <a:ln>
            <a:noFill/>
          </a:ln>
        </p:spPr>
      </p:pic>
    </p:spTree>
    <p:extLst>
      <p:ext uri="{BB962C8B-B14F-4D97-AF65-F5344CB8AC3E}">
        <p14:creationId xmlns:p14="http://schemas.microsoft.com/office/powerpoint/2010/main" val="13886011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8"/>
          <p:cNvSpPr txBox="1">
            <a:spLocks noGrp="1"/>
          </p:cNvSpPr>
          <p:nvPr>
            <p:ph type="ctrTitle"/>
          </p:nvPr>
        </p:nvSpPr>
        <p:spPr>
          <a:xfrm>
            <a:off x="207875" y="240750"/>
            <a:ext cx="8128200" cy="76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Benefits of VIP Partnership</a:t>
            </a:r>
            <a:endParaRPr/>
          </a:p>
        </p:txBody>
      </p:sp>
      <p:sp>
        <p:nvSpPr>
          <p:cNvPr id="60" name="Google Shape;60;p8"/>
          <p:cNvSpPr txBox="1">
            <a:spLocks noGrp="1"/>
          </p:cNvSpPr>
          <p:nvPr>
            <p:ph type="body" idx="1"/>
          </p:nvPr>
        </p:nvSpPr>
        <p:spPr>
          <a:xfrm>
            <a:off x="517600" y="1003650"/>
            <a:ext cx="3781800" cy="4669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a:t>Programs featured in council’s annual Program Guide</a:t>
            </a:r>
            <a:endParaRPr/>
          </a:p>
          <a:p>
            <a:pPr marL="457200" lvl="0" indent="-342900" algn="l" rtl="0">
              <a:spcBef>
                <a:spcPts val="0"/>
              </a:spcBef>
              <a:spcAft>
                <a:spcPts val="0"/>
              </a:spcAft>
              <a:buSzPts val="1800"/>
              <a:buChar char="●"/>
            </a:pPr>
            <a:r>
              <a:rPr lang="en-US"/>
              <a:t>Marketing through multiple channels: Facebook features, direct e-news to members, lobby flyers, lobby monitor ads, cross promotion to other STEM program attendees</a:t>
            </a:r>
            <a:endParaRPr/>
          </a:p>
          <a:p>
            <a:pPr marL="457200" lvl="0" indent="-342900" algn="l" rtl="0">
              <a:spcBef>
                <a:spcPts val="0"/>
              </a:spcBef>
              <a:spcAft>
                <a:spcPts val="0"/>
              </a:spcAft>
              <a:buSzPts val="1800"/>
              <a:buChar char="●"/>
            </a:pPr>
            <a:r>
              <a:rPr lang="en-US"/>
              <a:t>Invitations to table at special council events (Bridging, STEM Career events)</a:t>
            </a:r>
            <a:endParaRPr/>
          </a:p>
          <a:p>
            <a:pPr marL="457200" lvl="0" indent="0" algn="l" rtl="0">
              <a:spcBef>
                <a:spcPts val="0"/>
              </a:spcBef>
              <a:spcAft>
                <a:spcPts val="0"/>
              </a:spcAft>
              <a:buNone/>
            </a:pPr>
            <a:endParaRPr/>
          </a:p>
          <a:p>
            <a:pPr marL="0" lvl="0" indent="0" algn="l" rtl="0">
              <a:spcBef>
                <a:spcPts val="0"/>
              </a:spcBef>
              <a:spcAft>
                <a:spcPts val="0"/>
              </a:spcAft>
              <a:buNone/>
            </a:pPr>
            <a:endParaRPr/>
          </a:p>
        </p:txBody>
      </p:sp>
      <p:pic>
        <p:nvPicPr>
          <p:cNvPr id="61" name="Google Shape;61;p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890125" y="572875"/>
            <a:ext cx="3097261" cy="3212124"/>
          </a:xfrm>
          <a:prstGeom prst="rect">
            <a:avLst/>
          </a:prstGeom>
          <a:noFill/>
          <a:ln>
            <a:noFill/>
          </a:ln>
        </p:spPr>
      </p:pic>
      <p:pic>
        <p:nvPicPr>
          <p:cNvPr id="62" name="Google Shape;62;p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4465175" y="3939800"/>
            <a:ext cx="4522201" cy="2094797"/>
          </a:xfrm>
          <a:prstGeom prst="rect">
            <a:avLst/>
          </a:prstGeom>
          <a:noFill/>
          <a:ln>
            <a:noFill/>
          </a:ln>
        </p:spPr>
      </p:pic>
    </p:spTree>
    <p:extLst>
      <p:ext uri="{BB962C8B-B14F-4D97-AF65-F5344CB8AC3E}">
        <p14:creationId xmlns:p14="http://schemas.microsoft.com/office/powerpoint/2010/main" val="714117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9"/>
          <p:cNvSpPr txBox="1">
            <a:spLocks noGrp="1"/>
          </p:cNvSpPr>
          <p:nvPr>
            <p:ph type="ctrTitle"/>
          </p:nvPr>
        </p:nvSpPr>
        <p:spPr>
          <a:xfrm>
            <a:off x="1037600" y="276325"/>
            <a:ext cx="2675700" cy="76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Challenges</a:t>
            </a:r>
            <a:endParaRPr/>
          </a:p>
        </p:txBody>
      </p:sp>
      <p:sp>
        <p:nvSpPr>
          <p:cNvPr id="69" name="Google Shape;69;p9"/>
          <p:cNvSpPr txBox="1">
            <a:spLocks noGrp="1"/>
          </p:cNvSpPr>
          <p:nvPr>
            <p:ph type="body" idx="1"/>
          </p:nvPr>
        </p:nvSpPr>
        <p:spPr>
          <a:xfrm>
            <a:off x="311300" y="826425"/>
            <a:ext cx="4128300" cy="361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457200" lvl="0" indent="-342900" algn="l" rtl="0">
              <a:spcBef>
                <a:spcPts val="0"/>
              </a:spcBef>
              <a:spcAft>
                <a:spcPts val="0"/>
              </a:spcAft>
              <a:buClr>
                <a:schemeClr val="dk1"/>
              </a:buClr>
              <a:buSzPts val="1800"/>
              <a:buChar char="●"/>
            </a:pPr>
            <a:r>
              <a:rPr lang="en-US">
                <a:solidFill>
                  <a:schemeClr val="dk1"/>
                </a:solidFill>
              </a:rPr>
              <a:t>Some programming is difficult to fill (age-level related)</a:t>
            </a:r>
            <a:endParaRPr>
              <a:solidFill>
                <a:schemeClr val="dk1"/>
              </a:solidFill>
            </a:endParaRPr>
          </a:p>
          <a:p>
            <a:pPr marL="457200" lvl="0" indent="-342900" algn="l" rtl="0">
              <a:spcBef>
                <a:spcPts val="0"/>
              </a:spcBef>
              <a:spcAft>
                <a:spcPts val="0"/>
              </a:spcAft>
              <a:buClr>
                <a:schemeClr val="dk1"/>
              </a:buClr>
              <a:buSzPts val="1800"/>
              <a:buChar char="●"/>
            </a:pPr>
            <a:r>
              <a:rPr lang="en-US">
                <a:solidFill>
                  <a:schemeClr val="dk1"/>
                </a:solidFill>
              </a:rPr>
              <a:t>Competing events and programs (no programs during cookie sales)</a:t>
            </a:r>
            <a:endParaRPr/>
          </a:p>
          <a:p>
            <a:pPr marL="457200" lvl="0" indent="-342900" algn="l" rtl="0">
              <a:spcBef>
                <a:spcPts val="0"/>
              </a:spcBef>
              <a:spcAft>
                <a:spcPts val="0"/>
              </a:spcAft>
              <a:buSzPts val="1800"/>
              <a:buChar char="●"/>
            </a:pPr>
            <a:r>
              <a:rPr lang="en-US"/>
              <a:t>Meeting demand</a:t>
            </a:r>
            <a:endParaRPr/>
          </a:p>
          <a:p>
            <a:pPr marL="457200" lvl="0" indent="-342900" algn="l" rtl="0">
              <a:spcBef>
                <a:spcPts val="0"/>
              </a:spcBef>
              <a:spcAft>
                <a:spcPts val="0"/>
              </a:spcAft>
              <a:buSzPts val="1800"/>
              <a:buChar char="●"/>
            </a:pPr>
            <a:r>
              <a:rPr lang="en-US"/>
              <a:t>Negotiating what success looks like (Tech vs. GSNorCal - primarily regarding attendance)</a:t>
            </a:r>
            <a:endParaRPr/>
          </a:p>
        </p:txBody>
      </p:sp>
      <p:sp>
        <p:nvSpPr>
          <p:cNvPr id="70" name="Google Shape;70;p9"/>
          <p:cNvSpPr txBox="1">
            <a:spLocks noGrp="1"/>
          </p:cNvSpPr>
          <p:nvPr>
            <p:ph type="ctrTitle"/>
          </p:nvPr>
        </p:nvSpPr>
        <p:spPr>
          <a:xfrm>
            <a:off x="5811050" y="276325"/>
            <a:ext cx="2319900" cy="76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Successes</a:t>
            </a:r>
            <a:endParaRPr/>
          </a:p>
        </p:txBody>
      </p:sp>
      <p:sp>
        <p:nvSpPr>
          <p:cNvPr id="71" name="Google Shape;71;p9"/>
          <p:cNvSpPr txBox="1">
            <a:spLocks noGrp="1"/>
          </p:cNvSpPr>
          <p:nvPr>
            <p:ph type="body" idx="1"/>
          </p:nvPr>
        </p:nvSpPr>
        <p:spPr>
          <a:xfrm>
            <a:off x="5088200" y="826425"/>
            <a:ext cx="3765600" cy="357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457200" lvl="0" indent="-342900" algn="l" rtl="0">
              <a:spcBef>
                <a:spcPts val="0"/>
              </a:spcBef>
              <a:spcAft>
                <a:spcPts val="0"/>
              </a:spcAft>
              <a:buSzPts val="1800"/>
              <a:buChar char="●"/>
            </a:pPr>
            <a:r>
              <a:rPr lang="en-US"/>
              <a:t>Huge program growth </a:t>
            </a:r>
            <a:endParaRPr/>
          </a:p>
          <a:p>
            <a:pPr marL="914400" lvl="1" indent="-342900" algn="l" rtl="0">
              <a:spcBef>
                <a:spcPts val="0"/>
              </a:spcBef>
              <a:spcAft>
                <a:spcPts val="0"/>
              </a:spcAft>
              <a:buSzPts val="1800"/>
              <a:buChar char="○"/>
            </a:pPr>
            <a:r>
              <a:rPr lang="en-US"/>
              <a:t>from 2 to 8  programs</a:t>
            </a:r>
            <a:endParaRPr/>
          </a:p>
          <a:p>
            <a:pPr marL="914400" lvl="1" indent="-342900" algn="l" rtl="0">
              <a:spcBef>
                <a:spcPts val="0"/>
              </a:spcBef>
              <a:spcAft>
                <a:spcPts val="0"/>
              </a:spcAft>
              <a:buSzPts val="1800"/>
              <a:buChar char="○"/>
            </a:pPr>
            <a:r>
              <a:rPr lang="en-US"/>
              <a:t>from 6 to 48 sessions</a:t>
            </a:r>
            <a:endParaRPr/>
          </a:p>
          <a:p>
            <a:pPr marL="457200" lvl="0" indent="-342900" algn="l" rtl="0">
              <a:spcBef>
                <a:spcPts val="0"/>
              </a:spcBef>
              <a:spcAft>
                <a:spcPts val="0"/>
              </a:spcAft>
              <a:buSzPts val="1800"/>
              <a:buChar char="●"/>
            </a:pPr>
            <a:r>
              <a:rPr lang="en-US"/>
              <a:t>Girls in STEM initiative</a:t>
            </a:r>
            <a:endParaRPr/>
          </a:p>
          <a:p>
            <a:pPr marL="914400" lvl="1" indent="-342900" algn="l" rtl="0">
              <a:spcBef>
                <a:spcPts val="0"/>
              </a:spcBef>
              <a:spcAft>
                <a:spcPts val="0"/>
              </a:spcAft>
              <a:buSzPts val="1800"/>
              <a:buChar char="○"/>
            </a:pPr>
            <a:r>
              <a:rPr lang="en-US"/>
              <a:t>Served roughly 4,000 girls in GS programs over the last 8 years</a:t>
            </a:r>
            <a:endParaRPr/>
          </a:p>
          <a:p>
            <a:pPr marL="457200" lvl="0" indent="-342900" algn="l" rtl="0">
              <a:spcBef>
                <a:spcPts val="0"/>
              </a:spcBef>
              <a:spcAft>
                <a:spcPts val="0"/>
              </a:spcAft>
              <a:buSzPts val="1800"/>
              <a:buChar char="●"/>
            </a:pPr>
            <a:r>
              <a:rPr lang="en-US"/>
              <a:t>Advertising partnership</a:t>
            </a:r>
            <a:endParaRPr/>
          </a:p>
          <a:p>
            <a:pPr marL="457200" lvl="0" indent="-342900" algn="l" rtl="0">
              <a:spcBef>
                <a:spcPts val="0"/>
              </a:spcBef>
              <a:spcAft>
                <a:spcPts val="0"/>
              </a:spcAft>
              <a:buSzPts val="1800"/>
              <a:buChar char="●"/>
            </a:pPr>
            <a:r>
              <a:rPr lang="en-US"/>
              <a:t>Revenue</a:t>
            </a:r>
            <a:endParaRPr/>
          </a:p>
          <a:p>
            <a:pPr marL="457200" lvl="0" indent="0" algn="l" rtl="0">
              <a:spcBef>
                <a:spcPts val="0"/>
              </a:spcBef>
              <a:spcAft>
                <a:spcPts val="0"/>
              </a:spcAft>
              <a:buNone/>
            </a:pPr>
            <a:endParaRPr/>
          </a:p>
          <a:p>
            <a:pPr marL="0" lvl="0" indent="0" algn="l" rtl="0">
              <a:spcBef>
                <a:spcPts val="0"/>
              </a:spcBef>
              <a:spcAft>
                <a:spcPts val="0"/>
              </a:spcAft>
              <a:buNone/>
            </a:pPr>
            <a:endParaRPr/>
          </a:p>
          <a:p>
            <a:pPr marL="457200" lvl="0" indent="0" algn="l" rtl="0">
              <a:spcBef>
                <a:spcPts val="0"/>
              </a:spcBef>
              <a:spcAft>
                <a:spcPts val="0"/>
              </a:spcAft>
              <a:buNone/>
            </a:pPr>
            <a:endParaRPr/>
          </a:p>
        </p:txBody>
      </p:sp>
      <p:pic>
        <p:nvPicPr>
          <p:cNvPr id="72" name="Google Shape;72;p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587900" y="3849588"/>
            <a:ext cx="2938500" cy="1959974"/>
          </a:xfrm>
          <a:prstGeom prst="rect">
            <a:avLst/>
          </a:prstGeom>
          <a:noFill/>
          <a:ln w="19050" cap="flat" cmpd="sng">
            <a:solidFill>
              <a:schemeClr val="dk2"/>
            </a:solidFill>
            <a:prstDash val="solid"/>
            <a:round/>
            <a:headEnd type="none" w="sm" len="sm"/>
            <a:tailEnd type="none" w="sm" len="sm"/>
          </a:ln>
        </p:spPr>
      </p:pic>
      <p:pic>
        <p:nvPicPr>
          <p:cNvPr id="73" name="Google Shape;73;p9"/>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3934362" y="3729412"/>
            <a:ext cx="1467627" cy="2200350"/>
          </a:xfrm>
          <a:prstGeom prst="rect">
            <a:avLst/>
          </a:prstGeom>
          <a:noFill/>
          <a:ln w="19050" cap="flat" cmpd="sng">
            <a:solidFill>
              <a:schemeClr val="dk2"/>
            </a:solidFill>
            <a:prstDash val="solid"/>
            <a:round/>
            <a:headEnd type="none" w="sm" len="sm"/>
            <a:tailEnd type="none" w="sm" len="sm"/>
          </a:ln>
        </p:spPr>
      </p:pic>
      <p:pic>
        <p:nvPicPr>
          <p:cNvPr id="74" name="Google Shape;74;p9"/>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521577" y="3880875"/>
            <a:ext cx="3226875" cy="1897391"/>
          </a:xfrm>
          <a:prstGeom prst="rect">
            <a:avLst/>
          </a:prstGeom>
          <a:noFill/>
          <a:ln w="19050"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5433129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0"/>
          <p:cNvSpPr txBox="1">
            <a:spLocks noGrp="1"/>
          </p:cNvSpPr>
          <p:nvPr>
            <p:ph type="ctrTitle"/>
          </p:nvPr>
        </p:nvSpPr>
        <p:spPr>
          <a:xfrm>
            <a:off x="517600" y="439850"/>
            <a:ext cx="8128200" cy="76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Tips for Other Museums</a:t>
            </a:r>
            <a:endParaRPr/>
          </a:p>
        </p:txBody>
      </p:sp>
      <p:sp>
        <p:nvSpPr>
          <p:cNvPr id="81" name="Google Shape;81;p10"/>
          <p:cNvSpPr txBox="1">
            <a:spLocks noGrp="1"/>
          </p:cNvSpPr>
          <p:nvPr>
            <p:ph type="body" idx="1"/>
          </p:nvPr>
        </p:nvSpPr>
        <p:spPr>
          <a:xfrm>
            <a:off x="517600" y="1345800"/>
            <a:ext cx="3445200" cy="4415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a:t>Make it fun!</a:t>
            </a:r>
            <a:endParaRPr/>
          </a:p>
          <a:p>
            <a:pPr marL="457200" lvl="0" indent="-342900" algn="l" rtl="0">
              <a:spcBef>
                <a:spcPts val="0"/>
              </a:spcBef>
              <a:spcAft>
                <a:spcPts val="0"/>
              </a:spcAft>
              <a:buSzPts val="1800"/>
              <a:buChar char="●"/>
            </a:pPr>
            <a:r>
              <a:rPr lang="en-US"/>
              <a:t>Match badge programs to existing experiences/activities or adopt badge programming that match your center’s programming themes</a:t>
            </a:r>
            <a:endParaRPr/>
          </a:p>
          <a:p>
            <a:pPr marL="457200" lvl="0" indent="-342900" algn="l" rtl="0">
              <a:spcBef>
                <a:spcPts val="0"/>
              </a:spcBef>
              <a:spcAft>
                <a:spcPts val="0"/>
              </a:spcAft>
              <a:buSzPts val="1800"/>
              <a:buChar char="●"/>
            </a:pPr>
            <a:r>
              <a:rPr lang="en-US"/>
              <a:t>Start small and grow with demand</a:t>
            </a:r>
            <a:endParaRPr/>
          </a:p>
          <a:p>
            <a:pPr marL="457200" lvl="0" indent="-342900" algn="l" rtl="0">
              <a:spcBef>
                <a:spcPts val="0"/>
              </a:spcBef>
              <a:spcAft>
                <a:spcPts val="0"/>
              </a:spcAft>
              <a:buSzPts val="1800"/>
              <a:buChar char="●"/>
            </a:pPr>
            <a:r>
              <a:rPr lang="en-US"/>
              <a:t>Work with your local council to determine needs</a:t>
            </a:r>
            <a:endParaRPr/>
          </a:p>
        </p:txBody>
      </p:sp>
      <p:pic>
        <p:nvPicPr>
          <p:cNvPr id="82" name="Google Shape;82;p10"/>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827275" y="191300"/>
            <a:ext cx="3044325" cy="2030575"/>
          </a:xfrm>
          <a:prstGeom prst="rect">
            <a:avLst/>
          </a:prstGeom>
          <a:noFill/>
          <a:ln w="9525" cap="flat" cmpd="sng">
            <a:solidFill>
              <a:schemeClr val="dk2"/>
            </a:solidFill>
            <a:prstDash val="solid"/>
            <a:round/>
            <a:headEnd type="none" w="sm" len="sm"/>
            <a:tailEnd type="none" w="sm" len="sm"/>
          </a:ln>
        </p:spPr>
      </p:pic>
      <p:pic>
        <p:nvPicPr>
          <p:cNvPr id="83" name="Google Shape;83;p10"/>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357850" y="4295700"/>
            <a:ext cx="3728425" cy="2486849"/>
          </a:xfrm>
          <a:prstGeom prst="rect">
            <a:avLst/>
          </a:prstGeom>
          <a:noFill/>
          <a:ln w="9525" cap="flat" cmpd="sng">
            <a:solidFill>
              <a:schemeClr val="dk2"/>
            </a:solidFill>
            <a:prstDash val="solid"/>
            <a:round/>
            <a:headEnd type="none" w="sm" len="sm"/>
            <a:tailEnd type="none" w="sm" len="sm"/>
          </a:ln>
        </p:spPr>
      </p:pic>
      <p:pic>
        <p:nvPicPr>
          <p:cNvPr id="84" name="Google Shape;84;p1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962800" y="2033875"/>
            <a:ext cx="2599875" cy="2486849"/>
          </a:xfrm>
          <a:prstGeom prst="rect">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56591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0D686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558800" y="1740502"/>
            <a:ext cx="7772400" cy="1362075"/>
          </a:xfrm>
        </p:spPr>
        <p:txBody>
          <a:bodyPr>
            <a:noAutofit/>
          </a:bodyPr>
          <a:lstStyle/>
          <a:p>
            <a:pPr algn="ctr"/>
            <a:r>
              <a:rPr lang="en-US" sz="6000" cap="none" dirty="0" smtClean="0">
                <a:solidFill>
                  <a:srgbClr val="FFFFFF"/>
                </a:solidFill>
                <a:latin typeface="Century Gothic"/>
                <a:cs typeface="Century Gothic"/>
              </a:rPr>
              <a:t>Discussion </a:t>
            </a:r>
            <a:br>
              <a:rPr lang="en-US" sz="6000" cap="none" dirty="0" smtClean="0">
                <a:solidFill>
                  <a:srgbClr val="FFFFFF"/>
                </a:solidFill>
                <a:latin typeface="Century Gothic"/>
                <a:cs typeface="Century Gothic"/>
              </a:rPr>
            </a:br>
            <a:r>
              <a:rPr lang="en-US" sz="6000" cap="none" dirty="0" smtClean="0">
                <a:solidFill>
                  <a:srgbClr val="FFFFFF"/>
                </a:solidFill>
                <a:latin typeface="Century Gothic"/>
                <a:cs typeface="Century Gothic"/>
              </a:rPr>
              <a:t>and</a:t>
            </a:r>
            <a:r>
              <a:rPr lang="en-US" sz="6000" cap="none" dirty="0">
                <a:solidFill>
                  <a:srgbClr val="FFFFFF"/>
                </a:solidFill>
                <a:latin typeface="Century Gothic"/>
                <a:cs typeface="Century Gothic"/>
              </a:rPr>
              <a:t/>
            </a:r>
            <a:br>
              <a:rPr lang="en-US" sz="6000" cap="none" dirty="0">
                <a:solidFill>
                  <a:srgbClr val="FFFFFF"/>
                </a:solidFill>
                <a:latin typeface="Century Gothic"/>
                <a:cs typeface="Century Gothic"/>
              </a:rPr>
            </a:br>
            <a:r>
              <a:rPr lang="en-US" sz="6000" cap="none" dirty="0" smtClean="0">
                <a:solidFill>
                  <a:srgbClr val="FFFFFF"/>
                </a:solidFill>
                <a:latin typeface="Century Gothic"/>
                <a:cs typeface="Century Gothic"/>
              </a:rPr>
              <a:t>Questions</a:t>
            </a:r>
            <a:endParaRPr lang="en-US" sz="6000" cap="none" dirty="0">
              <a:solidFill>
                <a:srgbClr val="FFFFFF"/>
              </a:solidFill>
              <a:latin typeface="Century Gothic"/>
              <a:cs typeface="Century Gothic"/>
            </a:endParaRPr>
          </a:p>
        </p:txBody>
      </p:sp>
    </p:spTree>
    <p:extLst>
      <p:ext uri="{BB962C8B-B14F-4D97-AF65-F5344CB8AC3E}">
        <p14:creationId xmlns:p14="http://schemas.microsoft.com/office/powerpoint/2010/main" val="10829350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 y="1"/>
            <a:ext cx="9143998" cy="1300690"/>
          </a:xfrm>
          <a:prstGeom prst="rect">
            <a:avLst/>
          </a:prstGeom>
          <a:solidFill>
            <a:srgbClr val="0D686C"/>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Subtitle 2"/>
          <p:cNvSpPr>
            <a:spLocks noGrp="1"/>
          </p:cNvSpPr>
          <p:nvPr>
            <p:ph type="subTitle" idx="1"/>
          </p:nvPr>
        </p:nvSpPr>
        <p:spPr>
          <a:xfrm>
            <a:off x="5128514" y="1457755"/>
            <a:ext cx="3925838" cy="4981894"/>
          </a:xfrm>
        </p:spPr>
        <p:txBody>
          <a:bodyPr>
            <a:normAutofit/>
          </a:bodyPr>
          <a:lstStyle/>
          <a:p>
            <a:pPr marL="342900" indent="-342900" algn="l">
              <a:spcBef>
                <a:spcPts val="0"/>
              </a:spcBef>
              <a:spcAft>
                <a:spcPts val="1600"/>
              </a:spcAft>
              <a:buFont typeface="Arial"/>
              <a:buChar char="•"/>
            </a:pPr>
            <a:endParaRPr lang="en-US" sz="2400" dirty="0">
              <a:solidFill>
                <a:schemeClr val="tx1"/>
              </a:solidFill>
            </a:endParaRPr>
          </a:p>
          <a:p>
            <a:pPr marL="461962" indent="-342900" algn="l">
              <a:spcBef>
                <a:spcPts val="0"/>
              </a:spcBef>
              <a:buFont typeface="Arial"/>
              <a:buChar char="•"/>
            </a:pPr>
            <a:endParaRPr lang="en-US" sz="2400" dirty="0">
              <a:solidFill>
                <a:srgbClr val="FF0000"/>
              </a:solidFill>
            </a:endParaRPr>
          </a:p>
        </p:txBody>
      </p:sp>
      <p:sp>
        <p:nvSpPr>
          <p:cNvPr id="12" name="Rectangle 11"/>
          <p:cNvSpPr/>
          <p:nvPr/>
        </p:nvSpPr>
        <p:spPr>
          <a:xfrm flipH="1">
            <a:off x="2" y="247921"/>
            <a:ext cx="9144000" cy="76944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b="1" dirty="0" smtClean="0">
                <a:solidFill>
                  <a:schemeClr val="bg1"/>
                </a:solidFill>
                <a:latin typeface="Calibri"/>
              </a:rPr>
              <a:t>Discussion</a:t>
            </a:r>
            <a:endParaRPr kumimoji="0" lang="en-US" sz="4400" b="0" i="0" u="none" strike="noStrike" kern="1200" cap="none" spc="0" normalizeH="0" baseline="0" noProof="0" dirty="0">
              <a:ln>
                <a:noFill/>
              </a:ln>
              <a:solidFill>
                <a:schemeClr val="bg1"/>
              </a:solidFill>
              <a:effectLst/>
              <a:uLnTx/>
              <a:uFillTx/>
              <a:latin typeface="Calibri"/>
              <a:ea typeface="+mn-ea"/>
              <a:cs typeface="+mn-cs"/>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300691"/>
            <a:ext cx="5127810" cy="5557309"/>
          </a:xfrm>
          <a:prstGeom prst="rect">
            <a:avLst/>
          </a:prstGeom>
        </p:spPr>
      </p:pic>
      <p:sp>
        <p:nvSpPr>
          <p:cNvPr id="8" name="Subtitle 2"/>
          <p:cNvSpPr txBox="1">
            <a:spLocks/>
          </p:cNvSpPr>
          <p:nvPr/>
        </p:nvSpPr>
        <p:spPr>
          <a:xfrm>
            <a:off x="5280914" y="1610155"/>
            <a:ext cx="3925838" cy="498189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spcBef>
                <a:spcPts val="0"/>
              </a:spcBef>
              <a:spcAft>
                <a:spcPts val="1600"/>
              </a:spcAft>
              <a:buFont typeface="Arial"/>
              <a:buChar char="•"/>
            </a:pPr>
            <a:endParaRPr lang="en-US" sz="2400" smtClean="0">
              <a:solidFill>
                <a:schemeClr val="tx1"/>
              </a:solidFill>
            </a:endParaRPr>
          </a:p>
          <a:p>
            <a:pPr marL="461962" indent="-342900" algn="l">
              <a:spcBef>
                <a:spcPts val="0"/>
              </a:spcBef>
              <a:buFont typeface="Arial"/>
              <a:buChar char="•"/>
            </a:pPr>
            <a:endParaRPr lang="en-US" sz="2400" dirty="0">
              <a:solidFill>
                <a:srgbClr val="FF0000"/>
              </a:solidFill>
            </a:endParaRPr>
          </a:p>
        </p:txBody>
      </p:sp>
      <p:sp>
        <p:nvSpPr>
          <p:cNvPr id="2" name="Rectangle 1"/>
          <p:cNvSpPr/>
          <p:nvPr/>
        </p:nvSpPr>
        <p:spPr>
          <a:xfrm>
            <a:off x="5466582" y="2037834"/>
            <a:ext cx="3258317" cy="1569660"/>
          </a:xfrm>
          <a:prstGeom prst="rect">
            <a:avLst/>
          </a:prstGeom>
        </p:spPr>
        <p:txBody>
          <a:bodyPr wrap="square">
            <a:spAutoFit/>
          </a:bodyPr>
          <a:lstStyle/>
          <a:p>
            <a:pPr>
              <a:spcAft>
                <a:spcPts val="1600"/>
              </a:spcAft>
            </a:pPr>
            <a:r>
              <a:rPr lang="en-US" sz="3200" b="1" dirty="0" smtClean="0"/>
              <a:t>How can I learn more about the new badges?</a:t>
            </a:r>
            <a:endParaRPr lang="en-US" sz="3200" b="1" dirty="0">
              <a:solidFill>
                <a:srgbClr val="FF0000"/>
              </a:solidFill>
            </a:endParaRPr>
          </a:p>
        </p:txBody>
      </p:sp>
    </p:spTree>
    <p:extLst>
      <p:ext uri="{BB962C8B-B14F-4D97-AF65-F5344CB8AC3E}">
        <p14:creationId xmlns:p14="http://schemas.microsoft.com/office/powerpoint/2010/main" val="3781906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 y="1"/>
            <a:ext cx="9143998" cy="1300690"/>
          </a:xfrm>
          <a:prstGeom prst="rect">
            <a:avLst/>
          </a:prstGeom>
          <a:solidFill>
            <a:srgbClr val="0D686C"/>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Subtitle 2"/>
          <p:cNvSpPr>
            <a:spLocks noGrp="1"/>
          </p:cNvSpPr>
          <p:nvPr>
            <p:ph type="subTitle" idx="1"/>
          </p:nvPr>
        </p:nvSpPr>
        <p:spPr>
          <a:xfrm>
            <a:off x="5128514" y="1457755"/>
            <a:ext cx="3925838" cy="4981894"/>
          </a:xfrm>
        </p:spPr>
        <p:txBody>
          <a:bodyPr>
            <a:normAutofit/>
          </a:bodyPr>
          <a:lstStyle/>
          <a:p>
            <a:pPr marL="342900" indent="-342900" algn="l">
              <a:spcBef>
                <a:spcPts val="0"/>
              </a:spcBef>
              <a:spcAft>
                <a:spcPts val="1600"/>
              </a:spcAft>
              <a:buFont typeface="Arial"/>
              <a:buChar char="•"/>
            </a:pPr>
            <a:endParaRPr lang="en-US" sz="2400" dirty="0">
              <a:solidFill>
                <a:schemeClr val="tx1"/>
              </a:solidFill>
            </a:endParaRPr>
          </a:p>
          <a:p>
            <a:pPr marL="461962" indent="-342900" algn="l">
              <a:spcBef>
                <a:spcPts val="0"/>
              </a:spcBef>
              <a:buFont typeface="Arial"/>
              <a:buChar char="•"/>
            </a:pPr>
            <a:endParaRPr lang="en-US" sz="2400" dirty="0">
              <a:solidFill>
                <a:srgbClr val="FF0000"/>
              </a:solidFill>
            </a:endParaRPr>
          </a:p>
        </p:txBody>
      </p:sp>
      <p:sp>
        <p:nvSpPr>
          <p:cNvPr id="12" name="Rectangle 11"/>
          <p:cNvSpPr/>
          <p:nvPr/>
        </p:nvSpPr>
        <p:spPr>
          <a:xfrm flipH="1">
            <a:off x="2" y="247921"/>
            <a:ext cx="9144000" cy="76944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b="1" dirty="0" smtClean="0">
                <a:solidFill>
                  <a:schemeClr val="bg1"/>
                </a:solidFill>
                <a:latin typeface="Calibri"/>
              </a:rPr>
              <a:t>Discussion</a:t>
            </a:r>
            <a:endParaRPr kumimoji="0" lang="en-US" sz="4400" b="0" i="0" u="none" strike="noStrike" kern="1200" cap="none" spc="0" normalizeH="0" baseline="0" noProof="0" dirty="0">
              <a:ln>
                <a:noFill/>
              </a:ln>
              <a:solidFill>
                <a:schemeClr val="bg1"/>
              </a:solidFill>
              <a:effectLst/>
              <a:uLnTx/>
              <a:uFillTx/>
              <a:latin typeface="Calibri"/>
              <a:ea typeface="+mn-ea"/>
              <a:cs typeface="+mn-cs"/>
            </a:endParaRPr>
          </a:p>
        </p:txBody>
      </p:sp>
      <p:sp>
        <p:nvSpPr>
          <p:cNvPr id="7" name="Subtitle 2"/>
          <p:cNvSpPr txBox="1">
            <a:spLocks/>
          </p:cNvSpPr>
          <p:nvPr/>
        </p:nvSpPr>
        <p:spPr>
          <a:xfrm>
            <a:off x="6152073" y="2299792"/>
            <a:ext cx="2902279" cy="498189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1600"/>
              </a:spcAft>
            </a:pPr>
            <a:r>
              <a:rPr lang="en-US" b="1" dirty="0" smtClean="0">
                <a:solidFill>
                  <a:schemeClr val="tx1"/>
                </a:solidFill>
              </a:rPr>
              <a:t>Practical suggestions for making overnights successful?</a:t>
            </a:r>
          </a:p>
          <a:p>
            <a:pPr algn="l">
              <a:spcBef>
                <a:spcPts val="0"/>
              </a:spcBef>
              <a:spcAft>
                <a:spcPts val="1600"/>
              </a:spcAft>
            </a:pPr>
            <a:endParaRPr lang="en-US" b="1" dirty="0">
              <a:solidFill>
                <a:srgbClr val="FF0000"/>
              </a:solidFill>
            </a:endParaRPr>
          </a:p>
        </p:txBody>
      </p:sp>
      <p:pic>
        <p:nvPicPr>
          <p:cNvPr id="8" name="Picture 7" descr="ExSci_space_20160718_1102-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298" y="1300691"/>
            <a:ext cx="5823771" cy="5443666"/>
          </a:xfrm>
          <a:prstGeom prst="rect">
            <a:avLst/>
          </a:prstGeom>
        </p:spPr>
      </p:pic>
    </p:spTree>
    <p:extLst>
      <p:ext uri="{BB962C8B-B14F-4D97-AF65-F5344CB8AC3E}">
        <p14:creationId xmlns:p14="http://schemas.microsoft.com/office/powerpoint/2010/main" val="1838976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 y="1"/>
            <a:ext cx="9143998" cy="1300690"/>
          </a:xfrm>
          <a:prstGeom prst="rect">
            <a:avLst/>
          </a:prstGeom>
          <a:solidFill>
            <a:srgbClr val="0D686C"/>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Subtitle 2"/>
          <p:cNvSpPr>
            <a:spLocks noGrp="1"/>
          </p:cNvSpPr>
          <p:nvPr>
            <p:ph type="subTitle" idx="1"/>
          </p:nvPr>
        </p:nvSpPr>
        <p:spPr>
          <a:xfrm>
            <a:off x="5128514" y="1457755"/>
            <a:ext cx="3925838" cy="4981894"/>
          </a:xfrm>
        </p:spPr>
        <p:txBody>
          <a:bodyPr>
            <a:normAutofit/>
          </a:bodyPr>
          <a:lstStyle/>
          <a:p>
            <a:pPr marL="342900" indent="-342900" algn="l">
              <a:spcBef>
                <a:spcPts val="0"/>
              </a:spcBef>
              <a:spcAft>
                <a:spcPts val="1600"/>
              </a:spcAft>
              <a:buFont typeface="Arial"/>
              <a:buChar char="•"/>
            </a:pPr>
            <a:endParaRPr lang="en-US" sz="2400" dirty="0">
              <a:solidFill>
                <a:schemeClr val="tx1"/>
              </a:solidFill>
            </a:endParaRPr>
          </a:p>
          <a:p>
            <a:pPr marL="461962" indent="-342900" algn="l">
              <a:spcBef>
                <a:spcPts val="0"/>
              </a:spcBef>
              <a:buFont typeface="Arial"/>
              <a:buChar char="•"/>
            </a:pPr>
            <a:endParaRPr lang="en-US" sz="2400" dirty="0">
              <a:solidFill>
                <a:srgbClr val="FF0000"/>
              </a:solidFill>
            </a:endParaRPr>
          </a:p>
        </p:txBody>
      </p:sp>
      <p:sp>
        <p:nvSpPr>
          <p:cNvPr id="12" name="Rectangle 11"/>
          <p:cNvSpPr/>
          <p:nvPr/>
        </p:nvSpPr>
        <p:spPr>
          <a:xfrm flipH="1">
            <a:off x="2" y="247921"/>
            <a:ext cx="9144000" cy="76944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b="1" dirty="0" smtClean="0">
                <a:solidFill>
                  <a:schemeClr val="bg1"/>
                </a:solidFill>
                <a:latin typeface="Calibri"/>
              </a:rPr>
              <a:t>Discussion</a:t>
            </a:r>
            <a:endParaRPr kumimoji="0" lang="en-US" sz="4400" b="0" i="0" u="none" strike="noStrike" kern="1200" cap="none" spc="0" normalizeH="0" baseline="0" noProof="0" dirty="0">
              <a:ln>
                <a:noFill/>
              </a:ln>
              <a:solidFill>
                <a:schemeClr val="bg1"/>
              </a:solidFill>
              <a:effectLst/>
              <a:uLnTx/>
              <a:uFillTx/>
              <a:latin typeface="Calibri"/>
              <a:ea typeface="+mn-ea"/>
              <a:cs typeface="+mn-cs"/>
            </a:endParaRPr>
          </a:p>
        </p:txBody>
      </p:sp>
      <p:pic>
        <p:nvPicPr>
          <p:cNvPr id="5" name="Picture 4" descr="20151111_1030-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00691"/>
            <a:ext cx="5050804" cy="5676838"/>
          </a:xfrm>
          <a:prstGeom prst="rect">
            <a:avLst/>
          </a:prstGeom>
        </p:spPr>
      </p:pic>
      <p:sp>
        <p:nvSpPr>
          <p:cNvPr id="7" name="Subtitle 2"/>
          <p:cNvSpPr txBox="1">
            <a:spLocks/>
          </p:cNvSpPr>
          <p:nvPr/>
        </p:nvSpPr>
        <p:spPr>
          <a:xfrm>
            <a:off x="5294002" y="1762463"/>
            <a:ext cx="3594862" cy="498189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1600"/>
              </a:spcAft>
            </a:pPr>
            <a:r>
              <a:rPr lang="en-US" b="1" dirty="0" smtClean="0">
                <a:solidFill>
                  <a:schemeClr val="tx1"/>
                </a:solidFill>
              </a:rPr>
              <a:t>Suggestions for  connecting with local troops?</a:t>
            </a:r>
            <a:endParaRPr lang="en-US" b="1" dirty="0">
              <a:solidFill>
                <a:srgbClr val="FF0000"/>
              </a:solidFill>
            </a:endParaRPr>
          </a:p>
        </p:txBody>
      </p:sp>
    </p:spTree>
    <p:extLst>
      <p:ext uri="{BB962C8B-B14F-4D97-AF65-F5344CB8AC3E}">
        <p14:creationId xmlns:p14="http://schemas.microsoft.com/office/powerpoint/2010/main" val="1408504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Shape 598"/>
          <p:cNvSpPr/>
          <p:nvPr/>
        </p:nvSpPr>
        <p:spPr>
          <a:xfrm>
            <a:off x="1192583" y="2378334"/>
            <a:ext cx="5143500" cy="207826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685800">
              <a:defRPr sz="6600" b="1">
                <a:solidFill>
                  <a:srgbClr val="FFFFFF"/>
                </a:solidFill>
                <a:latin typeface="Omnes_GirlScouts Black"/>
                <a:ea typeface="Omnes_GirlScouts Black"/>
                <a:cs typeface="Omnes_GirlScouts Black"/>
                <a:sym typeface="Omnes_GirlScouts Black"/>
              </a:defRPr>
            </a:pPr>
            <a:r>
              <a:rPr lang="en-US" sz="2251" b="1">
                <a:solidFill>
                  <a:srgbClr val="FFFFFF"/>
                </a:solidFill>
                <a:latin typeface="Trefoil Sans Medium" panose="00000600000000000000" pitchFamily="50" charset="0"/>
                <a:ea typeface="Omnes_GirlScouts Black"/>
                <a:cs typeface="Arial" panose="020B0604020202020204" pitchFamily="34" charset="0"/>
                <a:sym typeface="Omnes_GirlScouts Black"/>
              </a:rPr>
              <a:t>Girl Scouts of the USA </a:t>
            </a:r>
          </a:p>
          <a:p>
            <a:pPr defTabSz="685800">
              <a:defRPr sz="6600" b="1">
                <a:solidFill>
                  <a:srgbClr val="FFFFFF"/>
                </a:solidFill>
                <a:latin typeface="Omnes_GirlScouts Black"/>
                <a:ea typeface="Omnes_GirlScouts Black"/>
                <a:cs typeface="Omnes_GirlScouts Black"/>
                <a:sym typeface="Omnes_GirlScouts Black"/>
              </a:defRPr>
            </a:pPr>
            <a:r>
              <a:rPr lang="en-US" sz="2251" b="1">
                <a:solidFill>
                  <a:srgbClr val="FFFFFF"/>
                </a:solidFill>
                <a:latin typeface="Trefoil Sans Medium" panose="00000600000000000000" pitchFamily="50" charset="0"/>
                <a:ea typeface="Omnes_GirlScouts Black"/>
                <a:cs typeface="Arial" panose="020B0604020202020204" pitchFamily="34" charset="0"/>
                <a:sym typeface="Omnes_GirlScouts Black"/>
              </a:rPr>
              <a:t>SLIDES FOR MARCOM PRESENTATION</a:t>
            </a:r>
          </a:p>
          <a:p>
            <a:pPr defTabSz="685800">
              <a:defRPr sz="6600" b="1">
                <a:solidFill>
                  <a:srgbClr val="FFFFFF"/>
                </a:solidFill>
                <a:latin typeface="Omnes_GirlScouts Black"/>
                <a:ea typeface="Omnes_GirlScouts Black"/>
                <a:cs typeface="Omnes_GirlScouts Black"/>
                <a:sym typeface="Omnes_GirlScouts Black"/>
              </a:defRPr>
            </a:pPr>
            <a:r>
              <a:rPr lang="en-US" sz="2251" b="1">
                <a:solidFill>
                  <a:srgbClr val="FFFFFF"/>
                </a:solidFill>
                <a:latin typeface="Trefoil Sans Medium" panose="00000600000000000000" pitchFamily="50" charset="0"/>
                <a:ea typeface="Omnes_GirlScouts Black"/>
                <a:cs typeface="Arial" panose="020B0604020202020204" pitchFamily="34" charset="0"/>
                <a:sym typeface="Omnes_GirlScouts Black"/>
              </a:rPr>
              <a:t>JUNE</a:t>
            </a:r>
          </a:p>
          <a:p>
            <a:pPr defTabSz="685800">
              <a:defRPr sz="6600" b="1">
                <a:solidFill>
                  <a:srgbClr val="FFFFFF"/>
                </a:solidFill>
                <a:latin typeface="Omnes_GirlScouts Black"/>
                <a:ea typeface="Omnes_GirlScouts Black"/>
                <a:cs typeface="Omnes_GirlScouts Black"/>
                <a:sym typeface="Omnes_GirlScouts Black"/>
              </a:defRPr>
            </a:pPr>
            <a:r>
              <a:rPr lang="en-US" sz="2251" b="1">
                <a:solidFill>
                  <a:srgbClr val="FFFFFF"/>
                </a:solidFill>
                <a:latin typeface="Trefoil Sans Medium" panose="00000600000000000000" pitchFamily="50" charset="0"/>
                <a:ea typeface="Omnes_GirlScouts Black"/>
                <a:cs typeface="Arial" panose="020B0604020202020204" pitchFamily="34" charset="0"/>
                <a:sym typeface="Omnes_GirlScouts Black"/>
              </a:rPr>
              <a:t>Jennifer Allebach, Girl Experience Executive</a:t>
            </a:r>
            <a:endParaRPr sz="2251" b="1">
              <a:solidFill>
                <a:srgbClr val="FFFFFF"/>
              </a:solidFill>
              <a:latin typeface="Trefoil Sans Medium" panose="00000600000000000000" pitchFamily="50" charset="0"/>
              <a:ea typeface="Omnes_GirlScouts Black"/>
              <a:cs typeface="Arial" panose="020B0604020202020204" pitchFamily="34" charset="0"/>
              <a:sym typeface="Omnes_GirlScouts Black"/>
            </a:endParaRPr>
          </a:p>
        </p:txBody>
      </p:sp>
      <p:pic>
        <p:nvPicPr>
          <p:cNvPr id="8" name="Picture Placeholder 5" descr="TX_FundDev14_0638.jpg"/>
          <p:cNvPicPr>
            <a:picLocks noGrp="1" noChangeAspect="1"/>
          </p:cNvPicPr>
          <p:nvPr>
            <p:ph type="pic" idx="10"/>
          </p:nvPr>
        </p:nvPicPr>
        <p:blipFill rotWithShape="1">
          <a:blip r:embed="rId3">
            <a:extLst>
              <a:ext uri="{28A0092B-C50C-407E-A947-70E740481C1C}">
                <a14:useLocalDpi xmlns:a14="http://schemas.microsoft.com/office/drawing/2010/main" val="0"/>
              </a:ext>
            </a:extLst>
          </a:blip>
          <a:srcRect l="3265" t="18701" r="3643" b="19485"/>
          <a:stretch/>
        </p:blipFill>
        <p:spPr>
          <a:xfrm>
            <a:off x="4" y="1131888"/>
            <a:ext cx="9157097" cy="5704928"/>
          </a:xfrm>
        </p:spPr>
      </p:pic>
      <p:sp>
        <p:nvSpPr>
          <p:cNvPr id="3" name="Subtitle 2"/>
          <p:cNvSpPr>
            <a:spLocks noGrp="1"/>
          </p:cNvSpPr>
          <p:nvPr>
            <p:ph type="subTitle" idx="1"/>
          </p:nvPr>
        </p:nvSpPr>
        <p:spPr>
          <a:xfrm>
            <a:off x="834573" y="4376100"/>
            <a:ext cx="8309428" cy="983005"/>
          </a:xfrm>
        </p:spPr>
        <p:txBody>
          <a:bodyPr>
            <a:normAutofit/>
          </a:bodyPr>
          <a:lstStyle/>
          <a:p>
            <a:r>
              <a:rPr lang="en-US" dirty="0"/>
              <a:t>Girl Scouts’ STEM Initiative</a:t>
            </a:r>
          </a:p>
        </p:txBody>
      </p:sp>
    </p:spTree>
    <p:extLst>
      <p:ext uri="{BB962C8B-B14F-4D97-AF65-F5344CB8AC3E}">
        <p14:creationId xmlns:p14="http://schemas.microsoft.com/office/powerpoint/2010/main" val="924008878"/>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 y="1"/>
            <a:ext cx="9143998" cy="1300690"/>
          </a:xfrm>
          <a:prstGeom prst="rect">
            <a:avLst/>
          </a:prstGeom>
          <a:solidFill>
            <a:srgbClr val="0D686C"/>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Subtitle 2"/>
          <p:cNvSpPr>
            <a:spLocks noGrp="1"/>
          </p:cNvSpPr>
          <p:nvPr>
            <p:ph type="subTitle" idx="1"/>
          </p:nvPr>
        </p:nvSpPr>
        <p:spPr>
          <a:xfrm>
            <a:off x="5128514" y="1457755"/>
            <a:ext cx="3925838" cy="4981894"/>
          </a:xfrm>
        </p:spPr>
        <p:txBody>
          <a:bodyPr>
            <a:normAutofit/>
          </a:bodyPr>
          <a:lstStyle/>
          <a:p>
            <a:pPr marL="342900" indent="-342900" algn="l">
              <a:spcBef>
                <a:spcPts val="0"/>
              </a:spcBef>
              <a:spcAft>
                <a:spcPts val="1600"/>
              </a:spcAft>
              <a:buFont typeface="Arial"/>
              <a:buChar char="•"/>
            </a:pPr>
            <a:endParaRPr lang="en-US" sz="2400" dirty="0">
              <a:solidFill>
                <a:schemeClr val="tx1"/>
              </a:solidFill>
            </a:endParaRPr>
          </a:p>
          <a:p>
            <a:pPr marL="461962" indent="-342900" algn="l">
              <a:spcBef>
                <a:spcPts val="0"/>
              </a:spcBef>
              <a:buFont typeface="Arial"/>
              <a:buChar char="•"/>
            </a:pPr>
            <a:endParaRPr lang="en-US" sz="2400" dirty="0">
              <a:solidFill>
                <a:srgbClr val="FF0000"/>
              </a:solidFill>
            </a:endParaRPr>
          </a:p>
        </p:txBody>
      </p:sp>
      <p:sp>
        <p:nvSpPr>
          <p:cNvPr id="12" name="Rectangle 11"/>
          <p:cNvSpPr/>
          <p:nvPr/>
        </p:nvSpPr>
        <p:spPr>
          <a:xfrm flipH="1">
            <a:off x="2" y="247921"/>
            <a:ext cx="9144000" cy="76944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b="1" dirty="0" smtClean="0">
                <a:solidFill>
                  <a:schemeClr val="bg1"/>
                </a:solidFill>
                <a:latin typeface="Calibri"/>
              </a:rPr>
              <a:t>Discussion</a:t>
            </a:r>
            <a:endParaRPr kumimoji="0" lang="en-US" sz="4400" b="0" i="0" u="none" strike="noStrike" kern="1200" cap="none" spc="0" normalizeH="0" baseline="0" noProof="0" dirty="0">
              <a:ln>
                <a:noFill/>
              </a:ln>
              <a:solidFill>
                <a:schemeClr val="bg1"/>
              </a:solidFill>
              <a:effectLst/>
              <a:uLnTx/>
              <a:uFillTx/>
              <a:latin typeface="Calibri"/>
              <a:ea typeface="+mn-ea"/>
              <a:cs typeface="+mn-cs"/>
            </a:endParaRPr>
          </a:p>
        </p:txBody>
      </p:sp>
      <p:sp>
        <p:nvSpPr>
          <p:cNvPr id="7" name="Subtitle 2"/>
          <p:cNvSpPr txBox="1">
            <a:spLocks/>
          </p:cNvSpPr>
          <p:nvPr/>
        </p:nvSpPr>
        <p:spPr>
          <a:xfrm>
            <a:off x="5294002" y="1762463"/>
            <a:ext cx="3594862" cy="498189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1600"/>
              </a:spcAft>
            </a:pPr>
            <a:r>
              <a:rPr lang="en-US" b="1" dirty="0" smtClean="0">
                <a:solidFill>
                  <a:schemeClr val="tx1"/>
                </a:solidFill>
              </a:rPr>
              <a:t>Other </a:t>
            </a:r>
          </a:p>
          <a:p>
            <a:pPr algn="l">
              <a:spcBef>
                <a:spcPts val="0"/>
              </a:spcBef>
              <a:spcAft>
                <a:spcPts val="1600"/>
              </a:spcAft>
            </a:pPr>
            <a:r>
              <a:rPr lang="en-US" b="1" dirty="0">
                <a:solidFill>
                  <a:schemeClr val="tx1"/>
                </a:solidFill>
              </a:rPr>
              <a:t>Q</a:t>
            </a:r>
            <a:r>
              <a:rPr lang="en-US" b="1" dirty="0" smtClean="0">
                <a:solidFill>
                  <a:schemeClr val="tx1"/>
                </a:solidFill>
              </a:rPr>
              <a:t>uestions?</a:t>
            </a:r>
            <a:endParaRPr lang="en-US" b="1" dirty="0">
              <a:solidFill>
                <a:srgbClr val="FF0000"/>
              </a:solidFill>
            </a:endParaRPr>
          </a:p>
        </p:txBody>
      </p:sp>
      <p:pic>
        <p:nvPicPr>
          <p:cNvPr id="8" name="Picture 7" descr="ExSci_space_20160717_137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79" y="1346409"/>
            <a:ext cx="3959411" cy="5511591"/>
          </a:xfrm>
          <a:prstGeom prst="rect">
            <a:avLst/>
          </a:prstGeom>
        </p:spPr>
      </p:pic>
    </p:spTree>
    <p:extLst>
      <p:ext uri="{BB962C8B-B14F-4D97-AF65-F5344CB8AC3E}">
        <p14:creationId xmlns:p14="http://schemas.microsoft.com/office/powerpoint/2010/main" val="813771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 y="1"/>
            <a:ext cx="9143998" cy="1300690"/>
          </a:xfrm>
          <a:prstGeom prst="rect">
            <a:avLst/>
          </a:prstGeom>
          <a:solidFill>
            <a:srgbClr val="0D686C"/>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Subtitle 2"/>
          <p:cNvSpPr>
            <a:spLocks noGrp="1"/>
          </p:cNvSpPr>
          <p:nvPr>
            <p:ph type="subTitle" idx="1"/>
          </p:nvPr>
        </p:nvSpPr>
        <p:spPr>
          <a:xfrm>
            <a:off x="5128514" y="1457755"/>
            <a:ext cx="3925838" cy="4981894"/>
          </a:xfrm>
        </p:spPr>
        <p:txBody>
          <a:bodyPr>
            <a:normAutofit/>
          </a:bodyPr>
          <a:lstStyle/>
          <a:p>
            <a:pPr marL="342900" indent="-342900" algn="l">
              <a:spcBef>
                <a:spcPts val="0"/>
              </a:spcBef>
              <a:spcAft>
                <a:spcPts val="1600"/>
              </a:spcAft>
              <a:buFont typeface="Arial"/>
              <a:buChar char="•"/>
            </a:pPr>
            <a:endParaRPr lang="en-US" sz="2400" dirty="0">
              <a:solidFill>
                <a:schemeClr val="tx1"/>
              </a:solidFill>
            </a:endParaRPr>
          </a:p>
          <a:p>
            <a:pPr marL="461962" indent="-342900" algn="l">
              <a:spcBef>
                <a:spcPts val="0"/>
              </a:spcBef>
              <a:buFont typeface="Arial"/>
              <a:buChar char="•"/>
            </a:pPr>
            <a:endParaRPr lang="en-US" sz="2400" dirty="0">
              <a:solidFill>
                <a:srgbClr val="FF0000"/>
              </a:solidFill>
            </a:endParaRPr>
          </a:p>
        </p:txBody>
      </p:sp>
      <p:sp>
        <p:nvSpPr>
          <p:cNvPr id="12" name="Rectangle 11"/>
          <p:cNvSpPr/>
          <p:nvPr/>
        </p:nvSpPr>
        <p:spPr>
          <a:xfrm flipH="1">
            <a:off x="2" y="247921"/>
            <a:ext cx="9144000" cy="76944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b="1" dirty="0" smtClean="0">
                <a:solidFill>
                  <a:schemeClr val="bg1"/>
                </a:solidFill>
                <a:latin typeface="Calibri"/>
              </a:rPr>
              <a:t>Discussion</a:t>
            </a:r>
            <a:endParaRPr kumimoji="0" lang="en-US" sz="4400" b="0" i="0" u="none" strike="noStrike" kern="1200" cap="none" spc="0" normalizeH="0" baseline="0" noProof="0" dirty="0">
              <a:ln>
                <a:noFill/>
              </a:ln>
              <a:solidFill>
                <a:schemeClr val="bg1"/>
              </a:solidFill>
              <a:effectLst/>
              <a:uLnTx/>
              <a:uFillTx/>
              <a:latin typeface="Calibri"/>
              <a:ea typeface="+mn-ea"/>
              <a:cs typeface="+mn-cs"/>
            </a:endParaRPr>
          </a:p>
        </p:txBody>
      </p:sp>
      <p:sp>
        <p:nvSpPr>
          <p:cNvPr id="7" name="Subtitle 2"/>
          <p:cNvSpPr txBox="1">
            <a:spLocks/>
          </p:cNvSpPr>
          <p:nvPr/>
        </p:nvSpPr>
        <p:spPr>
          <a:xfrm>
            <a:off x="5294002" y="1762463"/>
            <a:ext cx="3594862" cy="498189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1600"/>
              </a:spcAft>
            </a:pPr>
            <a:r>
              <a:rPr lang="en-US" b="1" dirty="0" smtClean="0">
                <a:solidFill>
                  <a:schemeClr val="tx1"/>
                </a:solidFill>
              </a:rPr>
              <a:t>Other</a:t>
            </a:r>
          </a:p>
          <a:p>
            <a:pPr algn="l">
              <a:spcBef>
                <a:spcPts val="0"/>
              </a:spcBef>
              <a:spcAft>
                <a:spcPts val="1600"/>
              </a:spcAft>
            </a:pPr>
            <a:r>
              <a:rPr lang="en-US" b="1" dirty="0" smtClean="0">
                <a:solidFill>
                  <a:schemeClr val="tx1"/>
                </a:solidFill>
              </a:rPr>
              <a:t>Questions?</a:t>
            </a:r>
            <a:endParaRPr lang="en-US" b="1" dirty="0">
              <a:solidFill>
                <a:srgbClr val="FF0000"/>
              </a:solidFill>
            </a:endParaRPr>
          </a:p>
        </p:txBody>
      </p:sp>
      <p:pic>
        <p:nvPicPr>
          <p:cNvPr id="9" name="Picture 8" descr="20150403_2018-X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41482"/>
            <a:ext cx="3427650" cy="5511591"/>
          </a:xfrm>
          <a:prstGeom prst="rect">
            <a:avLst/>
          </a:prstGeom>
        </p:spPr>
      </p:pic>
    </p:spTree>
    <p:extLst>
      <p:ext uri="{BB962C8B-B14F-4D97-AF65-F5344CB8AC3E}">
        <p14:creationId xmlns:p14="http://schemas.microsoft.com/office/powerpoint/2010/main" val="12590647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44329" y="956474"/>
            <a:ext cx="184666" cy="369332"/>
          </a:xfrm>
          <a:prstGeom prst="rect">
            <a:avLst/>
          </a:prstGeom>
          <a:noFill/>
        </p:spPr>
        <p:txBody>
          <a:bodyPr wrap="none" rtlCol="0">
            <a:spAutoFit/>
          </a:bodyPr>
          <a:lstStyle/>
          <a:p>
            <a:endParaRPr lang="en-US" dirty="0"/>
          </a:p>
        </p:txBody>
      </p:sp>
      <p:pic>
        <p:nvPicPr>
          <p:cNvPr id="4" name="Picture 3" descr="Screen Shot 2017-11-14 at 11.53.40 AM.png"/>
          <p:cNvPicPr>
            <a:picLocks noChangeAspect="1"/>
          </p:cNvPicPr>
          <p:nvPr/>
        </p:nvPicPr>
        <p:blipFill rotWithShape="1">
          <a:blip r:embed="rId3" cstate="print">
            <a:extLst>
              <a:ext uri="{28A0092B-C50C-407E-A947-70E740481C1C}">
                <a14:useLocalDpi xmlns:a14="http://schemas.microsoft.com/office/drawing/2010/main"/>
              </a:ext>
            </a:extLst>
          </a:blip>
          <a:srcRect b="20555"/>
          <a:stretch/>
        </p:blipFill>
        <p:spPr>
          <a:xfrm>
            <a:off x="0" y="0"/>
            <a:ext cx="9144000" cy="5448300"/>
          </a:xfrm>
          <a:prstGeom prst="rect">
            <a:avLst/>
          </a:prstGeom>
        </p:spPr>
      </p:pic>
      <p:sp>
        <p:nvSpPr>
          <p:cNvPr id="8" name="Rectangle 7"/>
          <p:cNvSpPr/>
          <p:nvPr/>
        </p:nvSpPr>
        <p:spPr>
          <a:xfrm>
            <a:off x="1651206" y="5696409"/>
            <a:ext cx="7077789" cy="938719"/>
          </a:xfrm>
          <a:prstGeom prst="rect">
            <a:avLst/>
          </a:prstGeom>
        </p:spPr>
        <p:txBody>
          <a:bodyPr wrap="square">
            <a:spAutoFit/>
          </a:bodyPr>
          <a:lstStyle/>
          <a:p>
            <a:pPr lvl="0" defTabSz="457200">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This material is based upon work supported by NASA under cooperative agreement award </a:t>
            </a:r>
            <a:r>
              <a:rPr kumimoji="0" lang="en-US" sz="1100" b="0" i="0" u="none" strike="noStrike" kern="1200" cap="none" spc="0" normalizeH="0" baseline="0" noProof="0" dirty="0" smtClean="0">
                <a:ln>
                  <a:noFill/>
                </a:ln>
                <a:solidFill>
                  <a:srgbClr val="000000"/>
                </a:solidFill>
                <a:effectLst/>
                <a:uLnTx/>
                <a:uFillTx/>
                <a:latin typeface="Calibri"/>
                <a:ea typeface="+mn-ea"/>
                <a:cs typeface="+mn-cs"/>
              </a:rPr>
              <a:t>numbers</a:t>
            </a:r>
            <a:r>
              <a:rPr kumimoji="0" lang="en-US" sz="1100" b="0" u="none" strike="noStrike" kern="1200" cap="none" spc="0" normalizeH="0" baseline="0" noProof="0" dirty="0" smtClean="0">
                <a:ln>
                  <a:noFill/>
                </a:ln>
                <a:solidFill>
                  <a:srgbClr val="000000"/>
                </a:solidFill>
                <a:effectLst/>
                <a:uLnTx/>
                <a:uFillTx/>
                <a:latin typeface="Calibri"/>
              </a:rPr>
              <a:t> </a:t>
            </a:r>
            <a:r>
              <a:rPr lang="en-US" sz="1100" dirty="0"/>
              <a:t>NNX16AC67A and </a:t>
            </a:r>
            <a:r>
              <a:rPr lang="en-US" sz="1100" dirty="0" smtClean="0"/>
              <a:t>80NSSC18M0061. </a:t>
            </a:r>
          </a:p>
          <a:p>
            <a:pPr lvl="0" defTabSz="457200">
              <a:defRPr/>
            </a:pPr>
            <a:endParaRPr kumimoji="0" lang="en-US" sz="1100" b="0" u="none" strike="noStrike" kern="1200" cap="none" spc="0" normalizeH="0" baseline="0" noProof="0" dirty="0">
              <a:ln>
                <a:noFill/>
              </a:ln>
              <a:solidFill>
                <a:srgbClr val="000000"/>
              </a:solidFill>
              <a:effectLst/>
              <a:uLnTx/>
              <a:uFillTx/>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Any opinions, findings, and conclusions or recommendations expressed in this material are those of the author(s) and do not necessarily reflect the view of the National Aeronautics and Space Administration (NASA).</a:t>
            </a:r>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0603" y="5630636"/>
            <a:ext cx="1294198" cy="1065136"/>
          </a:xfrm>
          <a:prstGeom prst="rect">
            <a:avLst/>
          </a:prstGeom>
        </p:spPr>
      </p:pic>
    </p:spTree>
    <p:extLst>
      <p:ext uri="{BB962C8B-B14F-4D97-AF65-F5344CB8AC3E}">
        <p14:creationId xmlns:p14="http://schemas.microsoft.com/office/powerpoint/2010/main" val="3678512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96"/>
          <p:cNvSpPr>
            <a:spLocks noGrp="1"/>
          </p:cNvSpPr>
          <p:nvPr>
            <p:ph type="title"/>
          </p:nvPr>
        </p:nvSpPr>
        <p:spPr>
          <a:xfrm>
            <a:off x="221791" y="225073"/>
            <a:ext cx="8155071" cy="716095"/>
          </a:xfrm>
        </p:spPr>
        <p:txBody>
          <a:bodyPr>
            <a:normAutofit/>
          </a:bodyPr>
          <a:lstStyle/>
          <a:p>
            <a:pPr algn="ctr"/>
            <a:r>
              <a:rPr lang="en-US" dirty="0">
                <a:latin typeface="Arial"/>
                <a:cs typeface="Arial"/>
              </a:rPr>
              <a:t>National Program Outcomes</a:t>
            </a:r>
          </a:p>
        </p:txBody>
      </p:sp>
      <p:sp>
        <p:nvSpPr>
          <p:cNvPr id="7" name="TextBox 6"/>
          <p:cNvSpPr txBox="1"/>
          <p:nvPr/>
        </p:nvSpPr>
        <p:spPr>
          <a:xfrm>
            <a:off x="8839658" y="6629539"/>
            <a:ext cx="408373" cy="246221"/>
          </a:xfrm>
          <a:prstGeom prst="rect">
            <a:avLst/>
          </a:prstGeom>
          <a:noFill/>
        </p:spPr>
        <p:txBody>
          <a:bodyPr wrap="square" rtlCol="0">
            <a:spAutoFit/>
          </a:bodyPr>
          <a:lstStyle/>
          <a:p>
            <a:pPr defTabSz="685800"/>
            <a:r>
              <a:rPr lang="en-US" sz="1000" dirty="0">
                <a:solidFill>
                  <a:prstClr val="black"/>
                </a:solidFill>
                <a:latin typeface="Trefoil Sans Medium" panose="00000600000000000000" pitchFamily="50" charset="0"/>
              </a:rPr>
              <a:t>7</a:t>
            </a:r>
          </a:p>
        </p:txBody>
      </p:sp>
      <p:grpSp>
        <p:nvGrpSpPr>
          <p:cNvPr id="5" name="Group 4"/>
          <p:cNvGrpSpPr>
            <a:grpSpLocks noChangeAspect="1"/>
          </p:cNvGrpSpPr>
          <p:nvPr/>
        </p:nvGrpSpPr>
        <p:grpSpPr>
          <a:xfrm>
            <a:off x="221789" y="1342007"/>
            <a:ext cx="8183184" cy="5287528"/>
            <a:chOff x="1414439" y="1197406"/>
            <a:chExt cx="8647275" cy="5561242"/>
          </a:xfrm>
        </p:grpSpPr>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99669" y="4220687"/>
              <a:ext cx="2397679" cy="2055154"/>
            </a:xfrm>
            <a:prstGeom prst="rect">
              <a:avLst/>
            </a:prstGeom>
            <a:ln>
              <a:noFill/>
            </a:ln>
            <a:effectLst/>
          </p:spPr>
        </p:pic>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480054" y="1795480"/>
              <a:ext cx="2427719" cy="2055156"/>
            </a:xfrm>
            <a:prstGeom prst="rect">
              <a:avLst/>
            </a:prstGeom>
            <a:ln>
              <a:noFill/>
            </a:ln>
            <a:effectLst/>
          </p:spPr>
        </p:pic>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312561" y="1795481"/>
              <a:ext cx="2427719" cy="2055153"/>
            </a:xfrm>
            <a:prstGeom prst="rect">
              <a:avLst/>
            </a:prstGeom>
            <a:ln>
              <a:noFill/>
            </a:ln>
            <a:effectLst/>
          </p:spPr>
        </p:pic>
        <p:pic>
          <p:nvPicPr>
            <p:cNvPr id="11" name="Picture 10"/>
            <p:cNvPicPr>
              <a:picLocks noChangeAspect="1"/>
            </p:cNvPicPr>
            <p:nvPr/>
          </p:nvPicPr>
          <p:blipFill rotWithShape="1">
            <a:blip r:embed="rId6" cstate="email">
              <a:extLst>
                <a:ext uri="{28A0092B-C50C-407E-A947-70E740481C1C}">
                  <a14:useLocalDpi xmlns:a14="http://schemas.microsoft.com/office/drawing/2010/main" val="0"/>
                </a:ext>
              </a:extLst>
            </a:blip>
            <a:srcRect l="4020" r="17809"/>
            <a:stretch/>
          </p:blipFill>
          <p:spPr>
            <a:xfrm>
              <a:off x="7311727" y="4220690"/>
              <a:ext cx="2415821" cy="2055153"/>
            </a:xfrm>
            <a:prstGeom prst="rect">
              <a:avLst/>
            </a:prstGeom>
            <a:ln>
              <a:noFill/>
            </a:ln>
            <a:effectLst/>
          </p:spPr>
        </p:pic>
        <p:sp>
          <p:nvSpPr>
            <p:cNvPr id="12" name="Rectangle 11"/>
            <p:cNvSpPr/>
            <p:nvPr/>
          </p:nvSpPr>
          <p:spPr>
            <a:xfrm>
              <a:off x="5002695" y="3504544"/>
              <a:ext cx="1166514" cy="309918"/>
            </a:xfrm>
            <a:prstGeom prst="rect">
              <a:avLst/>
            </a:prstGeom>
            <a:solidFill>
              <a:srgbClr val="FFFFFF">
                <a:alpha val="85098"/>
              </a:srgbClr>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181" b="1">
                  <a:solidFill>
                    <a:prstClr val="black"/>
                  </a:solidFill>
                  <a:latin typeface="Arial" panose="020B0604020202020204" pitchFamily="34" charset="0"/>
                  <a:cs typeface="Arial" panose="020B0604020202020204" pitchFamily="34" charset="0"/>
                </a:rPr>
                <a:t>STEM</a:t>
              </a:r>
            </a:p>
          </p:txBody>
        </p:sp>
        <p:sp>
          <p:nvSpPr>
            <p:cNvPr id="13" name="Rectangle 12"/>
            <p:cNvSpPr/>
            <p:nvPr/>
          </p:nvSpPr>
          <p:spPr>
            <a:xfrm>
              <a:off x="7620439" y="3499164"/>
              <a:ext cx="1757577" cy="309918"/>
            </a:xfrm>
            <a:prstGeom prst="rect">
              <a:avLst/>
            </a:prstGeom>
            <a:solidFill>
              <a:srgbClr val="FFFFFF">
                <a:alpha val="85098"/>
              </a:srgbClr>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181" b="1">
                  <a:solidFill>
                    <a:prstClr val="black"/>
                  </a:solidFill>
                  <a:latin typeface="Arial" panose="020B0604020202020204" pitchFamily="34" charset="0"/>
                  <a:cs typeface="Arial" panose="020B0604020202020204" pitchFamily="34" charset="0"/>
                </a:rPr>
                <a:t>Outdoor</a:t>
              </a:r>
            </a:p>
          </p:txBody>
        </p:sp>
        <p:sp>
          <p:nvSpPr>
            <p:cNvPr id="14" name="Rectangle 13"/>
            <p:cNvSpPr/>
            <p:nvPr/>
          </p:nvSpPr>
          <p:spPr>
            <a:xfrm>
              <a:off x="4716575" y="5939260"/>
              <a:ext cx="1937478" cy="309918"/>
            </a:xfrm>
            <a:prstGeom prst="rect">
              <a:avLst/>
            </a:prstGeom>
            <a:solidFill>
              <a:srgbClr val="FFFFFF">
                <a:alpha val="85098"/>
              </a:srgbClr>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181" b="1">
                  <a:solidFill>
                    <a:prstClr val="black"/>
                  </a:solidFill>
                  <a:latin typeface="Arial" panose="020B0604020202020204" pitchFamily="34" charset="0"/>
                  <a:cs typeface="Arial" panose="020B0604020202020204" pitchFamily="34" charset="0"/>
                </a:rPr>
                <a:t>Life Skills</a:t>
              </a:r>
            </a:p>
          </p:txBody>
        </p:sp>
        <p:sp>
          <p:nvSpPr>
            <p:cNvPr id="15" name="Rectangle 14"/>
            <p:cNvSpPr/>
            <p:nvPr/>
          </p:nvSpPr>
          <p:spPr>
            <a:xfrm>
              <a:off x="7285300" y="5965924"/>
              <a:ext cx="2494484" cy="309918"/>
            </a:xfrm>
            <a:prstGeom prst="rect">
              <a:avLst/>
            </a:prstGeom>
            <a:solidFill>
              <a:srgbClr val="FFFFFF">
                <a:alpha val="85098"/>
              </a:srgbClr>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181" b="1">
                  <a:solidFill>
                    <a:prstClr val="black"/>
                  </a:solidFill>
                  <a:latin typeface="Arial" panose="020B0604020202020204" pitchFamily="34" charset="0"/>
                  <a:cs typeface="Arial" panose="020B0604020202020204" pitchFamily="34" charset="0"/>
                </a:rPr>
                <a:t>Entrepreneurship</a:t>
              </a:r>
            </a:p>
          </p:txBody>
        </p:sp>
        <p:sp>
          <p:nvSpPr>
            <p:cNvPr id="16" name="Rounded Rectangle 15"/>
            <p:cNvSpPr/>
            <p:nvPr/>
          </p:nvSpPr>
          <p:spPr>
            <a:xfrm>
              <a:off x="4157871" y="1329073"/>
              <a:ext cx="5903843" cy="5273747"/>
            </a:xfrm>
            <a:prstGeom prst="roundRect">
              <a:avLst/>
            </a:prstGeom>
            <a:noFill/>
            <a:ln w="57150">
              <a:solidFill>
                <a:srgbClr val="2FB66B"/>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013">
                <a:solidFill>
                  <a:prstClr val="white"/>
                </a:solidFill>
                <a:latin typeface="Arial" panose="020B0604020202020204" pitchFamily="34" charset="0"/>
                <a:cs typeface="Arial" panose="020B0604020202020204" pitchFamily="34" charset="0"/>
              </a:endParaRPr>
            </a:p>
          </p:txBody>
        </p:sp>
        <p:sp>
          <p:nvSpPr>
            <p:cNvPr id="17" name="Rounded Rectangle 16"/>
            <p:cNvSpPr/>
            <p:nvPr/>
          </p:nvSpPr>
          <p:spPr>
            <a:xfrm>
              <a:off x="5280066" y="1197406"/>
              <a:ext cx="3722577" cy="366183"/>
            </a:xfrm>
            <a:prstGeom prst="roundRect">
              <a:avLst/>
            </a:prstGeom>
            <a:solidFill>
              <a:schemeClr val="bg1"/>
            </a:solidFill>
            <a:ln w="19050">
              <a:solidFill>
                <a:srgbClr val="2FB66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956" b="1">
                  <a:solidFill>
                    <a:srgbClr val="2FB66B"/>
                  </a:solidFill>
                  <a:latin typeface="Arial" panose="020B0604020202020204" pitchFamily="34" charset="0"/>
                  <a:cs typeface="Arial" panose="020B0604020202020204" pitchFamily="34" charset="0"/>
                </a:rPr>
                <a:t>Take Action to Change the World</a:t>
              </a:r>
            </a:p>
          </p:txBody>
        </p:sp>
        <p:sp>
          <p:nvSpPr>
            <p:cNvPr id="18" name="Rounded Rectangle 17"/>
            <p:cNvSpPr/>
            <p:nvPr/>
          </p:nvSpPr>
          <p:spPr>
            <a:xfrm>
              <a:off x="5165594" y="6392465"/>
              <a:ext cx="3722577" cy="366183"/>
            </a:xfrm>
            <a:prstGeom prst="roundRect">
              <a:avLst/>
            </a:prstGeom>
            <a:solidFill>
              <a:schemeClr val="bg1"/>
            </a:solidFill>
            <a:ln w="19050">
              <a:solidFill>
                <a:srgbClr val="2FB66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956" b="1">
                  <a:solidFill>
                    <a:srgbClr val="2FB66B"/>
                  </a:solidFill>
                  <a:latin typeface="Arial" panose="020B0604020202020204" pitchFamily="34" charset="0"/>
                  <a:cs typeface="Arial" panose="020B0604020202020204" pitchFamily="34" charset="0"/>
                </a:rPr>
                <a:t>Girl Scout Leadership Experience</a:t>
              </a:r>
            </a:p>
          </p:txBody>
        </p:sp>
        <p:pic>
          <p:nvPicPr>
            <p:cNvPr id="19" name="Picture 18"/>
            <p:cNvPicPr>
              <a:picLocks noChangeAspect="1"/>
            </p:cNvPicPr>
            <p:nvPr/>
          </p:nvPicPr>
          <p:blipFill rotWithShape="1">
            <a:blip r:embed="rId7">
              <a:clrChange>
                <a:clrFrom>
                  <a:srgbClr val="FFFFFF"/>
                </a:clrFrom>
                <a:clrTo>
                  <a:srgbClr val="FFFFFF">
                    <a:alpha val="0"/>
                  </a:srgbClr>
                </a:clrTo>
              </a:clrChange>
            </a:blip>
            <a:srcRect r="-4071" b="82816"/>
            <a:stretch/>
          </p:blipFill>
          <p:spPr>
            <a:xfrm>
              <a:off x="1414439" y="1758966"/>
              <a:ext cx="858720" cy="966168"/>
            </a:xfrm>
            <a:prstGeom prst="rect">
              <a:avLst/>
            </a:prstGeom>
            <a:effectLst/>
          </p:spPr>
        </p:pic>
        <p:pic>
          <p:nvPicPr>
            <p:cNvPr id="20" name="Picture 19"/>
            <p:cNvPicPr>
              <a:picLocks noChangeAspect="1"/>
            </p:cNvPicPr>
            <p:nvPr/>
          </p:nvPicPr>
          <p:blipFill rotWithShape="1">
            <a:blip r:embed="rId7">
              <a:clrChange>
                <a:clrFrom>
                  <a:srgbClr val="FFFFFF"/>
                </a:clrFrom>
                <a:clrTo>
                  <a:srgbClr val="FFFFFF">
                    <a:alpha val="0"/>
                  </a:srgbClr>
                </a:clrTo>
              </a:clrChange>
            </a:blip>
            <a:srcRect l="-2174" t="84862"/>
            <a:stretch/>
          </p:blipFill>
          <p:spPr>
            <a:xfrm>
              <a:off x="1415611" y="5120081"/>
              <a:ext cx="843067" cy="851137"/>
            </a:xfrm>
            <a:prstGeom prst="rect">
              <a:avLst/>
            </a:prstGeom>
            <a:effectLst/>
          </p:spPr>
        </p:pic>
        <p:pic>
          <p:nvPicPr>
            <p:cNvPr id="21" name="Picture 20"/>
            <p:cNvPicPr>
              <a:picLocks noChangeAspect="1"/>
            </p:cNvPicPr>
            <p:nvPr/>
          </p:nvPicPr>
          <p:blipFill rotWithShape="1">
            <a:blip r:embed="rId7">
              <a:clrChange>
                <a:clrFrom>
                  <a:srgbClr val="FFFFFF"/>
                </a:clrFrom>
                <a:clrTo>
                  <a:srgbClr val="FFFFFF">
                    <a:alpha val="0"/>
                  </a:srgbClr>
                </a:clrTo>
              </a:clrChange>
            </a:blip>
            <a:srcRect l="8605" t="20746" r="-4172" b="65229"/>
            <a:stretch/>
          </p:blipFill>
          <p:spPr>
            <a:xfrm>
              <a:off x="1481056" y="2673928"/>
              <a:ext cx="788553" cy="788553"/>
            </a:xfrm>
            <a:prstGeom prst="rect">
              <a:avLst/>
            </a:prstGeom>
            <a:effectLst/>
          </p:spPr>
        </p:pic>
        <p:pic>
          <p:nvPicPr>
            <p:cNvPr id="22" name="Picture 21"/>
            <p:cNvPicPr>
              <a:picLocks noChangeAspect="1"/>
            </p:cNvPicPr>
            <p:nvPr/>
          </p:nvPicPr>
          <p:blipFill rotWithShape="1">
            <a:blip r:embed="rId7">
              <a:clrChange>
                <a:clrFrom>
                  <a:srgbClr val="FFFFFF"/>
                </a:clrFrom>
                <a:clrTo>
                  <a:srgbClr val="FFFFFF">
                    <a:alpha val="0"/>
                  </a:srgbClr>
                </a:clrTo>
              </a:clrChange>
            </a:blip>
            <a:srcRect l="3954" t="41228" r="479" b="45415"/>
            <a:stretch/>
          </p:blipFill>
          <p:spPr>
            <a:xfrm rot="21425573">
              <a:off x="1470121" y="3561714"/>
              <a:ext cx="788557" cy="751005"/>
            </a:xfrm>
            <a:prstGeom prst="rect">
              <a:avLst/>
            </a:prstGeom>
            <a:effectLst/>
          </p:spPr>
        </p:pic>
        <p:pic>
          <p:nvPicPr>
            <p:cNvPr id="23" name="Picture 22"/>
            <p:cNvPicPr>
              <a:picLocks noChangeAspect="1"/>
            </p:cNvPicPr>
            <p:nvPr/>
          </p:nvPicPr>
          <p:blipFill rotWithShape="1">
            <a:blip r:embed="rId7">
              <a:clrChange>
                <a:clrFrom>
                  <a:srgbClr val="FFFFFF"/>
                </a:clrFrom>
                <a:clrTo>
                  <a:srgbClr val="FFFFFF">
                    <a:alpha val="0"/>
                  </a:srgbClr>
                </a:clrTo>
              </a:clrChange>
            </a:blip>
            <a:srcRect l="10021" t="60596" r="8065" b="24043"/>
            <a:stretch/>
          </p:blipFill>
          <p:spPr>
            <a:xfrm>
              <a:off x="1529307" y="4311908"/>
              <a:ext cx="675903" cy="863653"/>
            </a:xfrm>
            <a:prstGeom prst="rect">
              <a:avLst/>
            </a:prstGeom>
            <a:effectLst/>
          </p:spPr>
        </p:pic>
        <p:sp>
          <p:nvSpPr>
            <p:cNvPr id="24" name="Rectangle 23"/>
            <p:cNvSpPr/>
            <p:nvPr/>
          </p:nvSpPr>
          <p:spPr>
            <a:xfrm>
              <a:off x="2251401" y="1850706"/>
              <a:ext cx="1806934" cy="655727"/>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800"/>
              <a:r>
                <a:rPr lang="en-US" sz="900" b="1">
                  <a:solidFill>
                    <a:srgbClr val="4472C4"/>
                  </a:solidFill>
                  <a:latin typeface="Arial" panose="020B0604020202020204" pitchFamily="34" charset="0"/>
                  <a:cs typeface="Arial" panose="020B0604020202020204" pitchFamily="34" charset="0"/>
                </a:rPr>
                <a:t>SENSE OF SELF</a:t>
              </a:r>
              <a:endParaRPr lang="en-US" sz="900">
                <a:solidFill>
                  <a:prstClr val="white"/>
                </a:solidFill>
                <a:latin typeface="Arial" panose="020B0604020202020204" pitchFamily="34" charset="0"/>
                <a:cs typeface="Arial" panose="020B0604020202020204" pitchFamily="34" charset="0"/>
              </a:endParaRPr>
            </a:p>
          </p:txBody>
        </p:sp>
        <p:sp>
          <p:nvSpPr>
            <p:cNvPr id="25" name="Rectangle 24"/>
            <p:cNvSpPr/>
            <p:nvPr/>
          </p:nvSpPr>
          <p:spPr>
            <a:xfrm>
              <a:off x="2251401" y="2725135"/>
              <a:ext cx="1776566" cy="655727"/>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800"/>
              <a:r>
                <a:rPr lang="en-US" sz="900" b="1">
                  <a:solidFill>
                    <a:srgbClr val="ED7D31"/>
                  </a:solidFill>
                  <a:latin typeface="Arial" panose="020B0604020202020204" pitchFamily="34" charset="0"/>
                  <a:cs typeface="Arial" panose="020B0604020202020204" pitchFamily="34" charset="0"/>
                </a:rPr>
                <a:t>POSITIVE VALUES </a:t>
              </a:r>
            </a:p>
          </p:txBody>
        </p:sp>
        <p:sp>
          <p:nvSpPr>
            <p:cNvPr id="26" name="Rectangle 25"/>
            <p:cNvSpPr/>
            <p:nvPr/>
          </p:nvSpPr>
          <p:spPr>
            <a:xfrm>
              <a:off x="2251401" y="3544301"/>
              <a:ext cx="1776567" cy="655727"/>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800"/>
              <a:r>
                <a:rPr lang="en-US" sz="900" b="1">
                  <a:solidFill>
                    <a:srgbClr val="5B9BD5"/>
                  </a:solidFill>
                  <a:latin typeface="Arial" panose="020B0604020202020204" pitchFamily="34" charset="0"/>
                  <a:cs typeface="Arial" panose="020B0604020202020204" pitchFamily="34" charset="0"/>
                </a:rPr>
                <a:t>CHALLENGE SEEKING </a:t>
              </a:r>
              <a:endParaRPr lang="en-US" sz="900">
                <a:solidFill>
                  <a:prstClr val="white"/>
                </a:solidFill>
                <a:latin typeface="Arial" panose="020B0604020202020204" pitchFamily="34" charset="0"/>
                <a:cs typeface="Arial" panose="020B0604020202020204" pitchFamily="34" charset="0"/>
              </a:endParaRPr>
            </a:p>
          </p:txBody>
        </p:sp>
        <p:sp>
          <p:nvSpPr>
            <p:cNvPr id="27" name="Rectangle 26"/>
            <p:cNvSpPr/>
            <p:nvPr/>
          </p:nvSpPr>
          <p:spPr>
            <a:xfrm>
              <a:off x="2251401" y="4393850"/>
              <a:ext cx="1802933" cy="655727"/>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800"/>
              <a:r>
                <a:rPr lang="en-US" sz="900" b="1">
                  <a:solidFill>
                    <a:srgbClr val="FFC000"/>
                  </a:solidFill>
                  <a:latin typeface="Arial" panose="020B0604020202020204" pitchFamily="34" charset="0"/>
                  <a:cs typeface="Arial" panose="020B0604020202020204" pitchFamily="34" charset="0"/>
                </a:rPr>
                <a:t>HEALTHY </a:t>
              </a:r>
              <a:r>
                <a:rPr lang="en-US" sz="872" b="1">
                  <a:solidFill>
                    <a:srgbClr val="FFC000"/>
                  </a:solidFill>
                  <a:latin typeface="Arial" panose="020B0604020202020204" pitchFamily="34" charset="0"/>
                  <a:cs typeface="Arial" panose="020B0604020202020204" pitchFamily="34" charset="0"/>
                </a:rPr>
                <a:t>RELATIONSHIPS</a:t>
              </a:r>
              <a:endParaRPr lang="en-US" sz="872" i="1">
                <a:solidFill>
                  <a:prstClr val="white"/>
                </a:solidFill>
                <a:latin typeface="Arial" panose="020B0604020202020204" pitchFamily="34" charset="0"/>
                <a:cs typeface="Arial" panose="020B0604020202020204" pitchFamily="34" charset="0"/>
              </a:endParaRPr>
            </a:p>
          </p:txBody>
        </p:sp>
        <p:sp>
          <p:nvSpPr>
            <p:cNvPr id="28" name="Rectangle 27"/>
            <p:cNvSpPr/>
            <p:nvPr/>
          </p:nvSpPr>
          <p:spPr>
            <a:xfrm>
              <a:off x="2251401" y="5239606"/>
              <a:ext cx="1776567" cy="655727"/>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800"/>
              <a:r>
                <a:rPr lang="en-US" sz="900" b="1">
                  <a:solidFill>
                    <a:srgbClr val="70AD47"/>
                  </a:solidFill>
                  <a:latin typeface="Arial" panose="020B0604020202020204" pitchFamily="34" charset="0"/>
                  <a:cs typeface="Arial" panose="020B0604020202020204" pitchFamily="34" charset="0"/>
                </a:rPr>
                <a:t>COMMUNITY PROBLEM SOLVING</a:t>
              </a:r>
              <a:r>
                <a:rPr lang="en-US" sz="900">
                  <a:solidFill>
                    <a:prstClr val="white"/>
                  </a:solidFill>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789602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529"/>
          <p:cNvSpPr/>
          <p:nvPr/>
        </p:nvSpPr>
        <p:spPr>
          <a:xfrm>
            <a:off x="0" y="0"/>
            <a:ext cx="9144000" cy="1099272"/>
          </a:xfrm>
          <a:prstGeom prst="rect">
            <a:avLst/>
          </a:prstGeom>
          <a:solidFill>
            <a:srgbClr val="00AE58"/>
          </a:solidFill>
          <a:ln w="12700">
            <a:miter lim="400000"/>
          </a:ln>
        </p:spPr>
        <p:txBody>
          <a:bodyPr lIns="19051" tIns="19051" rIns="19051" bIns="19051" anchor="ctr"/>
          <a:lstStyle/>
          <a:p>
            <a:pPr algn="ctr" defTabSz="309492">
              <a:defRPr sz="3200">
                <a:solidFill>
                  <a:srgbClr val="FFFFFF"/>
                </a:solidFill>
              </a:defRPr>
            </a:pPr>
            <a:r>
              <a:rPr lang="en-US" sz="3600" b="1" dirty="0">
                <a:solidFill>
                  <a:prstClr val="white"/>
                </a:solidFill>
                <a:latin typeface="Arial" panose="020B0604020202020204" pitchFamily="34" charset="0"/>
                <a:ea typeface="Helvetica Light"/>
                <a:cs typeface="Arial" panose="020B0604020202020204" pitchFamily="34" charset="0"/>
                <a:sym typeface="Helvetica Light"/>
              </a:rPr>
              <a:t>STEM Vision and Strategy</a:t>
            </a:r>
          </a:p>
        </p:txBody>
      </p:sp>
      <p:sp>
        <p:nvSpPr>
          <p:cNvPr id="5" name="TextBox 4"/>
          <p:cNvSpPr txBox="1"/>
          <p:nvPr/>
        </p:nvSpPr>
        <p:spPr>
          <a:xfrm>
            <a:off x="176787" y="1131186"/>
            <a:ext cx="8967215" cy="6763518"/>
          </a:xfrm>
          <a:prstGeom prst="rect">
            <a:avLst/>
          </a:prstGeom>
          <a:noFill/>
        </p:spPr>
        <p:txBody>
          <a:bodyPr wrap="square" rtlCol="0">
            <a:spAutoFit/>
          </a:bodyPr>
          <a:lstStyle/>
          <a:p>
            <a:pPr defTabSz="685800"/>
            <a:endParaRPr lang="en-US" sz="1351" dirty="0">
              <a:solidFill>
                <a:prstClr val="black"/>
              </a:solidFill>
              <a:latin typeface="Arial"/>
            </a:endParaRPr>
          </a:p>
          <a:p>
            <a:pPr defTabSz="685800"/>
            <a:r>
              <a:rPr lang="en-US" sz="2000" dirty="0">
                <a:solidFill>
                  <a:prstClr val="black"/>
                </a:solidFill>
                <a:latin typeface="Arial"/>
              </a:rPr>
              <a:t>❖ </a:t>
            </a:r>
            <a:r>
              <a:rPr lang="en-US" sz="2800" dirty="0">
                <a:solidFill>
                  <a:prstClr val="black"/>
                </a:solidFill>
                <a:latin typeface="Arial"/>
              </a:rPr>
              <a:t>Offer all girls high-quality, multi-year and progressive STEM program</a:t>
            </a:r>
          </a:p>
          <a:p>
            <a:pPr defTabSz="685800"/>
            <a:endParaRPr lang="en-US" sz="2800" dirty="0">
              <a:solidFill>
                <a:prstClr val="black"/>
              </a:solidFill>
              <a:latin typeface="Arial"/>
            </a:endParaRPr>
          </a:p>
          <a:p>
            <a:pPr defTabSz="685800"/>
            <a:r>
              <a:rPr lang="en-US" sz="2800" dirty="0">
                <a:solidFill>
                  <a:prstClr val="black"/>
                </a:solidFill>
                <a:latin typeface="Arial"/>
              </a:rPr>
              <a:t>❖ Increase girls’ interest, confidence, competency in STEM, as well as their understanding of STEM’s value to people and society</a:t>
            </a:r>
          </a:p>
          <a:p>
            <a:pPr defTabSz="685800"/>
            <a:endParaRPr lang="en-US" sz="2800" dirty="0">
              <a:solidFill>
                <a:prstClr val="black"/>
              </a:solidFill>
              <a:latin typeface="Arial"/>
            </a:endParaRPr>
          </a:p>
          <a:p>
            <a:pPr defTabSz="685800"/>
            <a:r>
              <a:rPr lang="en-US" sz="2800" dirty="0">
                <a:solidFill>
                  <a:prstClr val="black"/>
                </a:solidFill>
                <a:latin typeface="Arial"/>
              </a:rPr>
              <a:t>❖ Reach more underserved girls with STEM program</a:t>
            </a:r>
          </a:p>
          <a:p>
            <a:pPr defTabSz="685800"/>
            <a:endParaRPr lang="en-US" sz="2800" dirty="0">
              <a:solidFill>
                <a:prstClr val="black"/>
              </a:solidFill>
              <a:latin typeface="Arial"/>
            </a:endParaRPr>
          </a:p>
          <a:p>
            <a:pPr defTabSz="685800"/>
            <a:r>
              <a:rPr lang="en-US" sz="2800" dirty="0">
                <a:solidFill>
                  <a:prstClr val="black"/>
                </a:solidFill>
                <a:latin typeface="Arial"/>
              </a:rPr>
              <a:t>❖ </a:t>
            </a:r>
            <a:r>
              <a:rPr lang="en-US" sz="2800" dirty="0">
                <a:solidFill>
                  <a:prstClr val="black"/>
                </a:solidFill>
                <a:latin typeface="Arial" charset="0"/>
                <a:ea typeface="Arial" charset="0"/>
                <a:cs typeface="Arial" charset="0"/>
              </a:rPr>
              <a:t>Support Girl Scout councils to implement program, build local partnerships and share best practices in STEM</a:t>
            </a:r>
          </a:p>
          <a:p>
            <a:pPr defTabSz="685800"/>
            <a:endParaRPr lang="en-US" sz="2800" dirty="0">
              <a:solidFill>
                <a:prstClr val="black"/>
              </a:solidFill>
              <a:latin typeface="Arial" charset="0"/>
              <a:ea typeface="Arial" charset="0"/>
              <a:cs typeface="Arial" charset="0"/>
            </a:endParaRPr>
          </a:p>
          <a:p>
            <a:pPr defTabSz="685800"/>
            <a:r>
              <a:rPr lang="en-US" sz="2800" dirty="0">
                <a:solidFill>
                  <a:prstClr val="black"/>
                </a:solidFill>
                <a:latin typeface="Arial"/>
              </a:rPr>
              <a:t>❖ Increase the number of women pursuing STEM degrees and careers</a:t>
            </a:r>
            <a:endParaRPr lang="en-US" sz="2800" dirty="0">
              <a:solidFill>
                <a:prstClr val="black"/>
              </a:solidFill>
            </a:endParaRPr>
          </a:p>
        </p:txBody>
      </p:sp>
    </p:spTree>
    <p:extLst>
      <p:ext uri="{BB962C8B-B14F-4D97-AF65-F5344CB8AC3E}">
        <p14:creationId xmlns:p14="http://schemas.microsoft.com/office/powerpoint/2010/main" val="17032516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F8C12AA3-6E81-C746-8BB2-6661939CBDDC}" type="slidenum">
              <a:rPr lang="en-US" smtClean="0">
                <a:solidFill>
                  <a:srgbClr val="C7C8CA"/>
                </a:solidFill>
              </a:rPr>
              <a:pPr/>
              <a:t>9</a:t>
            </a:fld>
            <a:endParaRPr lang="en-US">
              <a:solidFill>
                <a:srgbClr val="C7C8CA"/>
              </a:solidFill>
            </a:endParaRPr>
          </a:p>
        </p:txBody>
      </p:sp>
      <p:sp>
        <p:nvSpPr>
          <p:cNvPr id="6" name="TextBox 5"/>
          <p:cNvSpPr txBox="1"/>
          <p:nvPr>
            <p:extLst/>
          </p:nvPr>
        </p:nvSpPr>
        <p:spPr>
          <a:xfrm>
            <a:off x="247652" y="1314452"/>
            <a:ext cx="4266341" cy="477861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85800"/>
            <a:endParaRPr lang="en-US" sz="1351" dirty="0">
              <a:solidFill>
                <a:prstClr val="black"/>
              </a:solidFill>
            </a:endParaRPr>
          </a:p>
          <a:p>
            <a:pPr defTabSz="685800"/>
            <a:endParaRPr lang="en-US" sz="1351" dirty="0">
              <a:solidFill>
                <a:prstClr val="black"/>
              </a:solidFill>
            </a:endParaRPr>
          </a:p>
          <a:p>
            <a:pPr defTabSz="685800"/>
            <a:r>
              <a:rPr lang="en-US" sz="4400" b="1" dirty="0">
                <a:solidFill>
                  <a:prstClr val="black"/>
                </a:solidFill>
              </a:rPr>
              <a:t>2nd - 3rd grade</a:t>
            </a:r>
            <a:endParaRPr sz="4400" dirty="0">
              <a:solidFill>
                <a:prstClr val="black"/>
              </a:solidFill>
            </a:endParaRPr>
          </a:p>
          <a:p>
            <a:pPr defTabSz="685800"/>
            <a:endParaRPr lang="en-US" sz="4400" b="1" dirty="0">
              <a:solidFill>
                <a:prstClr val="black"/>
              </a:solidFill>
            </a:endParaRPr>
          </a:p>
          <a:p>
            <a:pPr defTabSz="685800"/>
            <a:r>
              <a:rPr lang="en-US" sz="4400" b="1" dirty="0">
                <a:solidFill>
                  <a:prstClr val="black"/>
                </a:solidFill>
              </a:rPr>
              <a:t>75%</a:t>
            </a:r>
            <a:r>
              <a:rPr lang="en-US" sz="4400" dirty="0">
                <a:solidFill>
                  <a:prstClr val="black"/>
                </a:solidFill>
              </a:rPr>
              <a:t> </a:t>
            </a:r>
            <a:endParaRPr sz="4400" dirty="0">
              <a:solidFill>
                <a:prstClr val="black"/>
              </a:solidFill>
            </a:endParaRPr>
          </a:p>
          <a:p>
            <a:pPr defTabSz="685800"/>
            <a:endParaRPr lang="en-US" sz="4400" dirty="0">
              <a:solidFill>
                <a:prstClr val="black"/>
              </a:solidFill>
            </a:endParaRPr>
          </a:p>
          <a:p>
            <a:pPr defTabSz="685800"/>
            <a:r>
              <a:rPr lang="en-US" sz="4400" b="1" dirty="0">
                <a:solidFill>
                  <a:prstClr val="black"/>
                </a:solidFill>
              </a:rPr>
              <a:t>1.4 million </a:t>
            </a:r>
            <a:r>
              <a:rPr lang="en-US" sz="4400" dirty="0">
                <a:solidFill>
                  <a:prstClr val="black"/>
                </a:solidFill>
              </a:rPr>
              <a:t> </a:t>
            </a:r>
            <a:endParaRPr sz="4400" dirty="0">
              <a:solidFill>
                <a:prstClr val="black"/>
              </a:solidFill>
            </a:endParaRPr>
          </a:p>
          <a:p>
            <a:pPr defTabSz="685800"/>
            <a:endParaRPr lang="en-US" sz="4400" dirty="0">
              <a:solidFill>
                <a:prstClr val="black"/>
              </a:solidFill>
            </a:endParaRPr>
          </a:p>
          <a:p>
            <a:pPr defTabSz="685800"/>
            <a:endParaRPr sz="1351" dirty="0">
              <a:solidFill>
                <a:prstClr val="black"/>
              </a:solidFill>
            </a:endParaRPr>
          </a:p>
        </p:txBody>
      </p:sp>
      <p:pic>
        <p:nvPicPr>
          <p:cNvPr id="2" name="Picture 2" descr="engineering girls.jpg"/>
          <p:cNvPicPr>
            <a:picLocks noChangeAspect="1"/>
          </p:cNvPicPr>
          <p:nvPr/>
        </p:nvPicPr>
        <p:blipFill>
          <a:blip r:embed="rId3"/>
          <a:stretch>
            <a:fillRect/>
          </a:stretch>
        </p:blipFill>
        <p:spPr>
          <a:xfrm>
            <a:off x="3871617" y="1400178"/>
            <a:ext cx="5701011" cy="5107679"/>
          </a:xfrm>
          <a:prstGeom prst="rect">
            <a:avLst/>
          </a:prstGeom>
        </p:spPr>
      </p:pic>
      <p:sp>
        <p:nvSpPr>
          <p:cNvPr id="7" name="Shape 529"/>
          <p:cNvSpPr/>
          <p:nvPr/>
        </p:nvSpPr>
        <p:spPr>
          <a:xfrm>
            <a:off x="0" y="0"/>
            <a:ext cx="9144000" cy="1099272"/>
          </a:xfrm>
          <a:prstGeom prst="rect">
            <a:avLst/>
          </a:prstGeom>
          <a:solidFill>
            <a:srgbClr val="00AE58"/>
          </a:solidFill>
          <a:ln w="12700">
            <a:miter lim="400000"/>
          </a:ln>
        </p:spPr>
        <p:txBody>
          <a:bodyPr lIns="19051" tIns="19051" rIns="19051" bIns="19051" anchor="ctr"/>
          <a:lstStyle/>
          <a:p>
            <a:pPr algn="ctr" defTabSz="309492">
              <a:defRPr sz="3200">
                <a:solidFill>
                  <a:srgbClr val="FFFFFF"/>
                </a:solidFill>
              </a:defRPr>
            </a:pPr>
            <a:r>
              <a:rPr lang="en-US" sz="2700" b="1" dirty="0">
                <a:solidFill>
                  <a:prstClr val="white"/>
                </a:solidFill>
                <a:latin typeface="Arial" panose="020B0604020202020204" pitchFamily="34" charset="0"/>
                <a:ea typeface="Helvetica Light"/>
                <a:cs typeface="Arial" panose="020B0604020202020204" pitchFamily="34" charset="0"/>
                <a:sym typeface="Helvetica Light"/>
              </a:rPr>
              <a:t>   </a:t>
            </a:r>
            <a:r>
              <a:rPr lang="en-US" sz="3600" b="1" dirty="0">
                <a:solidFill>
                  <a:prstClr val="white"/>
                </a:solidFill>
                <a:latin typeface="Arial" panose="020B0604020202020204" pitchFamily="34" charset="0"/>
                <a:ea typeface="Helvetica Light"/>
                <a:cs typeface="Arial" panose="020B0604020202020204" pitchFamily="34" charset="0"/>
                <a:sym typeface="Helvetica Light"/>
              </a:rPr>
              <a:t>Opportunity for Impact</a:t>
            </a:r>
          </a:p>
        </p:txBody>
      </p:sp>
    </p:spTree>
    <p:extLst>
      <p:ext uri="{BB962C8B-B14F-4D97-AF65-F5344CB8AC3E}">
        <p14:creationId xmlns:p14="http://schemas.microsoft.com/office/powerpoint/2010/main" val="18642671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P105132011">
  <a:themeElements>
    <a:clrScheme name="girl Scouts">
      <a:dk1>
        <a:sysClr val="windowText" lastClr="000000"/>
      </a:dk1>
      <a:lt1>
        <a:sysClr val="window" lastClr="FFFFFF"/>
      </a:lt1>
      <a:dk2>
        <a:srgbClr val="00AE58"/>
      </a:dk2>
      <a:lt2>
        <a:srgbClr val="BCBEC0"/>
      </a:lt2>
      <a:accent1>
        <a:srgbClr val="00AE58"/>
      </a:accent1>
      <a:accent2>
        <a:srgbClr val="3DB7E4"/>
      </a:accent2>
      <a:accent3>
        <a:srgbClr val="F3CF45"/>
      </a:accent3>
      <a:accent4>
        <a:srgbClr val="8E258D"/>
      </a:accent4>
      <a:accent5>
        <a:srgbClr val="3DB7E4"/>
      </a:accent5>
      <a:accent6>
        <a:srgbClr val="F3CF45"/>
      </a:accent6>
      <a:hlink>
        <a:srgbClr val="C60C2E"/>
      </a:hlink>
      <a:folHlink>
        <a:srgbClr val="8E258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itle Slid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ontent Pag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1665</TotalTime>
  <Words>4246</Words>
  <Application>Microsoft Macintosh PowerPoint</Application>
  <PresentationFormat>On-screen Show (4:3)</PresentationFormat>
  <Paragraphs>675</Paragraphs>
  <Slides>62</Slides>
  <Notes>54</Notes>
  <HiddenSlides>0</HiddenSlides>
  <MMClips>0</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62</vt:i4>
      </vt:variant>
    </vt:vector>
  </HeadingPairs>
  <TitlesOfParts>
    <vt:vector size="87" baseType="lpstr">
      <vt:lpstr>Anton</vt:lpstr>
      <vt:lpstr>Arial Rounded MT Bold</vt:lpstr>
      <vt:lpstr>Calibri</vt:lpstr>
      <vt:lpstr>Calibri Light</vt:lpstr>
      <vt:lpstr>Century Gothic</vt:lpstr>
      <vt:lpstr>Gill Sans</vt:lpstr>
      <vt:lpstr>Helvetica Light</vt:lpstr>
      <vt:lpstr>Omnes_GirlScouts Black</vt:lpstr>
      <vt:lpstr>Omnes_GirlScouts Regular</vt:lpstr>
      <vt:lpstr>Omnes_GirlScouts Semibold</vt:lpstr>
      <vt:lpstr>Open Sans</vt:lpstr>
      <vt:lpstr>Times New Roman</vt:lpstr>
      <vt:lpstr>Trefoil Sans Cond</vt:lpstr>
      <vt:lpstr>Trefoil Sans It</vt:lpstr>
      <vt:lpstr>Trefoil Sans Medium</vt:lpstr>
      <vt:lpstr>Trefoil Sans SemiBold</vt:lpstr>
      <vt:lpstr>Arial</vt:lpstr>
      <vt:lpstr>1_Office Theme</vt:lpstr>
      <vt:lpstr>PP105132011</vt:lpstr>
      <vt:lpstr>3_Office Theme</vt:lpstr>
      <vt:lpstr>Office Theme</vt:lpstr>
      <vt:lpstr>Title Slide</vt:lpstr>
      <vt:lpstr>Content Page</vt:lpstr>
      <vt:lpstr>2_Office Theme</vt:lpstr>
      <vt:lpstr>4_Office Theme</vt:lpstr>
      <vt:lpstr>PowerPoint Presentation</vt:lpstr>
      <vt:lpstr>PowerPoint Presentation</vt:lpstr>
      <vt:lpstr>PowerPoint Presentation</vt:lpstr>
      <vt:lpstr>Pamela Harman SETI Institute  Reaching For The Stars: NASA Science for Girl Scouts  pharman@seti.org </vt:lpstr>
      <vt:lpstr>Reaching for the Stars: NASA Science for Girl Scouts (Girl Scout Stars, GS Stars)</vt:lpstr>
      <vt:lpstr>PowerPoint Presentation</vt:lpstr>
      <vt:lpstr>National Program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STEM for Girl Scout Daisies  </vt:lpstr>
      <vt:lpstr>PowerPoint Presentation</vt:lpstr>
      <vt:lpstr>PowerPoint Presentation</vt:lpstr>
      <vt:lpstr>PowerPoint Presentation</vt:lpstr>
      <vt:lpstr>      STEM for Girl Scout Seniors</vt:lpstr>
      <vt:lpstr>WHAT’S NEW</vt:lpstr>
      <vt:lpstr>PowerPoint Presentation</vt:lpstr>
      <vt:lpstr>PowerPoint Presentation</vt:lpstr>
      <vt:lpstr>PowerPoint Presentation</vt:lpstr>
      <vt:lpstr>PowerPoint Presentation</vt:lpstr>
      <vt:lpstr>Catherine McCarthy   NISE Network Science Museum of Minnesota, Saint Paul, MN   cmccarthy@smm.org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Joelle Adolfi  Rochester Museum &amp; Science Center, Rochester, NY  jadolfi@rmsc.org</vt:lpstr>
      <vt:lpstr>Girl Scouting at the Rochester Museum and Science Center</vt:lpstr>
      <vt:lpstr>Girl Scouts at RMSC </vt:lpstr>
      <vt:lpstr>New GSA badges and NISEnet kits </vt:lpstr>
      <vt:lpstr>Tips and Challenges</vt:lpstr>
      <vt:lpstr>Partnering with Girl Scouts of Western New York</vt:lpstr>
      <vt:lpstr>Kristen Martin   The Tech Museum of Innovation, San Jose, CA  kmartin@thetech.org</vt:lpstr>
      <vt:lpstr>Girl Scouts  @ The Tech</vt:lpstr>
      <vt:lpstr>Partnership history</vt:lpstr>
      <vt:lpstr>2018-2019 Program Offerings  </vt:lpstr>
      <vt:lpstr>Benefits of VIP Partnership</vt:lpstr>
      <vt:lpstr>Challenges</vt:lpstr>
      <vt:lpstr>Tips for Other Museums</vt:lpstr>
      <vt:lpstr>Discussion  and Questions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Catherine McCarthy</cp:lastModifiedBy>
  <cp:revision>71</cp:revision>
  <dcterms:created xsi:type="dcterms:W3CDTF">2017-03-23T21:20:01Z</dcterms:created>
  <dcterms:modified xsi:type="dcterms:W3CDTF">2018-10-01T20:06:09Z</dcterms:modified>
</cp:coreProperties>
</file>